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757" r:id="rId2"/>
    <p:sldId id="781" r:id="rId3"/>
    <p:sldId id="782" r:id="rId4"/>
    <p:sldId id="783" r:id="rId5"/>
    <p:sldId id="784" r:id="rId6"/>
    <p:sldId id="785" r:id="rId7"/>
    <p:sldId id="786" r:id="rId8"/>
    <p:sldId id="787" r:id="rId9"/>
    <p:sldId id="788" r:id="rId10"/>
    <p:sldId id="789" r:id="rId11"/>
    <p:sldId id="790" r:id="rId12"/>
    <p:sldId id="791" r:id="rId13"/>
    <p:sldId id="792" r:id="rId14"/>
    <p:sldId id="803" r:id="rId15"/>
    <p:sldId id="793" r:id="rId16"/>
    <p:sldId id="794" r:id="rId17"/>
    <p:sldId id="795" r:id="rId18"/>
    <p:sldId id="796" r:id="rId19"/>
    <p:sldId id="797" r:id="rId20"/>
    <p:sldId id="798" r:id="rId21"/>
    <p:sldId id="799" r:id="rId22"/>
    <p:sldId id="800" r:id="rId23"/>
    <p:sldId id="801" r:id="rId24"/>
    <p:sldId id="802" r:id="rId25"/>
    <p:sldId id="779" r:id="rId26"/>
  </p:sldIdLst>
  <p:sldSz cx="10801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4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E7E7"/>
    <a:srgbClr val="000000"/>
    <a:srgbClr val="F5EBFF"/>
    <a:srgbClr val="F0E1FF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 autoAdjust="0"/>
    <p:restoredTop sz="90308" autoAdjust="0"/>
  </p:normalViewPr>
  <p:slideViewPr>
    <p:cSldViewPr snapToGrid="0" snapToObjects="1">
      <p:cViewPr varScale="1">
        <p:scale>
          <a:sx n="39" d="100"/>
          <a:sy n="39" d="100"/>
        </p:scale>
        <p:origin x="954" y="27"/>
      </p:cViewPr>
      <p:guideLst>
        <p:guide orient="horz" pos="2160"/>
        <p:guide pos="3840"/>
        <p:guide pos="340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Huang Hsienda (LHS)" userId="2c71ca4b-4948-4cbe-ba53-48a6e3799345" providerId="ADAL" clId="{D75B419B-52AB-4688-906C-429D22F27C8E}"/>
    <pc:docChg chg="undo custSel delSld modSld sldOrd modMainMaster">
      <pc:chgData name="Prof. Huang Hsienda (LHS)" userId="2c71ca4b-4948-4cbe-ba53-48a6e3799345" providerId="ADAL" clId="{D75B419B-52AB-4688-906C-429D22F27C8E}" dt="2021-01-10T14:59:51.665" v="112" actId="20577"/>
      <pc:docMkLst>
        <pc:docMk/>
      </pc:docMkLst>
      <pc:sldChg chg="addSp delSp modSp mod">
        <pc:chgData name="Prof. Huang Hsienda (LHS)" userId="2c71ca4b-4948-4cbe-ba53-48a6e3799345" providerId="ADAL" clId="{D75B419B-52AB-4688-906C-429D22F27C8E}" dt="2021-01-10T14:58:32.738" v="94" actId="1076"/>
        <pc:sldMkLst>
          <pc:docMk/>
          <pc:sldMk cId="4107138553" sldId="757"/>
        </pc:sldMkLst>
        <pc:spChg chg="mod">
          <ac:chgData name="Prof. Huang Hsienda (LHS)" userId="2c71ca4b-4948-4cbe-ba53-48a6e3799345" providerId="ADAL" clId="{D75B419B-52AB-4688-906C-429D22F27C8E}" dt="2021-01-10T14:58:32.738" v="94" actId="1076"/>
          <ac:spMkLst>
            <pc:docMk/>
            <pc:sldMk cId="4107138553" sldId="757"/>
            <ac:spMk id="3" creationId="{00000000-0000-0000-0000-000000000000}"/>
          </ac:spMkLst>
        </pc:spChg>
        <pc:spChg chg="mod">
          <ac:chgData name="Prof. Huang Hsienda (LHS)" userId="2c71ca4b-4948-4cbe-ba53-48a6e3799345" providerId="ADAL" clId="{D75B419B-52AB-4688-906C-429D22F27C8E}" dt="2021-01-10T14:57:59.775" v="81" actId="2711"/>
          <ac:spMkLst>
            <pc:docMk/>
            <pc:sldMk cId="4107138553" sldId="757"/>
            <ac:spMk id="4" creationId="{00000000-0000-0000-0000-000000000000}"/>
          </ac:spMkLst>
        </pc:spChg>
        <pc:spChg chg="mod">
          <ac:chgData name="Prof. Huang Hsienda (LHS)" userId="2c71ca4b-4948-4cbe-ba53-48a6e3799345" providerId="ADAL" clId="{D75B419B-52AB-4688-906C-429D22F27C8E}" dt="2021-01-10T14:57:59.775" v="81" actId="2711"/>
          <ac:spMkLst>
            <pc:docMk/>
            <pc:sldMk cId="4107138553" sldId="757"/>
            <ac:spMk id="5" creationId="{00000000-0000-0000-0000-000000000000}"/>
          </ac:spMkLst>
        </pc:spChg>
        <pc:spChg chg="mod">
          <ac:chgData name="Prof. Huang Hsienda (LHS)" userId="2c71ca4b-4948-4cbe-ba53-48a6e3799345" providerId="ADAL" clId="{D75B419B-52AB-4688-906C-429D22F27C8E}" dt="2021-01-10T14:57:59.775" v="81" actId="2711"/>
          <ac:spMkLst>
            <pc:docMk/>
            <pc:sldMk cId="4107138553" sldId="757"/>
            <ac:spMk id="6" creationId="{00000000-0000-0000-0000-000000000000}"/>
          </ac:spMkLst>
        </pc:spChg>
        <pc:spChg chg="mod">
          <ac:chgData name="Prof. Huang Hsienda (LHS)" userId="2c71ca4b-4948-4cbe-ba53-48a6e3799345" providerId="ADAL" clId="{D75B419B-52AB-4688-906C-429D22F27C8E}" dt="2021-01-10T14:57:59.775" v="81" actId="2711"/>
          <ac:spMkLst>
            <pc:docMk/>
            <pc:sldMk cId="4107138553" sldId="757"/>
            <ac:spMk id="8" creationId="{00000000-0000-0000-0000-000000000000}"/>
          </ac:spMkLst>
        </pc:spChg>
        <pc:spChg chg="mod">
          <ac:chgData name="Prof. Huang Hsienda (LHS)" userId="2c71ca4b-4948-4cbe-ba53-48a6e3799345" providerId="ADAL" clId="{D75B419B-52AB-4688-906C-429D22F27C8E}" dt="2021-01-10T14:58:19.388" v="85" actId="20577"/>
          <ac:spMkLst>
            <pc:docMk/>
            <pc:sldMk cId="4107138553" sldId="757"/>
            <ac:spMk id="9" creationId="{00000000-0000-0000-0000-000000000000}"/>
          </ac:spMkLst>
        </pc:spChg>
        <pc:spChg chg="add del">
          <ac:chgData name="Prof. Huang Hsienda (LHS)" userId="2c71ca4b-4948-4cbe-ba53-48a6e3799345" providerId="ADAL" clId="{D75B419B-52AB-4688-906C-429D22F27C8E}" dt="2021-01-10T14:50:41.394" v="12" actId="478"/>
          <ac:spMkLst>
            <pc:docMk/>
            <pc:sldMk cId="4107138553" sldId="757"/>
            <ac:spMk id="10" creationId="{00000000-0000-0000-0000-000000000000}"/>
          </ac:spMkLst>
        </pc:spChg>
        <pc:spChg chg="mod">
          <ac:chgData name="Prof. Huang Hsienda (LHS)" userId="2c71ca4b-4948-4cbe-ba53-48a6e3799345" providerId="ADAL" clId="{D75B419B-52AB-4688-906C-429D22F27C8E}" dt="2021-01-10T14:57:59.775" v="81" actId="2711"/>
          <ac:spMkLst>
            <pc:docMk/>
            <pc:sldMk cId="4107138553" sldId="757"/>
            <ac:spMk id="15" creationId="{00000000-0000-0000-0000-000000000000}"/>
          </ac:spMkLst>
        </pc:spChg>
        <pc:spChg chg="mod">
          <ac:chgData name="Prof. Huang Hsienda (LHS)" userId="2c71ca4b-4948-4cbe-ba53-48a6e3799345" providerId="ADAL" clId="{D75B419B-52AB-4688-906C-429D22F27C8E}" dt="2021-01-10T14:58:17.996" v="84" actId="20577"/>
          <ac:spMkLst>
            <pc:docMk/>
            <pc:sldMk cId="4107138553" sldId="757"/>
            <ac:spMk id="16" creationId="{00000000-0000-0000-0000-000000000000}"/>
          </ac:spMkLst>
        </pc:spChg>
        <pc:grpChg chg="mod">
          <ac:chgData name="Prof. Huang Hsienda (LHS)" userId="2c71ca4b-4948-4cbe-ba53-48a6e3799345" providerId="ADAL" clId="{D75B419B-52AB-4688-906C-429D22F27C8E}" dt="2021-01-10T14:57:59.775" v="81" actId="2711"/>
          <ac:grpSpMkLst>
            <pc:docMk/>
            <pc:sldMk cId="4107138553" sldId="757"/>
            <ac:grpSpMk id="11" creationId="{00000000-0000-0000-0000-000000000000}"/>
          </ac:grpSpMkLst>
        </pc:grpChg>
        <pc:picChg chg="mod">
          <ac:chgData name="Prof. Huang Hsienda (LHS)" userId="2c71ca4b-4948-4cbe-ba53-48a6e3799345" providerId="ADAL" clId="{D75B419B-52AB-4688-906C-429D22F27C8E}" dt="2021-01-10T14:57:59.775" v="81" actId="2711"/>
          <ac:picMkLst>
            <pc:docMk/>
            <pc:sldMk cId="4107138553" sldId="757"/>
            <ac:picMk id="14" creationId="{00000000-0000-0000-0000-000000000000}"/>
          </ac:picMkLst>
        </pc:picChg>
      </pc:sldChg>
      <pc:sldChg chg="delSp mod">
        <pc:chgData name="Prof. Huang Hsienda (LHS)" userId="2c71ca4b-4948-4cbe-ba53-48a6e3799345" providerId="ADAL" clId="{D75B419B-52AB-4688-906C-429D22F27C8E}" dt="2021-01-10T14:50:44.144" v="13" actId="478"/>
        <pc:sldMkLst>
          <pc:docMk/>
          <pc:sldMk cId="4130274320" sldId="812"/>
        </pc:sldMkLst>
        <pc:spChg chg="del">
          <ac:chgData name="Prof. Huang Hsienda (LHS)" userId="2c71ca4b-4948-4cbe-ba53-48a6e3799345" providerId="ADAL" clId="{D75B419B-52AB-4688-906C-429D22F27C8E}" dt="2021-01-10T14:50:44.144" v="13" actId="478"/>
          <ac:spMkLst>
            <pc:docMk/>
            <pc:sldMk cId="4130274320" sldId="812"/>
            <ac:spMk id="5" creationId="{00000000-0000-0000-0000-000000000000}"/>
          </ac:spMkLst>
        </pc:spChg>
      </pc:sldChg>
      <pc:sldChg chg="delSp modSp mod">
        <pc:chgData name="Prof. Huang Hsienda (LHS)" userId="2c71ca4b-4948-4cbe-ba53-48a6e3799345" providerId="ADAL" clId="{D75B419B-52AB-4688-906C-429D22F27C8E}" dt="2021-01-10T14:52:13.460" v="30" actId="20577"/>
        <pc:sldMkLst>
          <pc:docMk/>
          <pc:sldMk cId="713040188" sldId="814"/>
        </pc:sldMkLst>
        <pc:spChg chg="mod">
          <ac:chgData name="Prof. Huang Hsienda (LHS)" userId="2c71ca4b-4948-4cbe-ba53-48a6e3799345" providerId="ADAL" clId="{D75B419B-52AB-4688-906C-429D22F27C8E}" dt="2021-01-10T14:52:13.460" v="30" actId="20577"/>
          <ac:spMkLst>
            <pc:docMk/>
            <pc:sldMk cId="713040188" sldId="814"/>
            <ac:spMk id="3" creationId="{00000000-0000-0000-0000-000000000000}"/>
          </ac:spMkLst>
        </pc:spChg>
        <pc:spChg chg="del">
          <ac:chgData name="Prof. Huang Hsienda (LHS)" userId="2c71ca4b-4948-4cbe-ba53-48a6e3799345" providerId="ADAL" clId="{D75B419B-52AB-4688-906C-429D22F27C8E}" dt="2021-01-10T14:50:49.043" v="14" actId="478"/>
          <ac:spMkLst>
            <pc:docMk/>
            <pc:sldMk cId="713040188" sldId="814"/>
            <ac:spMk id="4" creationId="{00000000-0000-0000-0000-000000000000}"/>
          </ac:spMkLst>
        </pc:spChg>
      </pc:sldChg>
      <pc:sldChg chg="delSp modSp mod">
        <pc:chgData name="Prof. Huang Hsienda (LHS)" userId="2c71ca4b-4948-4cbe-ba53-48a6e3799345" providerId="ADAL" clId="{D75B419B-52AB-4688-906C-429D22F27C8E}" dt="2021-01-10T14:58:53.479" v="103" actId="20577"/>
        <pc:sldMkLst>
          <pc:docMk/>
          <pc:sldMk cId="2301549298" sldId="815"/>
        </pc:sldMkLst>
        <pc:spChg chg="mod">
          <ac:chgData name="Prof. Huang Hsienda (LHS)" userId="2c71ca4b-4948-4cbe-ba53-48a6e3799345" providerId="ADAL" clId="{D75B419B-52AB-4688-906C-429D22F27C8E}" dt="2021-01-10T14:58:53.479" v="103" actId="20577"/>
          <ac:spMkLst>
            <pc:docMk/>
            <pc:sldMk cId="2301549298" sldId="815"/>
            <ac:spMk id="2" creationId="{00000000-0000-0000-0000-000000000000}"/>
          </ac:spMkLst>
        </pc:spChg>
        <pc:spChg chg="del">
          <ac:chgData name="Prof. Huang Hsienda (LHS)" userId="2c71ca4b-4948-4cbe-ba53-48a6e3799345" providerId="ADAL" clId="{D75B419B-52AB-4688-906C-429D22F27C8E}" dt="2021-01-10T14:58:39.514" v="95" actId="478"/>
          <ac:spMkLst>
            <pc:docMk/>
            <pc:sldMk cId="2301549298" sldId="815"/>
            <ac:spMk id="19" creationId="{00000000-0000-0000-0000-000000000000}"/>
          </ac:spMkLst>
        </pc:spChg>
      </pc:sldChg>
      <pc:sldChg chg="delSp modSp mod">
        <pc:chgData name="Prof. Huang Hsienda (LHS)" userId="2c71ca4b-4948-4cbe-ba53-48a6e3799345" providerId="ADAL" clId="{D75B419B-52AB-4688-906C-429D22F27C8E}" dt="2021-01-10T14:59:51.665" v="112" actId="20577"/>
        <pc:sldMkLst>
          <pc:docMk/>
          <pc:sldMk cId="1376805473" sldId="816"/>
        </pc:sldMkLst>
        <pc:spChg chg="mod">
          <ac:chgData name="Prof. Huang Hsienda (LHS)" userId="2c71ca4b-4948-4cbe-ba53-48a6e3799345" providerId="ADAL" clId="{D75B419B-52AB-4688-906C-429D22F27C8E}" dt="2021-01-10T14:59:51.665" v="112" actId="20577"/>
          <ac:spMkLst>
            <pc:docMk/>
            <pc:sldMk cId="1376805473" sldId="816"/>
            <ac:spMk id="3" creationId="{00000000-0000-0000-0000-000000000000}"/>
          </ac:spMkLst>
        </pc:spChg>
        <pc:spChg chg="del">
          <ac:chgData name="Prof. Huang Hsienda (LHS)" userId="2c71ca4b-4948-4cbe-ba53-48a6e3799345" providerId="ADAL" clId="{D75B419B-52AB-4688-906C-429D22F27C8E}" dt="2021-01-10T14:50:59.962" v="17" actId="478"/>
          <ac:spMkLst>
            <pc:docMk/>
            <pc:sldMk cId="1376805473" sldId="816"/>
            <ac:spMk id="5" creationId="{00000000-0000-0000-0000-000000000000}"/>
          </ac:spMkLst>
        </pc:spChg>
      </pc:sldChg>
      <pc:sldChg chg="delSp modSp mod">
        <pc:chgData name="Prof. Huang Hsienda (LHS)" userId="2c71ca4b-4948-4cbe-ba53-48a6e3799345" providerId="ADAL" clId="{D75B419B-52AB-4688-906C-429D22F27C8E}" dt="2021-01-10T14:54:38.947" v="68" actId="403"/>
        <pc:sldMkLst>
          <pc:docMk/>
          <pc:sldMk cId="31060349" sldId="818"/>
        </pc:sldMkLst>
        <pc:spChg chg="mod">
          <ac:chgData name="Prof. Huang Hsienda (LHS)" userId="2c71ca4b-4948-4cbe-ba53-48a6e3799345" providerId="ADAL" clId="{D75B419B-52AB-4688-906C-429D22F27C8E}" dt="2021-01-10T14:54:38.947" v="68" actId="403"/>
          <ac:spMkLst>
            <pc:docMk/>
            <pc:sldMk cId="31060349" sldId="818"/>
            <ac:spMk id="3" creationId="{00000000-0000-0000-0000-000000000000}"/>
          </ac:spMkLst>
        </pc:spChg>
        <pc:spChg chg="del">
          <ac:chgData name="Prof. Huang Hsienda (LHS)" userId="2c71ca4b-4948-4cbe-ba53-48a6e3799345" providerId="ADAL" clId="{D75B419B-52AB-4688-906C-429D22F27C8E}" dt="2021-01-10T14:51:14.095" v="21" actId="478"/>
          <ac:spMkLst>
            <pc:docMk/>
            <pc:sldMk cId="31060349" sldId="818"/>
            <ac:spMk id="5" creationId="{00000000-0000-0000-0000-000000000000}"/>
          </ac:spMkLst>
        </pc:spChg>
      </pc:sldChg>
      <pc:sldChg chg="delSp mod">
        <pc:chgData name="Prof. Huang Hsienda (LHS)" userId="2c71ca4b-4948-4cbe-ba53-48a6e3799345" providerId="ADAL" clId="{D75B419B-52AB-4688-906C-429D22F27C8E}" dt="2021-01-10T14:50:53.749" v="15" actId="478"/>
        <pc:sldMkLst>
          <pc:docMk/>
          <pc:sldMk cId="2366662316" sldId="832"/>
        </pc:sldMkLst>
        <pc:spChg chg="del">
          <ac:chgData name="Prof. Huang Hsienda (LHS)" userId="2c71ca4b-4948-4cbe-ba53-48a6e3799345" providerId="ADAL" clId="{D75B419B-52AB-4688-906C-429D22F27C8E}" dt="2021-01-10T14:50:53.749" v="15" actId="478"/>
          <ac:spMkLst>
            <pc:docMk/>
            <pc:sldMk cId="2366662316" sldId="832"/>
            <ac:spMk id="4" creationId="{00000000-0000-0000-0000-000000000000}"/>
          </ac:spMkLst>
        </pc:spChg>
      </pc:sldChg>
      <pc:sldChg chg="delSp modSp mod">
        <pc:chgData name="Prof. Huang Hsienda (LHS)" userId="2c71ca4b-4948-4cbe-ba53-48a6e3799345" providerId="ADAL" clId="{D75B419B-52AB-4688-906C-429D22F27C8E}" dt="2021-01-10T14:53:12.204" v="52" actId="14100"/>
        <pc:sldMkLst>
          <pc:docMk/>
          <pc:sldMk cId="661822495" sldId="833"/>
        </pc:sldMkLst>
        <pc:spChg chg="mod">
          <ac:chgData name="Prof. Huang Hsienda (LHS)" userId="2c71ca4b-4948-4cbe-ba53-48a6e3799345" providerId="ADAL" clId="{D75B419B-52AB-4688-906C-429D22F27C8E}" dt="2021-01-10T14:53:12.204" v="52" actId="14100"/>
          <ac:spMkLst>
            <pc:docMk/>
            <pc:sldMk cId="661822495" sldId="833"/>
            <ac:spMk id="3" creationId="{00000000-0000-0000-0000-000000000000}"/>
          </ac:spMkLst>
        </pc:spChg>
        <pc:spChg chg="del">
          <ac:chgData name="Prof. Huang Hsienda (LHS)" userId="2c71ca4b-4948-4cbe-ba53-48a6e3799345" providerId="ADAL" clId="{D75B419B-52AB-4688-906C-429D22F27C8E}" dt="2021-01-10T14:51:03.944" v="18" actId="478"/>
          <ac:spMkLst>
            <pc:docMk/>
            <pc:sldMk cId="661822495" sldId="833"/>
            <ac:spMk id="4" creationId="{00000000-0000-0000-0000-000000000000}"/>
          </ac:spMkLst>
        </pc:spChg>
      </pc:sldChg>
      <pc:sldChg chg="delSp del mod">
        <pc:chgData name="Prof. Huang Hsienda (LHS)" userId="2c71ca4b-4948-4cbe-ba53-48a6e3799345" providerId="ADAL" clId="{D75B419B-52AB-4688-906C-429D22F27C8E}" dt="2021-01-10T14:57:38.102" v="77" actId="47"/>
        <pc:sldMkLst>
          <pc:docMk/>
          <pc:sldMk cId="1677454353" sldId="834"/>
        </pc:sldMkLst>
        <pc:spChg chg="del">
          <ac:chgData name="Prof. Huang Hsienda (LHS)" userId="2c71ca4b-4948-4cbe-ba53-48a6e3799345" providerId="ADAL" clId="{D75B419B-52AB-4688-906C-429D22F27C8E}" dt="2021-01-10T14:51:07.132" v="19" actId="478"/>
          <ac:spMkLst>
            <pc:docMk/>
            <pc:sldMk cId="1677454353" sldId="834"/>
            <ac:spMk id="4" creationId="{00000000-0000-0000-0000-000000000000}"/>
          </ac:spMkLst>
        </pc:spChg>
      </pc:sldChg>
      <pc:sldChg chg="delSp modSp del mod">
        <pc:chgData name="Prof. Huang Hsienda (LHS)" userId="2c71ca4b-4948-4cbe-ba53-48a6e3799345" providerId="ADAL" clId="{D75B419B-52AB-4688-906C-429D22F27C8E}" dt="2021-01-10T14:57:38.102" v="77" actId="47"/>
        <pc:sldMkLst>
          <pc:docMk/>
          <pc:sldMk cId="3135682919" sldId="835"/>
        </pc:sldMkLst>
        <pc:spChg chg="mod">
          <ac:chgData name="Prof. Huang Hsienda (LHS)" userId="2c71ca4b-4948-4cbe-ba53-48a6e3799345" providerId="ADAL" clId="{D75B419B-52AB-4688-906C-429D22F27C8E}" dt="2021-01-10T14:53:41.783" v="56" actId="20577"/>
          <ac:spMkLst>
            <pc:docMk/>
            <pc:sldMk cId="3135682919" sldId="835"/>
            <ac:spMk id="3" creationId="{00000000-0000-0000-0000-000000000000}"/>
          </ac:spMkLst>
        </pc:spChg>
        <pc:spChg chg="del">
          <ac:chgData name="Prof. Huang Hsienda (LHS)" userId="2c71ca4b-4948-4cbe-ba53-48a6e3799345" providerId="ADAL" clId="{D75B419B-52AB-4688-906C-429D22F27C8E}" dt="2021-01-10T14:51:10.193" v="20" actId="478"/>
          <ac:spMkLst>
            <pc:docMk/>
            <pc:sldMk cId="3135682919" sldId="835"/>
            <ac:spMk id="4" creationId="{00000000-0000-0000-0000-000000000000}"/>
          </ac:spMkLst>
        </pc:spChg>
      </pc:sldChg>
      <pc:sldChg chg="delSp modSp del mod">
        <pc:chgData name="Prof. Huang Hsienda (LHS)" userId="2c71ca4b-4948-4cbe-ba53-48a6e3799345" providerId="ADAL" clId="{D75B419B-52AB-4688-906C-429D22F27C8E}" dt="2021-01-10T14:57:50.203" v="80" actId="47"/>
        <pc:sldMkLst>
          <pc:docMk/>
          <pc:sldMk cId="3747052431" sldId="837"/>
        </pc:sldMkLst>
        <pc:spChg chg="mod">
          <ac:chgData name="Prof. Huang Hsienda (LHS)" userId="2c71ca4b-4948-4cbe-ba53-48a6e3799345" providerId="ADAL" clId="{D75B419B-52AB-4688-906C-429D22F27C8E}" dt="2021-01-10T14:54:51.954" v="69" actId="2711"/>
          <ac:spMkLst>
            <pc:docMk/>
            <pc:sldMk cId="3747052431" sldId="837"/>
            <ac:spMk id="3" creationId="{00000000-0000-0000-0000-000000000000}"/>
          </ac:spMkLst>
        </pc:spChg>
        <pc:spChg chg="del">
          <ac:chgData name="Prof. Huang Hsienda (LHS)" userId="2c71ca4b-4948-4cbe-ba53-48a6e3799345" providerId="ADAL" clId="{D75B419B-52AB-4688-906C-429D22F27C8E}" dt="2021-01-10T14:51:20.643" v="22" actId="478"/>
          <ac:spMkLst>
            <pc:docMk/>
            <pc:sldMk cId="3747052431" sldId="837"/>
            <ac:spMk id="5" creationId="{00000000-0000-0000-0000-000000000000}"/>
          </ac:spMkLst>
        </pc:spChg>
      </pc:sldChg>
      <pc:sldChg chg="delSp modSp mod">
        <pc:chgData name="Prof. Huang Hsienda (LHS)" userId="2c71ca4b-4948-4cbe-ba53-48a6e3799345" providerId="ADAL" clId="{D75B419B-52AB-4688-906C-429D22F27C8E}" dt="2021-01-10T14:55:57.963" v="74" actId="2711"/>
        <pc:sldMkLst>
          <pc:docMk/>
          <pc:sldMk cId="2653416690" sldId="838"/>
        </pc:sldMkLst>
        <pc:spChg chg="mod">
          <ac:chgData name="Prof. Huang Hsienda (LHS)" userId="2c71ca4b-4948-4cbe-ba53-48a6e3799345" providerId="ADAL" clId="{D75B419B-52AB-4688-906C-429D22F27C8E}" dt="2021-01-10T14:55:57.963" v="74" actId="2711"/>
          <ac:spMkLst>
            <pc:docMk/>
            <pc:sldMk cId="2653416690" sldId="838"/>
            <ac:spMk id="3" creationId="{00000000-0000-0000-0000-000000000000}"/>
          </ac:spMkLst>
        </pc:spChg>
        <pc:spChg chg="del">
          <ac:chgData name="Prof. Huang Hsienda (LHS)" userId="2c71ca4b-4948-4cbe-ba53-48a6e3799345" providerId="ADAL" clId="{D75B419B-52AB-4688-906C-429D22F27C8E}" dt="2021-01-10T14:51:28.991" v="24" actId="478"/>
          <ac:spMkLst>
            <pc:docMk/>
            <pc:sldMk cId="2653416690" sldId="838"/>
            <ac:spMk id="4" creationId="{00000000-0000-0000-0000-000000000000}"/>
          </ac:spMkLst>
        </pc:spChg>
      </pc:sldChg>
      <pc:sldChg chg="delSp modSp mod">
        <pc:chgData name="Prof. Huang Hsienda (LHS)" userId="2c71ca4b-4948-4cbe-ba53-48a6e3799345" providerId="ADAL" clId="{D75B419B-52AB-4688-906C-429D22F27C8E}" dt="2021-01-10T14:55:48.442" v="72" actId="113"/>
        <pc:sldMkLst>
          <pc:docMk/>
          <pc:sldMk cId="2931437425" sldId="840"/>
        </pc:sldMkLst>
        <pc:spChg chg="mod">
          <ac:chgData name="Prof. Huang Hsienda (LHS)" userId="2c71ca4b-4948-4cbe-ba53-48a6e3799345" providerId="ADAL" clId="{D75B419B-52AB-4688-906C-429D22F27C8E}" dt="2021-01-10T14:55:48.442" v="72" actId="113"/>
          <ac:spMkLst>
            <pc:docMk/>
            <pc:sldMk cId="2931437425" sldId="840"/>
            <ac:spMk id="3" creationId="{00000000-0000-0000-0000-000000000000}"/>
          </ac:spMkLst>
        </pc:spChg>
        <pc:spChg chg="del">
          <ac:chgData name="Prof. Huang Hsienda (LHS)" userId="2c71ca4b-4948-4cbe-ba53-48a6e3799345" providerId="ADAL" clId="{D75B419B-52AB-4688-906C-429D22F27C8E}" dt="2021-01-10T14:51:23.830" v="23" actId="478"/>
          <ac:spMkLst>
            <pc:docMk/>
            <pc:sldMk cId="2931437425" sldId="840"/>
            <ac:spMk id="4" creationId="{00000000-0000-0000-0000-000000000000}"/>
          </ac:spMkLst>
        </pc:spChg>
      </pc:sldChg>
      <pc:sldChg chg="modSp mod">
        <pc:chgData name="Prof. Huang Hsienda (LHS)" userId="2c71ca4b-4948-4cbe-ba53-48a6e3799345" providerId="ADAL" clId="{D75B419B-52AB-4688-906C-429D22F27C8E}" dt="2021-01-10T14:56:15.773" v="75" actId="2711"/>
        <pc:sldMkLst>
          <pc:docMk/>
          <pc:sldMk cId="136398454" sldId="844"/>
        </pc:sldMkLst>
        <pc:spChg chg="mod">
          <ac:chgData name="Prof. Huang Hsienda (LHS)" userId="2c71ca4b-4948-4cbe-ba53-48a6e3799345" providerId="ADAL" clId="{D75B419B-52AB-4688-906C-429D22F27C8E}" dt="2021-01-10T14:56:15.773" v="75" actId="2711"/>
          <ac:spMkLst>
            <pc:docMk/>
            <pc:sldMk cId="136398454" sldId="844"/>
            <ac:spMk id="3" creationId="{00000000-0000-0000-0000-000000000000}"/>
          </ac:spMkLst>
        </pc:spChg>
      </pc:sldChg>
      <pc:sldChg chg="modSp mod">
        <pc:chgData name="Prof. Huang Hsienda (LHS)" userId="2c71ca4b-4948-4cbe-ba53-48a6e3799345" providerId="ADAL" clId="{D75B419B-52AB-4688-906C-429D22F27C8E}" dt="2021-01-10T14:56:25.542" v="76" actId="2711"/>
        <pc:sldMkLst>
          <pc:docMk/>
          <pc:sldMk cId="193610288" sldId="845"/>
        </pc:sldMkLst>
        <pc:spChg chg="mod">
          <ac:chgData name="Prof. Huang Hsienda (LHS)" userId="2c71ca4b-4948-4cbe-ba53-48a6e3799345" providerId="ADAL" clId="{D75B419B-52AB-4688-906C-429D22F27C8E}" dt="2021-01-10T14:56:25.542" v="76" actId="2711"/>
          <ac:spMkLst>
            <pc:docMk/>
            <pc:sldMk cId="193610288" sldId="845"/>
            <ac:spMk id="3" creationId="{00000000-0000-0000-0000-000000000000}"/>
          </ac:spMkLst>
        </pc:spChg>
      </pc:sldChg>
      <pc:sldChg chg="delSp mod">
        <pc:chgData name="Prof. Huang Hsienda (LHS)" userId="2c71ca4b-4948-4cbe-ba53-48a6e3799345" providerId="ADAL" clId="{D75B419B-52AB-4688-906C-429D22F27C8E}" dt="2021-01-10T14:51:46.069" v="26" actId="478"/>
        <pc:sldMkLst>
          <pc:docMk/>
          <pc:sldMk cId="2935087524" sldId="860"/>
        </pc:sldMkLst>
        <pc:spChg chg="del">
          <ac:chgData name="Prof. Huang Hsienda (LHS)" userId="2c71ca4b-4948-4cbe-ba53-48a6e3799345" providerId="ADAL" clId="{D75B419B-52AB-4688-906C-429D22F27C8E}" dt="2021-01-10T14:51:46.069" v="26" actId="478"/>
          <ac:spMkLst>
            <pc:docMk/>
            <pc:sldMk cId="2935087524" sldId="860"/>
            <ac:spMk id="4" creationId="{00000000-0000-0000-0000-000000000000}"/>
          </ac:spMkLst>
        </pc:spChg>
      </pc:sldChg>
      <pc:sldChg chg="delSp mod">
        <pc:chgData name="Prof. Huang Hsienda (LHS)" userId="2c71ca4b-4948-4cbe-ba53-48a6e3799345" providerId="ADAL" clId="{D75B419B-52AB-4688-906C-429D22F27C8E}" dt="2021-01-10T14:51:42.471" v="25" actId="478"/>
        <pc:sldMkLst>
          <pc:docMk/>
          <pc:sldMk cId="861876776" sldId="861"/>
        </pc:sldMkLst>
        <pc:spChg chg="del">
          <ac:chgData name="Prof. Huang Hsienda (LHS)" userId="2c71ca4b-4948-4cbe-ba53-48a6e3799345" providerId="ADAL" clId="{D75B419B-52AB-4688-906C-429D22F27C8E}" dt="2021-01-10T14:51:42.471" v="25" actId="478"/>
          <ac:spMkLst>
            <pc:docMk/>
            <pc:sldMk cId="861876776" sldId="861"/>
            <ac:spMk id="4" creationId="{00000000-0000-0000-0000-000000000000}"/>
          </ac:spMkLst>
        </pc:spChg>
      </pc:sldChg>
      <pc:sldChg chg="delSp mod">
        <pc:chgData name="Prof. Huang Hsienda (LHS)" userId="2c71ca4b-4948-4cbe-ba53-48a6e3799345" providerId="ADAL" clId="{D75B419B-52AB-4688-906C-429D22F27C8E}" dt="2021-01-10T14:51:51.317" v="27" actId="478"/>
        <pc:sldMkLst>
          <pc:docMk/>
          <pc:sldMk cId="1879148286" sldId="865"/>
        </pc:sldMkLst>
        <pc:spChg chg="del">
          <ac:chgData name="Prof. Huang Hsienda (LHS)" userId="2c71ca4b-4948-4cbe-ba53-48a6e3799345" providerId="ADAL" clId="{D75B419B-52AB-4688-906C-429D22F27C8E}" dt="2021-01-10T14:51:51.317" v="27" actId="478"/>
          <ac:spMkLst>
            <pc:docMk/>
            <pc:sldMk cId="1879148286" sldId="865"/>
            <ac:spMk id="4" creationId="{00000000-0000-0000-0000-000000000000}"/>
          </ac:spMkLst>
        </pc:spChg>
      </pc:sldChg>
      <pc:sldChg chg="ord">
        <pc:chgData name="Prof. Huang Hsienda (LHS)" userId="2c71ca4b-4948-4cbe-ba53-48a6e3799345" providerId="ADAL" clId="{D75B419B-52AB-4688-906C-429D22F27C8E}" dt="2021-01-10T14:57:43.450" v="79"/>
        <pc:sldMkLst>
          <pc:docMk/>
          <pc:sldMk cId="4042174578" sldId="874"/>
        </pc:sldMkLst>
      </pc:sldChg>
      <pc:sldChg chg="delSp mod">
        <pc:chgData name="Prof. Huang Hsienda (LHS)" userId="2c71ca4b-4948-4cbe-ba53-48a6e3799345" providerId="ADAL" clId="{D75B419B-52AB-4688-906C-429D22F27C8E}" dt="2021-01-10T14:50:55.815" v="16" actId="478"/>
        <pc:sldMkLst>
          <pc:docMk/>
          <pc:sldMk cId="1789554822" sldId="877"/>
        </pc:sldMkLst>
        <pc:spChg chg="del">
          <ac:chgData name="Prof. Huang Hsienda (LHS)" userId="2c71ca4b-4948-4cbe-ba53-48a6e3799345" providerId="ADAL" clId="{D75B419B-52AB-4688-906C-429D22F27C8E}" dt="2021-01-10T14:50:55.815" v="16" actId="478"/>
          <ac:spMkLst>
            <pc:docMk/>
            <pc:sldMk cId="1789554822" sldId="877"/>
            <ac:spMk id="4" creationId="{00000000-0000-0000-0000-000000000000}"/>
          </ac:spMkLst>
        </pc:spChg>
      </pc:sldChg>
      <pc:sldMasterChg chg="modSp mod modSldLayout">
        <pc:chgData name="Prof. Huang Hsienda (LHS)" userId="2c71ca4b-4948-4cbe-ba53-48a6e3799345" providerId="ADAL" clId="{D75B419B-52AB-4688-906C-429D22F27C8E}" dt="2021-01-10T14:50:02.884" v="11" actId="20577"/>
        <pc:sldMasterMkLst>
          <pc:docMk/>
          <pc:sldMasterMk cId="438792350" sldId="2147483648"/>
        </pc:sldMasterMkLst>
        <pc:spChg chg="mod">
          <ac:chgData name="Prof. Huang Hsienda (LHS)" userId="2c71ca4b-4948-4cbe-ba53-48a6e3799345" providerId="ADAL" clId="{D75B419B-52AB-4688-906C-429D22F27C8E}" dt="2021-01-10T14:49:35.546" v="4" actId="20577"/>
          <ac:spMkLst>
            <pc:docMk/>
            <pc:sldMasterMk cId="438792350" sldId="2147483648"/>
            <ac:spMk id="5" creationId="{00000000-0000-0000-0000-000000000000}"/>
          </ac:spMkLst>
        </pc:spChg>
        <pc:sldLayoutChg chg="modSp mod">
          <pc:chgData name="Prof. Huang Hsienda (LHS)" userId="2c71ca4b-4948-4cbe-ba53-48a6e3799345" providerId="ADAL" clId="{D75B419B-52AB-4688-906C-429D22F27C8E}" dt="2021-01-10T14:49:21.277" v="2" actId="20577"/>
          <pc:sldLayoutMkLst>
            <pc:docMk/>
            <pc:sldMasterMk cId="438792350" sldId="2147483648"/>
            <pc:sldLayoutMk cId="1911165193" sldId="2147483649"/>
          </pc:sldLayoutMkLst>
          <pc:spChg chg="mod">
            <ac:chgData name="Prof. Huang Hsienda (LHS)" userId="2c71ca4b-4948-4cbe-ba53-48a6e3799345" providerId="ADAL" clId="{D75B419B-52AB-4688-906C-429D22F27C8E}" dt="2021-01-10T14:49:21.277" v="2" actId="20577"/>
            <ac:spMkLst>
              <pc:docMk/>
              <pc:sldMasterMk cId="438792350" sldId="2147483648"/>
              <pc:sldLayoutMk cId="1911165193" sldId="2147483649"/>
              <ac:spMk id="5" creationId="{00000000-0000-0000-0000-000000000000}"/>
            </ac:spMkLst>
          </pc:spChg>
        </pc:sldLayoutChg>
        <pc:sldLayoutChg chg="modSp mod">
          <pc:chgData name="Prof. Huang Hsienda (LHS)" userId="2c71ca4b-4948-4cbe-ba53-48a6e3799345" providerId="ADAL" clId="{D75B419B-52AB-4688-906C-429D22F27C8E}" dt="2021-01-10T14:49:43.478" v="5" actId="20577"/>
          <pc:sldLayoutMkLst>
            <pc:docMk/>
            <pc:sldMasterMk cId="438792350" sldId="2147483648"/>
            <pc:sldLayoutMk cId="1869470124" sldId="2147483650"/>
          </pc:sldLayoutMkLst>
          <pc:spChg chg="mod">
            <ac:chgData name="Prof. Huang Hsienda (LHS)" userId="2c71ca4b-4948-4cbe-ba53-48a6e3799345" providerId="ADAL" clId="{D75B419B-52AB-4688-906C-429D22F27C8E}" dt="2021-01-10T14:49:43.478" v="5" actId="20577"/>
            <ac:spMkLst>
              <pc:docMk/>
              <pc:sldMasterMk cId="438792350" sldId="2147483648"/>
              <pc:sldLayoutMk cId="1869470124" sldId="2147483650"/>
              <ac:spMk id="5" creationId="{00000000-0000-0000-0000-000000000000}"/>
            </ac:spMkLst>
          </pc:spChg>
        </pc:sldLayoutChg>
        <pc:sldLayoutChg chg="modSp mod">
          <pc:chgData name="Prof. Huang Hsienda (LHS)" userId="2c71ca4b-4948-4cbe-ba53-48a6e3799345" providerId="ADAL" clId="{D75B419B-52AB-4688-906C-429D22F27C8E}" dt="2021-01-10T14:49:46.255" v="6" actId="20577"/>
          <pc:sldLayoutMkLst>
            <pc:docMk/>
            <pc:sldMasterMk cId="438792350" sldId="2147483648"/>
            <pc:sldLayoutMk cId="740759355" sldId="2147483651"/>
          </pc:sldLayoutMkLst>
          <pc:spChg chg="mod">
            <ac:chgData name="Prof. Huang Hsienda (LHS)" userId="2c71ca4b-4948-4cbe-ba53-48a6e3799345" providerId="ADAL" clId="{D75B419B-52AB-4688-906C-429D22F27C8E}" dt="2021-01-10T14:49:46.255" v="6" actId="20577"/>
            <ac:spMkLst>
              <pc:docMk/>
              <pc:sldMasterMk cId="438792350" sldId="2147483648"/>
              <pc:sldLayoutMk cId="740759355" sldId="2147483651"/>
              <ac:spMk id="5" creationId="{00000000-0000-0000-0000-000000000000}"/>
            </ac:spMkLst>
          </pc:spChg>
        </pc:sldLayoutChg>
        <pc:sldLayoutChg chg="modSp mod">
          <pc:chgData name="Prof. Huang Hsienda (LHS)" userId="2c71ca4b-4948-4cbe-ba53-48a6e3799345" providerId="ADAL" clId="{D75B419B-52AB-4688-906C-429D22F27C8E}" dt="2021-01-10T14:49:49.845" v="7" actId="20577"/>
          <pc:sldLayoutMkLst>
            <pc:docMk/>
            <pc:sldMasterMk cId="438792350" sldId="2147483648"/>
            <pc:sldLayoutMk cId="1285228804" sldId="2147483652"/>
          </pc:sldLayoutMkLst>
          <pc:spChg chg="mod">
            <ac:chgData name="Prof. Huang Hsienda (LHS)" userId="2c71ca4b-4948-4cbe-ba53-48a6e3799345" providerId="ADAL" clId="{D75B419B-52AB-4688-906C-429D22F27C8E}" dt="2021-01-10T14:49:49.845" v="7" actId="20577"/>
            <ac:spMkLst>
              <pc:docMk/>
              <pc:sldMasterMk cId="438792350" sldId="2147483648"/>
              <pc:sldLayoutMk cId="1285228804" sldId="2147483652"/>
              <ac:spMk id="6" creationId="{00000000-0000-0000-0000-000000000000}"/>
            </ac:spMkLst>
          </pc:spChg>
        </pc:sldLayoutChg>
        <pc:sldLayoutChg chg="modSp mod">
          <pc:chgData name="Prof. Huang Hsienda (LHS)" userId="2c71ca4b-4948-4cbe-ba53-48a6e3799345" providerId="ADAL" clId="{D75B419B-52AB-4688-906C-429D22F27C8E}" dt="2021-01-10T14:49:53.015" v="8" actId="20577"/>
          <pc:sldLayoutMkLst>
            <pc:docMk/>
            <pc:sldMasterMk cId="438792350" sldId="2147483648"/>
            <pc:sldLayoutMk cId="1789376348" sldId="2147483653"/>
          </pc:sldLayoutMkLst>
          <pc:spChg chg="mod">
            <ac:chgData name="Prof. Huang Hsienda (LHS)" userId="2c71ca4b-4948-4cbe-ba53-48a6e3799345" providerId="ADAL" clId="{D75B419B-52AB-4688-906C-429D22F27C8E}" dt="2021-01-10T14:49:53.015" v="8" actId="20577"/>
            <ac:spMkLst>
              <pc:docMk/>
              <pc:sldMasterMk cId="438792350" sldId="2147483648"/>
              <pc:sldLayoutMk cId="1789376348" sldId="2147483653"/>
              <ac:spMk id="8" creationId="{00000000-0000-0000-0000-000000000000}"/>
            </ac:spMkLst>
          </pc:spChg>
        </pc:sldLayoutChg>
        <pc:sldLayoutChg chg="modSp mod">
          <pc:chgData name="Prof. Huang Hsienda (LHS)" userId="2c71ca4b-4948-4cbe-ba53-48a6e3799345" providerId="ADAL" clId="{D75B419B-52AB-4688-906C-429D22F27C8E}" dt="2021-01-10T14:49:30.943" v="3" actId="20577"/>
          <pc:sldLayoutMkLst>
            <pc:docMk/>
            <pc:sldMasterMk cId="438792350" sldId="2147483648"/>
            <pc:sldLayoutMk cId="502278611" sldId="2147483654"/>
          </pc:sldLayoutMkLst>
          <pc:spChg chg="mod">
            <ac:chgData name="Prof. Huang Hsienda (LHS)" userId="2c71ca4b-4948-4cbe-ba53-48a6e3799345" providerId="ADAL" clId="{D75B419B-52AB-4688-906C-429D22F27C8E}" dt="2021-01-10T14:49:30.943" v="3" actId="20577"/>
            <ac:spMkLst>
              <pc:docMk/>
              <pc:sldMasterMk cId="438792350" sldId="2147483648"/>
              <pc:sldLayoutMk cId="502278611" sldId="2147483654"/>
              <ac:spMk id="4" creationId="{00000000-0000-0000-0000-000000000000}"/>
            </ac:spMkLst>
          </pc:spChg>
        </pc:sldLayoutChg>
        <pc:sldLayoutChg chg="modSp mod">
          <pc:chgData name="Prof. Huang Hsienda (LHS)" userId="2c71ca4b-4948-4cbe-ba53-48a6e3799345" providerId="ADAL" clId="{D75B419B-52AB-4688-906C-429D22F27C8E}" dt="2021-01-10T14:49:59.289" v="9" actId="20577"/>
          <pc:sldLayoutMkLst>
            <pc:docMk/>
            <pc:sldMasterMk cId="438792350" sldId="2147483648"/>
            <pc:sldLayoutMk cId="1450573622" sldId="2147483655"/>
          </pc:sldLayoutMkLst>
          <pc:spChg chg="mod">
            <ac:chgData name="Prof. Huang Hsienda (LHS)" userId="2c71ca4b-4948-4cbe-ba53-48a6e3799345" providerId="ADAL" clId="{D75B419B-52AB-4688-906C-429D22F27C8E}" dt="2021-01-10T14:49:59.289" v="9" actId="20577"/>
            <ac:spMkLst>
              <pc:docMk/>
              <pc:sldMasterMk cId="438792350" sldId="2147483648"/>
              <pc:sldLayoutMk cId="1450573622" sldId="2147483655"/>
              <ac:spMk id="3" creationId="{00000000-0000-0000-0000-000000000000}"/>
            </ac:spMkLst>
          </pc:spChg>
        </pc:sldLayoutChg>
        <pc:sldLayoutChg chg="modSp mod">
          <pc:chgData name="Prof. Huang Hsienda (LHS)" userId="2c71ca4b-4948-4cbe-ba53-48a6e3799345" providerId="ADAL" clId="{D75B419B-52AB-4688-906C-429D22F27C8E}" dt="2021-01-10T14:50:02.884" v="11" actId="20577"/>
          <pc:sldLayoutMkLst>
            <pc:docMk/>
            <pc:sldMasterMk cId="438792350" sldId="2147483648"/>
            <pc:sldLayoutMk cId="1037127828" sldId="2147483656"/>
          </pc:sldLayoutMkLst>
          <pc:spChg chg="mod">
            <ac:chgData name="Prof. Huang Hsienda (LHS)" userId="2c71ca4b-4948-4cbe-ba53-48a6e3799345" providerId="ADAL" clId="{D75B419B-52AB-4688-906C-429D22F27C8E}" dt="2021-01-10T14:50:02.884" v="11" actId="20577"/>
            <ac:spMkLst>
              <pc:docMk/>
              <pc:sldMasterMk cId="438792350" sldId="2147483648"/>
              <pc:sldLayoutMk cId="1037127828" sldId="2147483656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919F7-3BE7-8746-8796-EE404D9FBE6A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685800"/>
            <a:ext cx="5400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266F-39BA-0A4B-91B7-41F55E5A698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19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28663" y="685800"/>
            <a:ext cx="54006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1266F-39BA-0A4B-91B7-41F55E5A698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38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D76EDFC1-E489-4769-8986-ACA4176A825B}" type="slidenum">
              <a:rPr lang="zh-TW" altLang="en-US" sz="1200"/>
              <a:pPr/>
              <a:t>10</a:t>
            </a:fld>
            <a:endParaRPr lang="en-US" altLang="zh-TW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925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EEA0E2DC-A5AB-4BC6-90DE-45D44E9EA1C2}" type="slidenum">
              <a:rPr lang="zh-TW" altLang="en-US" sz="1200"/>
              <a:pPr/>
              <a:t>11</a:t>
            </a:fld>
            <a:endParaRPr lang="en-US" altLang="zh-TW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3913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8DEFEA78-13DF-408A-873B-AF32D46D92E2}" type="slidenum">
              <a:rPr lang="zh-TW" altLang="en-US" sz="1200"/>
              <a:pPr/>
              <a:t>13</a:t>
            </a:fld>
            <a:endParaRPr lang="en-US" altLang="zh-TW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4348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4295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354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48E33886-6AA7-42C0-B943-CD36BBCBD5B5}" type="slidenum">
              <a:rPr lang="zh-TW" altLang="en-US" sz="1200"/>
              <a:pPr/>
              <a:t>18</a:t>
            </a:fld>
            <a:endParaRPr lang="en-US" altLang="zh-TW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3566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48E33886-6AA7-42C0-B943-CD36BBCBD5B5}" type="slidenum">
              <a:rPr lang="zh-TW" altLang="en-US" sz="1200"/>
              <a:pPr/>
              <a:t>20</a:t>
            </a:fld>
            <a:endParaRPr lang="en-US" altLang="zh-TW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8663" y="685800"/>
            <a:ext cx="5400675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TW" smtClean="0">
              <a:latin typeface="Times New Roman" pitchFamily="18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955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85A5584C-8230-4F36-A7FB-9D74A904050F}" type="slidenum">
              <a:rPr lang="en-US" altLang="zh-TW" sz="1200"/>
              <a:pPr/>
              <a:t>2</a:t>
            </a:fld>
            <a:endParaRPr lang="en-US" altLang="zh-TW" sz="1200"/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3886408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3886408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5" tIns="44443" rIns="90475" bIns="44443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r"/>
            <a:r>
              <a:rPr lang="en-US" altLang="zh-TW" sz="1300">
                <a:latin typeface="Times New Roman" pitchFamily="18" charset="0"/>
              </a:rPr>
              <a:t>1</a:t>
            </a: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0" y="8687425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0" y="0"/>
            <a:ext cx="2971593" cy="45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867" tIns="44934" rIns="89867" bIns="44934" anchor="ctr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endParaRPr lang="zh-TW" altLang="en-US"/>
          </a:p>
        </p:txBody>
      </p:sp>
      <p:sp>
        <p:nvSpPr>
          <p:cNvPr id="819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1363" y="692150"/>
            <a:ext cx="5375275" cy="3414713"/>
          </a:xfrm>
          <a:ln w="12700" cap="flat"/>
        </p:spPr>
      </p:sp>
      <p:sp>
        <p:nvSpPr>
          <p:cNvPr id="819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5" tIns="44443" rIns="90475" bIns="44443" anchor="ctr"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8268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EC779DE1-D3BD-4198-97F0-A2FACFFE3E9A}" type="slidenum">
              <a:rPr lang="en-US" altLang="zh-TW" sz="1200"/>
              <a:pPr/>
              <a:t>3</a:t>
            </a:fld>
            <a:endParaRPr lang="en-US" altLang="zh-TW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1363" y="692150"/>
            <a:ext cx="5375275" cy="341471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13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137DDA33-C900-4E17-A407-4E1E7632E724}" type="slidenum">
              <a:rPr lang="en-US" altLang="zh-TW" sz="1200"/>
              <a:pPr/>
              <a:t>4</a:t>
            </a:fld>
            <a:endParaRPr lang="en-US" altLang="zh-TW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1363" y="692150"/>
            <a:ext cx="5375275" cy="3414713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56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B1FA11D5-8EA3-4800-BCA2-E4E229E61F98}" type="slidenum">
              <a:rPr lang="en-US" altLang="zh-TW" sz="1200"/>
              <a:pPr/>
              <a:t>5</a:t>
            </a:fld>
            <a:endParaRPr lang="en-US" altLang="zh-TW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1363" y="692150"/>
            <a:ext cx="5375275" cy="3414713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4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7914F04D-0E80-450E-A316-56B784270BDD}" type="slidenum">
              <a:rPr lang="en-US" altLang="zh-TW" sz="1200"/>
              <a:pPr/>
              <a:t>6</a:t>
            </a:fld>
            <a:endParaRPr lang="en-US" altLang="zh-TW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1363" y="692150"/>
            <a:ext cx="5375275" cy="3414713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70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9774BA08-2283-4F66-A865-6321EC629F52}" type="slidenum">
              <a:rPr lang="en-US" altLang="zh-TW" sz="1200"/>
              <a:pPr/>
              <a:t>7</a:t>
            </a:fld>
            <a:endParaRPr lang="en-US" altLang="zh-TW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1363" y="692150"/>
            <a:ext cx="5375275" cy="3414713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081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EFD6BE3A-0B7B-4725-91D4-774801E665EF}" type="slidenum">
              <a:rPr lang="en-US" altLang="zh-TW" sz="1200"/>
              <a:pPr/>
              <a:t>8</a:t>
            </a:fld>
            <a:endParaRPr lang="en-US" altLang="zh-TW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1363" y="692150"/>
            <a:ext cx="5375275" cy="341471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20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30171" indent="-280835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fld id="{64FEC953-C580-43C2-B588-5F5B494F862D}" type="slidenum">
              <a:rPr lang="en-US" altLang="zh-TW" sz="1200"/>
              <a:pPr/>
              <a:t>9</a:t>
            </a:fld>
            <a:endParaRPr lang="en-US" altLang="zh-TW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1363" y="692150"/>
            <a:ext cx="5375275" cy="341471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5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0169" y="1122363"/>
            <a:ext cx="810101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3602038"/>
            <a:ext cx="810101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B175-7093-4730-947A-3CF524E8529E}" type="datetime1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B657-62B5-43E0-93A9-6379A8A10D70}" type="datetime1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88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29716" y="365125"/>
            <a:ext cx="2329041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742593" y="365125"/>
            <a:ext cx="6852106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B474-37A8-4298-870C-187320B85082}" type="datetime1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919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defRPr>
            </a:lvl1pPr>
            <a:lvl2pPr>
              <a:lnSpc>
                <a:spcPct val="120000"/>
              </a:lnSpc>
              <a:spcAft>
                <a:spcPts val="300"/>
              </a:spcAft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>
                <a:latin typeface="微软雅黑" charset="0"/>
                <a:ea typeface="微软雅黑" charset="0"/>
                <a:cs typeface="微软雅黑" charset="0"/>
              </a:defRPr>
            </a:lvl3pPr>
            <a:lvl4pPr>
              <a:defRPr>
                <a:latin typeface="微软雅黑" charset="0"/>
                <a:ea typeface="微软雅黑" charset="0"/>
                <a:cs typeface="微软雅黑" charset="0"/>
              </a:defRPr>
            </a:lvl4pPr>
            <a:lvl5pPr>
              <a:lnSpc>
                <a:spcPct val="120000"/>
              </a:lnSpc>
              <a:defRPr>
                <a:latin typeface="微软雅黑" charset="0"/>
                <a:ea typeface="微软雅黑" charset="0"/>
                <a:cs typeface="微软雅黑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1366-265B-4E00-AE3E-201C5871EE3D}" type="datetime1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3628" y="1503760"/>
            <a:ext cx="3999515" cy="186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4971" y="1503758"/>
            <a:ext cx="218599" cy="1869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967" y="1709739"/>
            <a:ext cx="931616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967" y="4589464"/>
            <a:ext cx="931616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73082-AF9F-4E54-970C-EDA6357CF680}" type="datetime1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2593" y="1825625"/>
            <a:ext cx="4590574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8183" y="1825625"/>
            <a:ext cx="4590574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BE112-9116-46A3-8CA1-60EDA55AA242}" type="datetime1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213628" y="1503760"/>
            <a:ext cx="3999515" cy="1869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4971" y="1503758"/>
            <a:ext cx="218599" cy="1869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365126"/>
            <a:ext cx="9316164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4000" y="1681163"/>
            <a:ext cx="45694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4000" y="2505075"/>
            <a:ext cx="456947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68183" y="1681163"/>
            <a:ext cx="45919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68183" y="2505075"/>
            <a:ext cx="459198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54389-ABC4-4C47-807D-C19E0F8DB9E9}" type="datetime1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213628" y="1503760"/>
            <a:ext cx="3999515" cy="18692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-4971" y="1503758"/>
            <a:ext cx="218599" cy="1869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BED00-CEE5-4A93-9F25-E32A8F03AE79}" type="datetime1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2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BA8E-9B69-434A-83E0-5C1BD5FECD83}" type="datetime1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57200"/>
            <a:ext cx="348371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1981" y="987426"/>
            <a:ext cx="54681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057400"/>
            <a:ext cx="348371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494C-78BE-46C5-88E1-8226F49EA0BF}" type="datetime1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4000" y="457200"/>
            <a:ext cx="348371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91981" y="987426"/>
            <a:ext cx="54681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4000" y="2057400"/>
            <a:ext cx="348371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E23A-9F54-4FAE-A28F-20BB59717613}" type="datetime1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94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2593" y="365126"/>
            <a:ext cx="93161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2593" y="1825625"/>
            <a:ext cx="93161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42593" y="6356351"/>
            <a:ext cx="2430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99C9-FFF5-4140-99B3-E2833CD59D68}" type="datetime1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77947" y="6356351"/>
            <a:ext cx="3645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 smtClean="0"/>
              <a:t>2023 Fall / Dr. Lee Tzong-Yi / NYCU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28453" y="6356351"/>
            <a:ext cx="24303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F4B19-15CE-6447-8B5B-203C99CD9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4"/>
          <p:cNvGrpSpPr>
            <a:grpSpLocks/>
          </p:cNvGrpSpPr>
          <p:nvPr/>
        </p:nvGrpSpPr>
        <p:grpSpPr bwMode="auto">
          <a:xfrm>
            <a:off x="1511112" y="6387859"/>
            <a:ext cx="1798819" cy="419100"/>
            <a:chOff x="4041049" y="400136"/>
            <a:chExt cx="2030610" cy="419075"/>
          </a:xfrm>
        </p:grpSpPr>
        <p:sp>
          <p:nvSpPr>
            <p:cNvPr id="12" name="矩形 11"/>
            <p:cNvSpPr/>
            <p:nvPr/>
          </p:nvSpPr>
          <p:spPr>
            <a:xfrm>
              <a:off x="4041049" y="400136"/>
              <a:ext cx="2030610" cy="4190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3800">
                  <a:solidFill>
                    <a:srgbClr val="006699"/>
                  </a:solidFill>
                  <a:latin typeface="Palatino Linotype" panose="0204050205050503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3800">
                  <a:solidFill>
                    <a:srgbClr val="006699"/>
                  </a:solidFill>
                  <a:latin typeface="Palatino Linotype" panose="0204050205050503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3800">
                  <a:solidFill>
                    <a:srgbClr val="006699"/>
                  </a:solidFill>
                  <a:latin typeface="Palatino Linotype" panose="0204050205050503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3800">
                  <a:solidFill>
                    <a:srgbClr val="006699"/>
                  </a:solidFill>
                  <a:latin typeface="Palatino Linotype" panose="0204050205050503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3800">
                  <a:solidFill>
                    <a:srgbClr val="006699"/>
                  </a:solidFill>
                  <a:latin typeface="Palatino Linotype" panose="0204050205050503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6699"/>
                  </a:solidFill>
                  <a:latin typeface="Palatino Linotype" panose="0204050205050503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6699"/>
                  </a:solidFill>
                  <a:latin typeface="Palatino Linotype" panose="0204050205050503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6699"/>
                  </a:solidFill>
                  <a:latin typeface="Palatino Linotype" panose="0204050205050503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800">
                  <a:solidFill>
                    <a:srgbClr val="006699"/>
                  </a:solidFill>
                  <a:latin typeface="Palatino Linotype" panose="0204050205050503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</a:rPr>
                <a:t>结合传统与现代</a:t>
              </a:r>
              <a:endParaRPr lang="en-US" altLang="zh-CN" sz="1200" dirty="0">
                <a:solidFill>
                  <a:schemeClr val="bg1"/>
                </a:solidFill>
                <a:latin typeface="+mn-lt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zh-CN" altLang="en-US" sz="1200" dirty="0">
                  <a:solidFill>
                    <a:schemeClr val="bg1"/>
                  </a:solidFill>
                  <a:latin typeface="+mn-lt"/>
                </a:rPr>
                <a:t>融会中国与西方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061689" y="609674"/>
              <a:ext cx="183532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0" y="1989477"/>
            <a:ext cx="9451181" cy="10443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572029" y="1989477"/>
            <a:ext cx="1239262" cy="104434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459448" y="1989477"/>
            <a:ext cx="113240" cy="104434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514311" y="3301118"/>
            <a:ext cx="8134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 smtClean="0">
                <a:ea typeface="PMingLiU"/>
              </a:rPr>
              <a:t>Intermediate and Advanced SQL </a:t>
            </a:r>
            <a:endParaRPr lang="en-US" altLang="zh-CN" sz="3600" b="1" dirty="0" smtClean="0">
              <a:ea typeface="PMingLiU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6947" y="2157707"/>
            <a:ext cx="1076881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800" b="1" dirty="0" smtClean="0"/>
              <a:t>Biological Databases: Theories and Practice</a:t>
            </a:r>
            <a:endParaRPr lang="zh-CN" altLang="en-US" sz="3800" b="1" dirty="0"/>
          </a:p>
        </p:txBody>
      </p:sp>
      <p:sp>
        <p:nvSpPr>
          <p:cNvPr id="9" name="矩形 8"/>
          <p:cNvSpPr/>
          <p:nvPr/>
        </p:nvSpPr>
        <p:spPr>
          <a:xfrm>
            <a:off x="2857580" y="4553643"/>
            <a:ext cx="5223225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ea typeface="PMingLiU"/>
              </a:rPr>
              <a:t>Instructor: Prof. L</a:t>
            </a:r>
            <a:r>
              <a:rPr lang="en-US" altLang="zh-TW" sz="2000" b="1" dirty="0">
                <a:ea typeface="PMingLiU"/>
              </a:rPr>
              <a:t>EE,</a:t>
            </a:r>
            <a:r>
              <a:rPr lang="en-US" altLang="zh-CN" sz="2000" b="1" dirty="0">
                <a:ea typeface="PMingLiU"/>
              </a:rPr>
              <a:t> </a:t>
            </a:r>
            <a:r>
              <a:rPr lang="en-US" altLang="zh-CN" sz="2000" b="1" dirty="0" err="1">
                <a:ea typeface="PMingLiU"/>
              </a:rPr>
              <a:t>Tzong</a:t>
            </a:r>
            <a:r>
              <a:rPr lang="en-US" altLang="zh-CN" sz="2000" b="1" dirty="0">
                <a:ea typeface="PMingLiU"/>
              </a:rPr>
              <a:t>-Yi (</a:t>
            </a:r>
            <a:r>
              <a:rPr lang="zh-TW" altLang="en-US" sz="2000" b="1" dirty="0">
                <a:ea typeface="PMingLiU"/>
              </a:rPr>
              <a:t>李宗夷</a:t>
            </a:r>
            <a:r>
              <a:rPr lang="en-US" altLang="zh-CN" sz="2000" b="1" dirty="0">
                <a:ea typeface="PMingLiU"/>
              </a:rPr>
              <a:t>)</a:t>
            </a:r>
          </a:p>
          <a:p>
            <a:pPr algn="ctr"/>
            <a:r>
              <a:rPr lang="en-US" altLang="zh-CN" sz="2000" b="1" dirty="0"/>
              <a:t>Email: </a:t>
            </a:r>
            <a:r>
              <a:rPr lang="en-US" altLang="zh-CN" sz="2000" b="1" dirty="0" err="1" smtClean="0">
                <a:solidFill>
                  <a:schemeClr val="accent1">
                    <a:lumMod val="75000"/>
                  </a:schemeClr>
                </a:solidFill>
              </a:rPr>
              <a:t>leetzongyi@nycu.edu.ctw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zh-CN" sz="2000" b="1" dirty="0"/>
          </a:p>
          <a:p>
            <a:pPr algn="ctr"/>
            <a:r>
              <a:rPr lang="en-US" altLang="zh-CN" sz="2000" b="1" i="1" dirty="0" smtClean="0"/>
              <a:t>Professor </a:t>
            </a:r>
            <a:endParaRPr lang="en-US" altLang="zh-CN" sz="2000" b="1" i="1" dirty="0"/>
          </a:p>
          <a:p>
            <a:pPr algn="ctr"/>
            <a:r>
              <a:rPr lang="en-US" altLang="zh-CN" sz="2000" b="1" i="1" dirty="0" smtClean="0"/>
              <a:t>Institute of Bioinformatics and Systems Biology,</a:t>
            </a:r>
            <a:endParaRPr lang="en-US" altLang="zh-CN" sz="2000" b="1" i="1" dirty="0"/>
          </a:p>
          <a:p>
            <a:pPr algn="ctr"/>
            <a:r>
              <a:rPr lang="en-US" altLang="zh-CN" sz="2000" b="1" i="1" dirty="0" smtClean="0"/>
              <a:t>National Yang Ming </a:t>
            </a:r>
            <a:r>
              <a:rPr lang="en-US" altLang="zh-CN" sz="2000" b="1" i="1" dirty="0" err="1" smtClean="0"/>
              <a:t>Chiao</a:t>
            </a:r>
            <a:r>
              <a:rPr lang="en-US" altLang="zh-CN" sz="2000" b="1" i="1" dirty="0" smtClean="0"/>
              <a:t> Tung University</a:t>
            </a:r>
            <a:endParaRPr lang="en-US" altLang="zh-CN" sz="2000" b="1" i="1" dirty="0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  <p:pic>
        <p:nvPicPr>
          <p:cNvPr id="1026" name="Picture 2" descr="國立陽明交通大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13" y="456339"/>
            <a:ext cx="5928222" cy="104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9516068" y="2250040"/>
            <a:ext cx="187075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b="1" dirty="0" smtClean="0"/>
              <a:t>430032</a:t>
            </a:r>
            <a:endParaRPr lang="zh-CN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10713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and ODBC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+mn-lt"/>
                <a:ea typeface="ＭＳ Ｐゴシック" charset="-128"/>
              </a:rPr>
              <a:t>API (application-program interface) for </a:t>
            </a:r>
            <a:r>
              <a:rPr lang="en-US" altLang="zh-TW" b="1" dirty="0" smtClean="0">
                <a:solidFill>
                  <a:srgbClr val="0000CC"/>
                </a:solidFill>
                <a:latin typeface="+mn-lt"/>
                <a:ea typeface="ＭＳ Ｐゴシック" charset="-128"/>
              </a:rPr>
              <a:t>a program to interact with a database server</a:t>
            </a:r>
          </a:p>
          <a:p>
            <a:r>
              <a:rPr lang="en-US" altLang="zh-TW" dirty="0" smtClean="0">
                <a:latin typeface="+mn-lt"/>
                <a:ea typeface="ＭＳ Ｐゴシック" charset="-128"/>
              </a:rPr>
              <a:t>Application makes calls to</a:t>
            </a:r>
          </a:p>
          <a:p>
            <a:pPr lvl="1"/>
            <a:r>
              <a:rPr lang="en-US" altLang="zh-TW" dirty="0" smtClean="0">
                <a:latin typeface="+mn-lt"/>
              </a:rPr>
              <a:t>Connect with the database server</a:t>
            </a:r>
          </a:p>
          <a:p>
            <a:pPr lvl="1"/>
            <a:r>
              <a:rPr lang="en-US" altLang="zh-TW" dirty="0" smtClean="0">
                <a:latin typeface="+mn-lt"/>
              </a:rPr>
              <a:t>Send SQL commands to the database server</a:t>
            </a:r>
          </a:p>
          <a:p>
            <a:pPr lvl="1"/>
            <a:r>
              <a:rPr lang="en-US" altLang="zh-TW" dirty="0" smtClean="0">
                <a:latin typeface="+mn-lt"/>
              </a:rPr>
              <a:t>Fetch tuples of result one-by-one into program variables</a:t>
            </a:r>
          </a:p>
          <a:p>
            <a:r>
              <a:rPr lang="en-US" altLang="zh-TW" b="1" dirty="0" smtClean="0">
                <a:solidFill>
                  <a:srgbClr val="0000CC"/>
                </a:solidFill>
                <a:latin typeface="+mn-lt"/>
                <a:ea typeface="ＭＳ Ｐゴシック" charset="-128"/>
              </a:rPr>
              <a:t>ODBC</a:t>
            </a:r>
            <a:r>
              <a:rPr lang="en-US" altLang="zh-TW" dirty="0" smtClean="0">
                <a:latin typeface="+mn-lt"/>
                <a:ea typeface="ＭＳ Ｐゴシック" charset="-128"/>
              </a:rPr>
              <a:t> (Open Database Connectivity) works with C, C++, C#, and Visual Basic</a:t>
            </a:r>
          </a:p>
          <a:p>
            <a:pPr lvl="1"/>
            <a:r>
              <a:rPr lang="en-US" altLang="zh-TW" dirty="0" smtClean="0">
                <a:latin typeface="+mn-lt"/>
              </a:rPr>
              <a:t>Other API’s such as ADO.NET sit on top of ODBC</a:t>
            </a:r>
          </a:p>
          <a:p>
            <a:r>
              <a:rPr lang="en-US" altLang="zh-TW" b="1" dirty="0" smtClean="0">
                <a:solidFill>
                  <a:srgbClr val="0000CC"/>
                </a:solidFill>
                <a:latin typeface="+mn-lt"/>
                <a:ea typeface="ＭＳ Ｐゴシック" charset="-128"/>
              </a:rPr>
              <a:t>JDBC</a:t>
            </a:r>
            <a:r>
              <a:rPr lang="en-US" altLang="zh-TW" dirty="0" smtClean="0">
                <a:latin typeface="+mn-lt"/>
                <a:ea typeface="ＭＳ Ｐゴシック" charset="-128"/>
              </a:rPr>
              <a:t> (Java Database Connectivity) works with Java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2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JDBC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874" y="1690689"/>
            <a:ext cx="9271159" cy="4911992"/>
          </a:xfrm>
        </p:spPr>
        <p:txBody>
          <a:bodyPr>
            <a:normAutofit fontScale="92500"/>
          </a:bodyPr>
          <a:lstStyle/>
          <a:p>
            <a:r>
              <a:rPr lang="en-US" altLang="zh-TW" b="1" dirty="0" smtClean="0">
                <a:solidFill>
                  <a:srgbClr val="000099"/>
                </a:solidFill>
                <a:latin typeface="+mn-lt"/>
                <a:ea typeface="ＭＳ Ｐゴシック" charset="-128"/>
              </a:rPr>
              <a:t>JDBC</a:t>
            </a:r>
            <a:r>
              <a:rPr lang="en-US" altLang="zh-TW" dirty="0" smtClean="0">
                <a:latin typeface="+mn-lt"/>
                <a:ea typeface="ＭＳ Ｐゴシック" charset="-128"/>
              </a:rPr>
              <a:t> is a Java API for communicating with database systems supporting SQL.</a:t>
            </a:r>
          </a:p>
          <a:p>
            <a:r>
              <a:rPr lang="en-US" altLang="zh-TW" dirty="0" smtClean="0">
                <a:latin typeface="+mn-lt"/>
                <a:ea typeface="ＭＳ Ｐゴシック" charset="-128"/>
              </a:rPr>
              <a:t>JDBC supports a variety of features for querying and updating data, and for retrieving query results.</a:t>
            </a:r>
          </a:p>
          <a:p>
            <a:r>
              <a:rPr lang="en-US" altLang="zh-TW" dirty="0" smtClean="0">
                <a:latin typeface="+mn-lt"/>
                <a:ea typeface="ＭＳ Ｐゴシック" charset="-128"/>
              </a:rPr>
              <a:t>JDBC also supports </a:t>
            </a:r>
            <a:r>
              <a:rPr lang="en-US" altLang="zh-TW" b="1" dirty="0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metadata retrieval</a:t>
            </a:r>
            <a:r>
              <a:rPr lang="en-US" altLang="zh-TW" dirty="0" smtClean="0">
                <a:latin typeface="+mn-lt"/>
                <a:ea typeface="ＭＳ Ｐゴシック" charset="-128"/>
              </a:rPr>
              <a:t>, such as querying about </a:t>
            </a:r>
            <a:r>
              <a:rPr lang="en-US" altLang="zh-TW" b="1" dirty="0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relations</a:t>
            </a:r>
            <a:r>
              <a:rPr lang="en-US" altLang="zh-TW" dirty="0" smtClean="0">
                <a:latin typeface="+mn-lt"/>
                <a:ea typeface="ＭＳ Ｐゴシック" charset="-128"/>
              </a:rPr>
              <a:t> present in the database and the </a:t>
            </a:r>
            <a:r>
              <a:rPr lang="en-US" altLang="zh-TW" b="1" dirty="0" smtClean="0">
                <a:solidFill>
                  <a:srgbClr val="FF0000"/>
                </a:solidFill>
                <a:latin typeface="+mn-lt"/>
                <a:ea typeface="ＭＳ Ｐゴシック" charset="-128"/>
              </a:rPr>
              <a:t>names and types </a:t>
            </a:r>
            <a:r>
              <a:rPr lang="en-US" altLang="zh-TW" dirty="0" smtClean="0">
                <a:latin typeface="+mn-lt"/>
                <a:ea typeface="ＭＳ Ｐゴシック" charset="-128"/>
              </a:rPr>
              <a:t>of relation attributes.</a:t>
            </a:r>
          </a:p>
          <a:p>
            <a:r>
              <a:rPr lang="en-US" altLang="zh-TW" dirty="0" smtClean="0">
                <a:latin typeface="+mn-lt"/>
                <a:ea typeface="ＭＳ Ｐゴシック" charset="-128"/>
              </a:rPr>
              <a:t>Model for communicating with the database:</a:t>
            </a:r>
          </a:p>
          <a:p>
            <a:pPr lvl="1"/>
            <a:r>
              <a:rPr lang="en-US" altLang="zh-TW" dirty="0" smtClean="0">
                <a:latin typeface="+mn-lt"/>
              </a:rPr>
              <a:t>Open a connection</a:t>
            </a:r>
          </a:p>
          <a:p>
            <a:pPr lvl="1"/>
            <a:r>
              <a:rPr lang="en-US" altLang="zh-TW" dirty="0" smtClean="0">
                <a:latin typeface="+mn-lt"/>
              </a:rPr>
              <a:t>Create a “statement” object</a:t>
            </a:r>
          </a:p>
          <a:p>
            <a:pPr lvl="1"/>
            <a:r>
              <a:rPr lang="en-US" altLang="zh-TW" dirty="0" smtClean="0">
                <a:latin typeface="+mn-lt"/>
              </a:rPr>
              <a:t>Execute queries using the Statement object to send queries and fetch results</a:t>
            </a:r>
          </a:p>
          <a:p>
            <a:pPr lvl="1"/>
            <a:r>
              <a:rPr lang="en-US" altLang="zh-TW" dirty="0" smtClean="0">
                <a:latin typeface="+mn-lt"/>
              </a:rPr>
              <a:t>Exception mechanism to handle errors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79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JDBC Code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42594" y="1825625"/>
            <a:ext cx="9844980" cy="4705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rgbClr val="993300"/>
                </a:solidFill>
              </a:rPr>
              <a:t>public static void </a:t>
            </a:r>
            <a:r>
              <a:rPr lang="en-US" altLang="zh-TW" sz="1600" b="1" dirty="0" err="1" smtClean="0">
                <a:solidFill>
                  <a:srgbClr val="993300"/>
                </a:solidFill>
              </a:rPr>
              <a:t>JDBCexample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(String 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dbname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, String 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userid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, String 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passwd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) 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rgbClr val="993300"/>
                </a:solidFill>
                <a:ea typeface="ＭＳ Ｐゴシック" charset="-128"/>
              </a:rPr>
              <a:t>        {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rgbClr val="993300"/>
                </a:solidFill>
              </a:rPr>
              <a:t>     try { </a:t>
            </a:r>
          </a:p>
          <a:p>
            <a:pPr lvl="2">
              <a:buFont typeface="Webdings" pitchFamily="18" charset="2"/>
              <a:buNone/>
            </a:pPr>
            <a:r>
              <a:rPr lang="en-US" altLang="zh-TW" sz="1600" b="1" dirty="0" smtClean="0">
                <a:solidFill>
                  <a:srgbClr val="993300"/>
                </a:solidFill>
              </a:rPr>
              <a:t>   </a:t>
            </a:r>
            <a:r>
              <a:rPr lang="en-US" altLang="zh-TW" sz="1600" b="1" dirty="0" err="1" smtClean="0">
                <a:solidFill>
                  <a:srgbClr val="993300"/>
                </a:solidFill>
              </a:rPr>
              <a:t>Class.forName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 ("</a:t>
            </a:r>
            <a:r>
              <a:rPr lang="en-US" altLang="zh-TW" sz="1600" b="1" dirty="0" err="1" smtClean="0">
                <a:solidFill>
                  <a:srgbClr val="993300"/>
                </a:solidFill>
              </a:rPr>
              <a:t>oracle.jdbc.driver.OracleDriver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"); </a:t>
            </a:r>
          </a:p>
          <a:p>
            <a:pPr lvl="2">
              <a:buFont typeface="Webdings" pitchFamily="18" charset="2"/>
              <a:buNone/>
            </a:pPr>
            <a:r>
              <a:rPr lang="en-US" altLang="zh-TW" sz="1600" b="1" dirty="0" smtClean="0">
                <a:solidFill>
                  <a:srgbClr val="993300"/>
                </a:solidFill>
              </a:rPr>
              <a:t>   Connection conn = </a:t>
            </a:r>
            <a:r>
              <a:rPr lang="en-US" altLang="zh-TW" sz="1600" b="1" dirty="0" err="1" smtClean="0">
                <a:solidFill>
                  <a:srgbClr val="993300"/>
                </a:solidFill>
              </a:rPr>
              <a:t>DriverManager.getConnection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(     </a:t>
            </a:r>
            <a:br>
              <a:rPr lang="en-US" altLang="zh-TW" sz="1600" b="1" dirty="0" smtClean="0">
                <a:solidFill>
                  <a:srgbClr val="993300"/>
                </a:solidFill>
              </a:rPr>
            </a:br>
            <a:r>
              <a:rPr lang="en-US" altLang="zh-TW" sz="1600" b="1" dirty="0" smtClean="0">
                <a:solidFill>
                  <a:srgbClr val="993300"/>
                </a:solidFill>
              </a:rPr>
              <a:t>       "</a:t>
            </a:r>
            <a:r>
              <a:rPr lang="en-US" altLang="zh-TW" sz="1600" b="1" dirty="0" err="1" smtClean="0">
                <a:solidFill>
                  <a:srgbClr val="993300"/>
                </a:solidFill>
              </a:rPr>
              <a:t>jdbc:oracle:thin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:</a:t>
            </a:r>
            <a:r>
              <a:rPr lang="en-US" altLang="zh-TW" sz="1600" dirty="0" smtClean="0">
                <a:solidFill>
                  <a:srgbClr val="993300"/>
                </a:solidFill>
              </a:rPr>
              <a:t>@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cuhk.edu.cn:2000:”.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dbname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, 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userid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, </a:t>
            </a:r>
            <a:r>
              <a:rPr lang="en-US" altLang="zh-TW" sz="1600" b="1" dirty="0" err="1" smtClean="0">
                <a:solidFill>
                  <a:srgbClr val="FF0000"/>
                </a:solidFill>
              </a:rPr>
              <a:t>passwd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);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rgbClr val="993300"/>
                </a:solidFill>
              </a:rPr>
              <a:t>          Statement </a:t>
            </a:r>
            <a:r>
              <a:rPr lang="en-US" altLang="zh-TW" sz="1600" b="1" dirty="0" err="1" smtClean="0">
                <a:solidFill>
                  <a:srgbClr val="993300"/>
                </a:solidFill>
              </a:rPr>
              <a:t>stmt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 = </a:t>
            </a:r>
            <a:r>
              <a:rPr lang="en-US" altLang="zh-TW" sz="1600" b="1" dirty="0" err="1" smtClean="0">
                <a:solidFill>
                  <a:srgbClr val="993300"/>
                </a:solidFill>
              </a:rPr>
              <a:t>conn.createStatement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();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rgbClr val="993300"/>
                </a:solidFill>
              </a:rPr>
              <a:t>              … Do Actual Work ….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rgbClr val="993300"/>
                </a:solidFill>
              </a:rPr>
              <a:t>          </a:t>
            </a:r>
            <a:r>
              <a:rPr lang="en-US" altLang="zh-TW" sz="1600" b="1" dirty="0" err="1" smtClean="0">
                <a:solidFill>
                  <a:srgbClr val="993300"/>
                </a:solidFill>
              </a:rPr>
              <a:t>stmt.close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();	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rgbClr val="993300"/>
                </a:solidFill>
              </a:rPr>
              <a:t>          </a:t>
            </a:r>
            <a:r>
              <a:rPr lang="en-US" altLang="zh-TW" sz="1600" b="1" dirty="0" err="1" smtClean="0">
                <a:solidFill>
                  <a:srgbClr val="993300"/>
                </a:solidFill>
              </a:rPr>
              <a:t>conn.close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();	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rgbClr val="993300"/>
                </a:solidFill>
              </a:rPr>
              <a:t>     }		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rgbClr val="993300"/>
                </a:solidFill>
              </a:rPr>
              <a:t>     catch (</a:t>
            </a:r>
            <a:r>
              <a:rPr lang="en-US" altLang="zh-TW" sz="1600" b="1" dirty="0" err="1" smtClean="0">
                <a:solidFill>
                  <a:srgbClr val="993300"/>
                </a:solidFill>
              </a:rPr>
              <a:t>SQLException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 </a:t>
            </a:r>
            <a:r>
              <a:rPr lang="en-US" altLang="zh-TW" sz="1600" b="1" dirty="0" err="1" smtClean="0">
                <a:solidFill>
                  <a:srgbClr val="993300"/>
                </a:solidFill>
              </a:rPr>
              <a:t>sqle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) { 		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rgbClr val="993300"/>
                </a:solidFill>
              </a:rPr>
              <a:t>          </a:t>
            </a:r>
            <a:r>
              <a:rPr lang="en-US" altLang="zh-TW" sz="1600" b="1" dirty="0" err="1" smtClean="0">
                <a:solidFill>
                  <a:srgbClr val="993300"/>
                </a:solidFill>
              </a:rPr>
              <a:t>System.out.println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("</a:t>
            </a:r>
            <a:r>
              <a:rPr lang="en-US" altLang="zh-TW" sz="1600" b="1" dirty="0" err="1" smtClean="0">
                <a:solidFill>
                  <a:srgbClr val="993300"/>
                </a:solidFill>
              </a:rPr>
              <a:t>SQLException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 : " + </a:t>
            </a:r>
            <a:r>
              <a:rPr lang="en-US" altLang="zh-TW" sz="1600" b="1" dirty="0" err="1" smtClean="0">
                <a:solidFill>
                  <a:srgbClr val="993300"/>
                </a:solidFill>
              </a:rPr>
              <a:t>sqle</a:t>
            </a:r>
            <a:r>
              <a:rPr lang="en-US" altLang="zh-TW" sz="1600" b="1" dirty="0" smtClean="0">
                <a:solidFill>
                  <a:srgbClr val="993300"/>
                </a:solidFill>
              </a:rPr>
              <a:t>);		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rgbClr val="993300"/>
                </a:solidFill>
              </a:rPr>
              <a:t>     }		</a:t>
            </a:r>
          </a:p>
          <a:p>
            <a:pPr>
              <a:buFont typeface="Monotype Sorts" pitchFamily="2" charset="2"/>
              <a:buNone/>
            </a:pPr>
            <a:r>
              <a:rPr lang="en-US" altLang="zh-TW" sz="1600" b="1" dirty="0" smtClean="0">
                <a:solidFill>
                  <a:srgbClr val="993300"/>
                </a:solidFill>
                <a:ea typeface="ＭＳ Ｐゴシック" charset="-128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7307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874" y="1840674"/>
            <a:ext cx="9603076" cy="5017326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>
                <a:ea typeface="ＭＳ Ｐゴシック" charset="-128"/>
              </a:rPr>
              <a:t>Update to database</a:t>
            </a:r>
          </a:p>
          <a:p>
            <a:r>
              <a:rPr lang="en-US" altLang="zh-TW" dirty="0" smtClean="0">
                <a:ea typeface="ＭＳ Ｐゴシック" charset="-128"/>
              </a:rPr>
              <a:t/>
            </a:r>
            <a:br>
              <a:rPr lang="en-US" altLang="zh-TW" dirty="0" smtClean="0">
                <a:ea typeface="ＭＳ Ｐゴシック" charset="-128"/>
              </a:rPr>
            </a:br>
            <a: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  <a:t>try {</a:t>
            </a:r>
            <a:b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</a:br>
            <a: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  <a:t>          </a:t>
            </a:r>
            <a:r>
              <a:rPr kumimoji="0" lang="en-US" altLang="zh-TW" b="1" dirty="0" err="1" smtClean="0">
                <a:solidFill>
                  <a:srgbClr val="993300"/>
                </a:solidFill>
                <a:ea typeface="ＭＳ Ｐゴシック" charset="-128"/>
              </a:rPr>
              <a:t>stmt.executeUpdate</a:t>
            </a:r>
            <a:r>
              <a:rPr lang="en-US" altLang="zh-TW" b="1" dirty="0">
                <a:solidFill>
                  <a:srgbClr val="993300"/>
                </a:solidFill>
                <a:ea typeface="ＭＳ Ｐゴシック" charset="-128"/>
              </a:rPr>
              <a:t>(</a:t>
            </a:r>
            <a: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  <a:t>"insert into instructor values(’77987’, ’Kim’, ’Physics’, 98000)");</a:t>
            </a:r>
            <a:b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</a:br>
            <a: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  <a:t>      }  catch (</a:t>
            </a:r>
            <a:r>
              <a:rPr kumimoji="0" lang="en-US" altLang="zh-TW" b="1" dirty="0" err="1" smtClean="0">
                <a:solidFill>
                  <a:srgbClr val="993300"/>
                </a:solidFill>
                <a:ea typeface="ＭＳ Ｐゴシック" charset="-128"/>
              </a:rPr>
              <a:t>SQLException</a:t>
            </a:r>
            <a: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  <a:t> </a:t>
            </a:r>
            <a:r>
              <a:rPr kumimoji="0" lang="en-US" altLang="zh-TW" b="1" dirty="0" err="1" smtClean="0">
                <a:solidFill>
                  <a:srgbClr val="993300"/>
                </a:solidFill>
                <a:ea typeface="ＭＳ Ｐゴシック" charset="-128"/>
              </a:rPr>
              <a:t>sqle</a:t>
            </a:r>
            <a: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  <a:t>)</a:t>
            </a:r>
          </a:p>
          <a:p>
            <a:pPr marL="0" indent="0">
              <a:buNone/>
            </a:pPr>
            <a: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  <a:t/>
            </a:r>
            <a:b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</a:br>
            <a:r>
              <a:rPr lang="en-US" altLang="zh-TW" b="1" dirty="0">
                <a:solidFill>
                  <a:srgbClr val="993300"/>
                </a:solidFill>
                <a:ea typeface="ＭＳ Ｐゴシック" charset="-128"/>
              </a:rPr>
              <a:t> </a:t>
            </a:r>
            <a:r>
              <a:rPr lang="en-US" altLang="zh-TW" b="1" dirty="0" smtClean="0">
                <a:solidFill>
                  <a:srgbClr val="993300"/>
                </a:solidFill>
                <a:ea typeface="ＭＳ Ｐゴシック" charset="-128"/>
              </a:rPr>
              <a:t>  </a:t>
            </a:r>
            <a: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  <a:t>{</a:t>
            </a:r>
            <a:b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</a:br>
            <a: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  <a:t>       </a:t>
            </a:r>
            <a:r>
              <a:rPr kumimoji="0" lang="en-US" altLang="zh-TW" b="1" dirty="0" err="1" smtClean="0">
                <a:solidFill>
                  <a:srgbClr val="993300"/>
                </a:solidFill>
                <a:ea typeface="ＭＳ Ｐゴシック" charset="-128"/>
              </a:rPr>
              <a:t>System.out.println</a:t>
            </a:r>
            <a: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  <a:t>("Could not insert tuple. " + </a:t>
            </a:r>
            <a:r>
              <a:rPr kumimoji="0" lang="en-US" altLang="zh-TW" b="1" dirty="0" err="1" smtClean="0">
                <a:solidFill>
                  <a:srgbClr val="993300"/>
                </a:solidFill>
                <a:ea typeface="ＭＳ Ｐゴシック" charset="-128"/>
              </a:rPr>
              <a:t>sqle</a:t>
            </a:r>
            <a: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  <a:t>);</a:t>
            </a:r>
            <a:b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</a:br>
            <a:r>
              <a:rPr kumimoji="0" lang="en-US" altLang="zh-TW" b="1" dirty="0" smtClean="0">
                <a:solidFill>
                  <a:srgbClr val="993300"/>
                </a:solidFill>
                <a:ea typeface="ＭＳ Ｐゴシック" charset="-128"/>
              </a:rPr>
              <a:t>   }</a:t>
            </a:r>
          </a:p>
          <a:p>
            <a:endParaRPr kumimoji="0" lang="en-US" altLang="zh-TW" b="1" dirty="0" smtClean="0">
              <a:solidFill>
                <a:srgbClr val="993300"/>
              </a:solidFill>
              <a:ea typeface="ＭＳ Ｐゴシック" charset="-128"/>
            </a:endParaRPr>
          </a:p>
          <a:p>
            <a:r>
              <a:rPr lang="en-US" altLang="zh-TW" dirty="0" smtClean="0">
                <a:ea typeface="ＭＳ Ｐゴシック" charset="-128"/>
              </a:rPr>
              <a:t>Execute query and fetch and print results</a:t>
            </a:r>
          </a:p>
          <a:p>
            <a:pPr lvl="1">
              <a:buFont typeface="Monotype Sorts" pitchFamily="2" charset="2"/>
              <a:buNone/>
            </a:pPr>
            <a:r>
              <a:rPr kumimoji="0" lang="en-US" altLang="zh-TW" dirty="0" smtClean="0"/>
              <a:t>     </a:t>
            </a:r>
            <a:r>
              <a:rPr kumimoji="0" lang="en-US" altLang="zh-TW" b="1" dirty="0" err="1" smtClean="0">
                <a:solidFill>
                  <a:srgbClr val="993300"/>
                </a:solidFill>
              </a:rPr>
              <a:t>ResultSet</a:t>
            </a:r>
            <a:r>
              <a:rPr kumimoji="0" lang="en-US" altLang="zh-TW" b="1" dirty="0" smtClean="0">
                <a:solidFill>
                  <a:srgbClr val="993300"/>
                </a:solidFill>
              </a:rPr>
              <a:t> </a:t>
            </a:r>
            <a:r>
              <a:rPr kumimoji="0" lang="en-US" altLang="zh-TW" b="1" dirty="0" err="1" smtClean="0">
                <a:solidFill>
                  <a:srgbClr val="993300"/>
                </a:solidFill>
              </a:rPr>
              <a:t>rset</a:t>
            </a:r>
            <a:r>
              <a:rPr kumimoji="0" lang="en-US" altLang="zh-TW" b="1" dirty="0" smtClean="0">
                <a:solidFill>
                  <a:srgbClr val="993300"/>
                </a:solidFill>
              </a:rPr>
              <a:t> = </a:t>
            </a:r>
            <a:r>
              <a:rPr kumimoji="0" lang="en-US" altLang="zh-TW" b="1" dirty="0" err="1" smtClean="0">
                <a:solidFill>
                  <a:srgbClr val="993300"/>
                </a:solidFill>
              </a:rPr>
              <a:t>stmt.executeQuery</a:t>
            </a:r>
            <a:r>
              <a:rPr kumimoji="0" lang="en-US" altLang="zh-TW" b="1" dirty="0" smtClean="0">
                <a:solidFill>
                  <a:srgbClr val="993300"/>
                </a:solidFill>
              </a:rPr>
              <a:t>(</a:t>
            </a:r>
            <a:br>
              <a:rPr kumimoji="0" lang="en-US" altLang="zh-TW" b="1" dirty="0" smtClean="0">
                <a:solidFill>
                  <a:srgbClr val="993300"/>
                </a:solidFill>
              </a:rPr>
            </a:br>
            <a:r>
              <a:rPr kumimoji="0" lang="en-US" altLang="zh-TW" b="1" dirty="0" smtClean="0">
                <a:solidFill>
                  <a:srgbClr val="993300"/>
                </a:solidFill>
              </a:rPr>
              <a:t>                                "select </a:t>
            </a:r>
            <a:r>
              <a:rPr kumimoji="0" lang="en-US" altLang="zh-TW" b="1" dirty="0" err="1" smtClean="0">
                <a:solidFill>
                  <a:srgbClr val="993300"/>
                </a:solidFill>
              </a:rPr>
              <a:t>dept_name</a:t>
            </a:r>
            <a:r>
              <a:rPr kumimoji="0" lang="en-US" altLang="zh-TW" b="1" dirty="0" smtClean="0">
                <a:solidFill>
                  <a:srgbClr val="993300"/>
                </a:solidFill>
              </a:rPr>
              <a:t>, </a:t>
            </a:r>
            <a:r>
              <a:rPr kumimoji="0" lang="en-US" altLang="zh-TW" b="1" dirty="0" err="1" smtClean="0">
                <a:solidFill>
                  <a:srgbClr val="993300"/>
                </a:solidFill>
              </a:rPr>
              <a:t>avg</a:t>
            </a:r>
            <a:r>
              <a:rPr kumimoji="0" lang="en-US" altLang="zh-TW" b="1" dirty="0" smtClean="0">
                <a:solidFill>
                  <a:srgbClr val="993300"/>
                </a:solidFill>
              </a:rPr>
              <a:t> (salary)</a:t>
            </a:r>
            <a:br>
              <a:rPr kumimoji="0" lang="en-US" altLang="zh-TW" b="1" dirty="0" smtClean="0">
                <a:solidFill>
                  <a:srgbClr val="993300"/>
                </a:solidFill>
              </a:rPr>
            </a:br>
            <a:r>
              <a:rPr kumimoji="0" lang="en-US" altLang="zh-TW" b="1" dirty="0" smtClean="0">
                <a:solidFill>
                  <a:srgbClr val="993300"/>
                </a:solidFill>
              </a:rPr>
              <a:t>                                 from instructor</a:t>
            </a:r>
            <a:br>
              <a:rPr kumimoji="0" lang="en-US" altLang="zh-TW" b="1" dirty="0" smtClean="0">
                <a:solidFill>
                  <a:srgbClr val="993300"/>
                </a:solidFill>
              </a:rPr>
            </a:br>
            <a:r>
              <a:rPr kumimoji="0" lang="en-US" altLang="zh-TW" b="1" dirty="0" smtClean="0">
                <a:solidFill>
                  <a:srgbClr val="993300"/>
                </a:solidFill>
              </a:rPr>
              <a:t>                                 group by </a:t>
            </a:r>
            <a:r>
              <a:rPr kumimoji="0" lang="en-US" altLang="zh-TW" b="1" dirty="0" err="1" smtClean="0">
                <a:solidFill>
                  <a:srgbClr val="993300"/>
                </a:solidFill>
              </a:rPr>
              <a:t>dept_name</a:t>
            </a:r>
            <a:r>
              <a:rPr kumimoji="0" lang="en-US" altLang="zh-TW" b="1" dirty="0" smtClean="0">
                <a:solidFill>
                  <a:srgbClr val="993300"/>
                </a:solidFill>
              </a:rPr>
              <a:t>");</a:t>
            </a:r>
            <a:br>
              <a:rPr kumimoji="0" lang="en-US" altLang="zh-TW" b="1" dirty="0" smtClean="0">
                <a:solidFill>
                  <a:srgbClr val="993300"/>
                </a:solidFill>
              </a:rPr>
            </a:br>
            <a:r>
              <a:rPr kumimoji="0" lang="en-US" altLang="zh-TW" b="1" dirty="0" smtClean="0">
                <a:solidFill>
                  <a:srgbClr val="993300"/>
                </a:solidFill>
              </a:rPr>
              <a:t>while (</a:t>
            </a:r>
            <a:r>
              <a:rPr kumimoji="0" lang="en-US" altLang="zh-TW" b="1" dirty="0" err="1" smtClean="0">
                <a:solidFill>
                  <a:srgbClr val="993300"/>
                </a:solidFill>
              </a:rPr>
              <a:t>rset.next</a:t>
            </a:r>
            <a:r>
              <a:rPr kumimoji="0" lang="en-US" altLang="zh-TW" b="1" dirty="0" smtClean="0">
                <a:solidFill>
                  <a:srgbClr val="993300"/>
                </a:solidFill>
              </a:rPr>
              <a:t>()) {</a:t>
            </a:r>
            <a:br>
              <a:rPr kumimoji="0" lang="en-US" altLang="zh-TW" b="1" dirty="0" smtClean="0">
                <a:solidFill>
                  <a:srgbClr val="993300"/>
                </a:solidFill>
              </a:rPr>
            </a:br>
            <a:r>
              <a:rPr kumimoji="0" lang="en-US" altLang="zh-TW" b="1" dirty="0" smtClean="0">
                <a:solidFill>
                  <a:srgbClr val="993300"/>
                </a:solidFill>
              </a:rPr>
              <a:t>       </a:t>
            </a:r>
            <a:r>
              <a:rPr kumimoji="0" lang="en-US" altLang="zh-TW" b="1" dirty="0" err="1" smtClean="0">
                <a:solidFill>
                  <a:srgbClr val="993300"/>
                </a:solidFill>
              </a:rPr>
              <a:t>System.out.println</a:t>
            </a:r>
            <a:r>
              <a:rPr kumimoji="0" lang="en-US" altLang="zh-TW" b="1" dirty="0" smtClean="0">
                <a:solidFill>
                  <a:srgbClr val="993300"/>
                </a:solidFill>
              </a:rPr>
              <a:t>(</a:t>
            </a:r>
            <a:r>
              <a:rPr kumimoji="0" lang="en-US" altLang="zh-TW" b="1" dirty="0" err="1" smtClean="0">
                <a:solidFill>
                  <a:srgbClr val="993300"/>
                </a:solidFill>
              </a:rPr>
              <a:t>rset.getString</a:t>
            </a:r>
            <a:r>
              <a:rPr kumimoji="0" lang="en-US" altLang="zh-TW" b="1" dirty="0" smtClean="0">
                <a:solidFill>
                  <a:srgbClr val="993300"/>
                </a:solidFill>
              </a:rPr>
              <a:t>("</a:t>
            </a:r>
            <a:r>
              <a:rPr kumimoji="0" lang="en-US" altLang="zh-TW" b="1" dirty="0" err="1" smtClean="0">
                <a:solidFill>
                  <a:srgbClr val="993300"/>
                </a:solidFill>
              </a:rPr>
              <a:t>dept_name</a:t>
            </a:r>
            <a:r>
              <a:rPr kumimoji="0" lang="en-US" altLang="zh-TW" b="1" dirty="0" smtClean="0">
                <a:solidFill>
                  <a:srgbClr val="993300"/>
                </a:solidFill>
              </a:rPr>
              <a:t>") + " " +</a:t>
            </a:r>
            <a:br>
              <a:rPr kumimoji="0" lang="en-US" altLang="zh-TW" b="1" dirty="0" smtClean="0">
                <a:solidFill>
                  <a:srgbClr val="993300"/>
                </a:solidFill>
              </a:rPr>
            </a:br>
            <a:r>
              <a:rPr kumimoji="0" lang="en-US" altLang="zh-TW" b="1" dirty="0" smtClean="0">
                <a:solidFill>
                  <a:srgbClr val="993300"/>
                </a:solidFill>
              </a:rPr>
              <a:t>                                              </a:t>
            </a:r>
            <a:r>
              <a:rPr kumimoji="0" lang="en-US" altLang="zh-TW" b="1" dirty="0" err="1" smtClean="0">
                <a:solidFill>
                  <a:srgbClr val="993300"/>
                </a:solidFill>
              </a:rPr>
              <a:t>rset.getFloat</a:t>
            </a:r>
            <a:r>
              <a:rPr kumimoji="0" lang="en-US" altLang="zh-TW" b="1" dirty="0" smtClean="0">
                <a:solidFill>
                  <a:srgbClr val="993300"/>
                </a:solidFill>
              </a:rPr>
              <a:t>(2));</a:t>
            </a:r>
            <a:br>
              <a:rPr kumimoji="0" lang="en-US" altLang="zh-TW" b="1" dirty="0" smtClean="0">
                <a:solidFill>
                  <a:srgbClr val="993300"/>
                </a:solidFill>
              </a:rPr>
            </a:br>
            <a:r>
              <a:rPr kumimoji="0" lang="en-US" altLang="zh-TW" b="1" dirty="0" smtClean="0">
                <a:solidFill>
                  <a:srgbClr val="993300"/>
                </a:solidFill>
              </a:rPr>
              <a:t>}</a:t>
            </a:r>
          </a:p>
          <a:p>
            <a:endParaRPr lang="zh-TW" altLang="en-US" b="1" dirty="0" smtClean="0">
              <a:solidFill>
                <a:srgbClr val="993300"/>
              </a:solidFill>
              <a:ea typeface="ＭＳ Ｐゴシック" charset="-128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6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29697" y="2062283"/>
            <a:ext cx="6759146" cy="4437371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PHP program connecting to MySQL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72187" y="2062283"/>
            <a:ext cx="68143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&lt;?php</a:t>
            </a:r>
          </a:p>
          <a:p>
            <a:endParaRPr lang="zh-TW" altLang="en-US" dirty="0"/>
          </a:p>
          <a:p>
            <a:r>
              <a:rPr lang="zh-TW" altLang="en-US" dirty="0"/>
              <a:t>mysqli_report(MYSQLI_REPORT_ERROR | MYSQLI_REPORT_STRICT);</a:t>
            </a:r>
          </a:p>
          <a:p>
            <a:r>
              <a:rPr lang="zh-TW" altLang="en-US" dirty="0"/>
              <a:t>$link = </a:t>
            </a:r>
            <a:r>
              <a:rPr lang="zh-TW" altLang="en-US" b="1" dirty="0"/>
              <a:t>mysqli_connect</a:t>
            </a:r>
            <a:r>
              <a:rPr lang="zh-TW" altLang="en-US" dirty="0"/>
              <a:t>("localhost", "student", "student", "Practice");</a:t>
            </a:r>
          </a:p>
          <a:p>
            <a:endParaRPr lang="zh-TW" altLang="en-US" dirty="0"/>
          </a:p>
          <a:p>
            <a:r>
              <a:rPr lang="zh-TW" altLang="en-US" dirty="0"/>
              <a:t>$query = "SELECT * from instructor";</a:t>
            </a:r>
          </a:p>
          <a:p>
            <a:endParaRPr lang="zh-TW" altLang="en-US" dirty="0"/>
          </a:p>
          <a:p>
            <a:r>
              <a:rPr lang="zh-TW" altLang="en-US" dirty="0"/>
              <a:t>$result = </a:t>
            </a:r>
            <a:r>
              <a:rPr lang="zh-TW" altLang="en-US" b="1" dirty="0"/>
              <a:t>mysqli_query</a:t>
            </a:r>
            <a:r>
              <a:rPr lang="zh-TW" altLang="en-US" dirty="0"/>
              <a:t>($link,"SELECT * from instructor");</a:t>
            </a:r>
          </a:p>
          <a:p>
            <a:endParaRPr lang="zh-TW" altLang="en-US" dirty="0"/>
          </a:p>
          <a:p>
            <a:r>
              <a:rPr lang="zh-TW" altLang="en-US" dirty="0"/>
              <a:t>while ($row = </a:t>
            </a:r>
            <a:r>
              <a:rPr lang="zh-TW" altLang="en-US" b="1" dirty="0"/>
              <a:t>mysqli_fetch_row</a:t>
            </a:r>
            <a:r>
              <a:rPr lang="zh-TW" altLang="en-US" dirty="0"/>
              <a:t>($result))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        echo "ID =".$row[0]."&lt;br&gt;\n";</a:t>
            </a:r>
          </a:p>
          <a:p>
            <a:r>
              <a:rPr lang="zh-TW" altLang="en-US" dirty="0"/>
              <a:t>}</a:t>
            </a:r>
          </a:p>
          <a:p>
            <a:r>
              <a:rPr lang="zh-TW" altLang="en-US" b="1" dirty="0"/>
              <a:t>mysqli_close</a:t>
            </a:r>
            <a:r>
              <a:rPr lang="zh-TW" altLang="en-US" dirty="0"/>
              <a:t>($mysqli);</a:t>
            </a:r>
          </a:p>
          <a:p>
            <a:endParaRPr lang="zh-TW" altLang="en-US" dirty="0"/>
          </a:p>
          <a:p>
            <a:r>
              <a:rPr lang="zh-TW" altLang="en-US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6433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Prepared Statement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593" y="1825625"/>
            <a:ext cx="9316164" cy="4290167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PreparedStatement</a:t>
            </a:r>
            <a: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 </a:t>
            </a:r>
            <a:r>
              <a:rPr lang="en-US" altLang="zh-TW" dirty="0" err="1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pStmt</a:t>
            </a:r>
            <a: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 = </a:t>
            </a:r>
            <a:r>
              <a:rPr lang="en-US" altLang="zh-TW" dirty="0" err="1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conn.prepareStatement</a:t>
            </a:r>
            <a: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( </a:t>
            </a:r>
            <a:b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</a:br>
            <a: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                                                 "insert into instructor values(?,?,?,?)");</a:t>
            </a:r>
            <a:b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</a:br>
            <a:r>
              <a:rPr lang="en-US" altLang="zh-TW" dirty="0" err="1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pStmt.setString</a:t>
            </a:r>
            <a: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(1, "88877");</a:t>
            </a:r>
            <a:b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</a:br>
            <a:r>
              <a:rPr lang="en-US" altLang="zh-TW" dirty="0" err="1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pStmt.setString</a:t>
            </a:r>
            <a: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(2, "Perry");</a:t>
            </a:r>
            <a:b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</a:br>
            <a:r>
              <a:rPr lang="en-US" altLang="zh-TW" dirty="0" err="1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pStmt.setString</a:t>
            </a:r>
            <a: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(3, "Finance");</a:t>
            </a:r>
            <a:b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</a:br>
            <a:r>
              <a:rPr lang="en-US" altLang="zh-TW" dirty="0" err="1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pStmt.setInt</a:t>
            </a:r>
            <a: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(4, 125000);</a:t>
            </a:r>
            <a:b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</a:br>
            <a:r>
              <a:rPr lang="en-US" altLang="zh-TW" dirty="0" err="1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pStmt.executeUpdate</a:t>
            </a:r>
            <a: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();</a:t>
            </a:r>
            <a:b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</a:br>
            <a:r>
              <a:rPr lang="en-US" altLang="zh-TW" dirty="0" err="1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pStmt.setString</a:t>
            </a:r>
            <a: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(1, "88878");</a:t>
            </a:r>
            <a:b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</a:br>
            <a:r>
              <a:rPr lang="en-US" altLang="zh-TW" dirty="0" err="1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pStmt.executeUpdate</a:t>
            </a:r>
            <a:r>
              <a:rPr lang="en-US" altLang="zh-TW" dirty="0" smtClean="0">
                <a:solidFill>
                  <a:srgbClr val="993300"/>
                </a:solidFill>
                <a:latin typeface="Arial" charset="0"/>
                <a:ea typeface="ＭＳ Ｐゴシック" charset="-128"/>
                <a:cs typeface="Arial" charset="0"/>
              </a:rPr>
              <a:t>();</a:t>
            </a:r>
          </a:p>
          <a:p>
            <a:r>
              <a:rPr lang="en-US" altLang="zh-TW" dirty="0" smtClean="0">
                <a:ea typeface="ＭＳ Ｐゴシック" charset="-128"/>
              </a:rPr>
              <a:t>WARNING: </a:t>
            </a:r>
            <a:r>
              <a:rPr lang="en-US" altLang="zh-TW" b="1" dirty="0" smtClean="0">
                <a:solidFill>
                  <a:srgbClr val="FF0000"/>
                </a:solidFill>
                <a:ea typeface="ＭＳ Ｐゴシック" charset="-128"/>
              </a:rPr>
              <a:t>always use prepared statements when taking an input from the user and adding it to a query</a:t>
            </a:r>
          </a:p>
          <a:p>
            <a:pPr lvl="1"/>
            <a:r>
              <a:rPr lang="en-US" altLang="zh-TW" dirty="0" smtClean="0"/>
              <a:t>NEVER create a query by concatenating strings</a:t>
            </a:r>
          </a:p>
          <a:p>
            <a:pPr lvl="1"/>
            <a:r>
              <a:rPr lang="en-US" altLang="zh-TW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“ </a:t>
            </a:r>
            <a:r>
              <a:rPr lang="en-US" altLang="zh-TW" dirty="0">
                <a:solidFill>
                  <a:schemeClr val="tx2"/>
                </a:solidFill>
                <a:latin typeface="Arial" charset="0"/>
                <a:cs typeface="Arial" charset="0"/>
              </a:rPr>
              <a:t>insert </a:t>
            </a:r>
            <a:r>
              <a:rPr lang="en-US" altLang="zh-TW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into instructor values(’ ” + ID + “ ’, ’ ” + name + “ ’, ’</a:t>
            </a:r>
            <a:r>
              <a:rPr lang="zh-TW" alt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” + </a:t>
            </a:r>
            <a:r>
              <a:rPr lang="en-US" altLang="zh-TW" dirty="0" err="1" smtClean="0">
                <a:solidFill>
                  <a:schemeClr val="tx2"/>
                </a:solidFill>
                <a:latin typeface="Arial" charset="0"/>
                <a:cs typeface="Arial" charset="0"/>
              </a:rPr>
              <a:t>dept</a:t>
            </a:r>
            <a:r>
              <a:rPr lang="en-US" altLang="zh-TW" dirty="0" err="1">
                <a:solidFill>
                  <a:schemeClr val="tx2"/>
                </a:solidFill>
                <a:latin typeface="Arial" charset="0"/>
                <a:cs typeface="Arial" charset="0"/>
              </a:rPr>
              <a:t>_</a:t>
            </a:r>
            <a:r>
              <a:rPr lang="en-US" altLang="zh-TW" dirty="0" err="1" smtClean="0">
                <a:solidFill>
                  <a:schemeClr val="tx2"/>
                </a:solidFill>
                <a:latin typeface="Arial" charset="0"/>
                <a:cs typeface="Arial" charset="0"/>
              </a:rPr>
              <a:t>name</a:t>
            </a:r>
            <a:r>
              <a:rPr lang="en-US" altLang="zh-TW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+ “ ’, ” + balance + “</a:t>
            </a:r>
            <a:r>
              <a:rPr lang="zh-TW" alt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)</a:t>
            </a:r>
            <a:r>
              <a:rPr lang="zh-TW" alt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”</a:t>
            </a:r>
            <a:r>
              <a:rPr lang="zh-TW" altLang="en-US" dirty="0" smtClean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altLang="zh-TW" smtClean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endParaRPr lang="en-US" altLang="zh-TW" dirty="0" smtClean="0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zh-TW" dirty="0" smtClean="0">
                <a:latin typeface="Arial" charset="0"/>
                <a:cs typeface="Arial" charset="0"/>
              </a:rPr>
              <a:t>What if name is “D’Souza”?</a:t>
            </a:r>
          </a:p>
          <a:p>
            <a:pPr lvl="1"/>
            <a:endParaRPr lang="zh-TW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64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Injection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593" y="1825625"/>
            <a:ext cx="9316164" cy="467017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latin typeface="+mn-lt"/>
                <a:ea typeface="ＭＳ Ｐゴシック" charset="-128"/>
              </a:rPr>
              <a:t>Suppose query is constructed using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993300"/>
                </a:solidFill>
                <a:latin typeface="+mn-lt"/>
              </a:rPr>
              <a:t>"select * from instructor where name = ’" + name + "’"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latin typeface="+mn-lt"/>
                <a:ea typeface="ＭＳ Ｐゴシック" charset="-128"/>
              </a:rPr>
              <a:t>Suppose the user, instead of entering a name, enters: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latin typeface="+mn-lt"/>
              </a:rPr>
              <a:t>X’ or ’Y’ = ’Y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latin typeface="+mn-lt"/>
                <a:ea typeface="ＭＳ Ｐゴシック" charset="-128"/>
              </a:rPr>
              <a:t>then the resulting statement becomes: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solidFill>
                  <a:srgbClr val="993300"/>
                </a:solidFill>
                <a:latin typeface="+mn-lt"/>
              </a:rPr>
              <a:t>"select * from instructor where name = ’" + "X’ or ’Y’ = ’Y" + "’"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latin typeface="+mn-lt"/>
              </a:rPr>
              <a:t>which is: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solidFill>
                  <a:srgbClr val="993300"/>
                </a:solidFill>
                <a:latin typeface="+mn-lt"/>
              </a:rPr>
              <a:t>select * from instructor where name = ’X’ or ’Y’ = ’Y’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latin typeface="+mn-lt"/>
              </a:rPr>
              <a:t>User could have even used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latin typeface="+mn-lt"/>
              </a:rPr>
              <a:t>X’; update instructor set salary = salary + 10000; --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latin typeface="+mn-lt"/>
                <a:ea typeface="ＭＳ Ｐゴシック" charset="-128"/>
              </a:rPr>
              <a:t>Prepared statement internally uses:</a:t>
            </a:r>
            <a:br>
              <a:rPr lang="en-US" altLang="zh-TW" dirty="0" smtClean="0">
                <a:latin typeface="+mn-lt"/>
                <a:ea typeface="ＭＳ Ｐゴシック" charset="-128"/>
              </a:rPr>
            </a:br>
            <a:r>
              <a:rPr lang="en-US" altLang="zh-TW" dirty="0" smtClean="0">
                <a:solidFill>
                  <a:srgbClr val="993300"/>
                </a:solidFill>
                <a:latin typeface="+mn-lt"/>
                <a:ea typeface="ＭＳ Ｐゴシック" charset="-128"/>
              </a:rPr>
              <a:t>"select * from instructor where name = ’X\’ or \’Y\’ = \’Y’</a:t>
            </a:r>
          </a:p>
          <a:p>
            <a:pPr lvl="1">
              <a:lnSpc>
                <a:spcPct val="90000"/>
              </a:lnSpc>
            </a:pPr>
            <a:r>
              <a:rPr lang="en-US" altLang="zh-TW" b="1" dirty="0" smtClean="0">
                <a:solidFill>
                  <a:srgbClr val="000099"/>
                </a:solidFill>
                <a:latin typeface="+mn-lt"/>
              </a:rPr>
              <a:t>Always use prepared statements, with user inputs as parameters</a:t>
            </a:r>
          </a:p>
          <a:p>
            <a:pPr>
              <a:lnSpc>
                <a:spcPct val="90000"/>
              </a:lnSpc>
            </a:pPr>
            <a:endParaRPr lang="zh-TW" altLang="en-US" dirty="0" smtClean="0">
              <a:latin typeface="+mn-lt"/>
              <a:ea typeface="ＭＳ Ｐゴシック" charset="-128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918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Data Analysis and OLAP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5013" y="1825625"/>
            <a:ext cx="9583744" cy="4351338"/>
          </a:xfrm>
        </p:spPr>
        <p:txBody>
          <a:bodyPr>
            <a:noAutofit/>
          </a:bodyPr>
          <a:lstStyle/>
          <a:p>
            <a:r>
              <a:rPr lang="en-US" altLang="zh-TW" sz="2000" b="1" dirty="0">
                <a:solidFill>
                  <a:srgbClr val="000099"/>
                </a:solidFill>
                <a:latin typeface="+mn-lt"/>
                <a:ea typeface="ＭＳ Ｐゴシック" charset="-128"/>
              </a:rPr>
              <a:t>Online Analytical Processing (OLAP)</a:t>
            </a:r>
          </a:p>
          <a:p>
            <a:pPr lvl="1"/>
            <a:r>
              <a:rPr lang="en-US" altLang="zh-TW" sz="1800" dirty="0">
                <a:latin typeface="+mn-lt"/>
              </a:rPr>
              <a:t>Interactive analysis of data, allowing data to be summarized and viewed in different ways in an online fashion (with negligible delay)</a:t>
            </a:r>
          </a:p>
          <a:p>
            <a:r>
              <a:rPr lang="en-US" altLang="zh-TW" sz="2000" dirty="0">
                <a:latin typeface="+mn-lt"/>
                <a:ea typeface="ＭＳ Ｐゴシック" charset="-128"/>
              </a:rPr>
              <a:t>Data that can be modeled as dimension attributes and measure attributes are called </a:t>
            </a:r>
            <a:r>
              <a:rPr lang="en-US" altLang="zh-TW" sz="2000" b="1" dirty="0">
                <a:solidFill>
                  <a:srgbClr val="000099"/>
                </a:solidFill>
                <a:latin typeface="+mn-lt"/>
                <a:ea typeface="ＭＳ Ｐゴシック" charset="-128"/>
              </a:rPr>
              <a:t>multidimensional data</a:t>
            </a:r>
            <a:r>
              <a:rPr lang="en-US" altLang="zh-TW" sz="2000" dirty="0">
                <a:latin typeface="+mn-lt"/>
                <a:ea typeface="ＭＳ Ｐゴシック" charset="-128"/>
              </a:rPr>
              <a:t>.</a:t>
            </a:r>
          </a:p>
          <a:p>
            <a:pPr lvl="1"/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Measure attributes</a:t>
            </a:r>
            <a:r>
              <a:rPr lang="en-US" altLang="zh-TW" sz="1800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 lvl="2"/>
            <a:r>
              <a:rPr lang="en-US" altLang="zh-TW" sz="1800" dirty="0">
                <a:latin typeface="+mn-lt"/>
              </a:rPr>
              <a:t>measure some value</a:t>
            </a:r>
          </a:p>
          <a:p>
            <a:pPr lvl="2"/>
            <a:r>
              <a:rPr lang="en-US" altLang="zh-TW" sz="1800" dirty="0">
                <a:latin typeface="+mn-lt"/>
              </a:rPr>
              <a:t>can be aggregated upon</a:t>
            </a:r>
          </a:p>
          <a:p>
            <a:pPr lvl="2"/>
            <a:r>
              <a:rPr lang="en-US" altLang="zh-TW" sz="1800" dirty="0">
                <a:latin typeface="+mn-lt"/>
              </a:rPr>
              <a:t>e.g., the attribute </a:t>
            </a:r>
            <a:r>
              <a:rPr lang="en-US" altLang="zh-TW" sz="1800" b="1" i="1" dirty="0" smtClean="0">
                <a:latin typeface="+mn-lt"/>
              </a:rPr>
              <a:t>quantity</a:t>
            </a:r>
            <a:r>
              <a:rPr lang="en-US" altLang="zh-TW" sz="1800" i="1" dirty="0" smtClean="0">
                <a:latin typeface="+mn-lt"/>
              </a:rPr>
              <a:t> </a:t>
            </a:r>
            <a:r>
              <a:rPr lang="en-US" altLang="zh-TW" sz="1800" dirty="0">
                <a:latin typeface="+mn-lt"/>
              </a:rPr>
              <a:t>of the </a:t>
            </a:r>
            <a:r>
              <a:rPr lang="en-US" altLang="zh-TW" sz="1800" i="1" dirty="0">
                <a:latin typeface="+mn-lt"/>
              </a:rPr>
              <a:t>sales </a:t>
            </a:r>
            <a:r>
              <a:rPr lang="en-US" altLang="zh-TW" sz="1800" dirty="0">
                <a:latin typeface="+mn-lt"/>
              </a:rPr>
              <a:t>relation</a:t>
            </a:r>
          </a:p>
          <a:p>
            <a:pPr lvl="1"/>
            <a:r>
              <a:rPr lang="en-US" altLang="zh-TW" sz="1800" b="1" dirty="0">
                <a:solidFill>
                  <a:srgbClr val="FF0000"/>
                </a:solidFill>
                <a:latin typeface="+mn-lt"/>
              </a:rPr>
              <a:t>Dimension attributes</a:t>
            </a:r>
            <a:endParaRPr lang="en-US" altLang="zh-TW" sz="1800" dirty="0">
              <a:solidFill>
                <a:srgbClr val="FF0000"/>
              </a:solidFill>
              <a:latin typeface="+mn-lt"/>
            </a:endParaRPr>
          </a:p>
          <a:p>
            <a:pPr lvl="2"/>
            <a:r>
              <a:rPr lang="en-US" altLang="zh-TW" sz="1800" dirty="0">
                <a:latin typeface="+mn-lt"/>
              </a:rPr>
              <a:t>define the dimensions on which measure attributes (or aggregates thereof) are viewed</a:t>
            </a:r>
          </a:p>
          <a:p>
            <a:pPr lvl="2"/>
            <a:r>
              <a:rPr lang="en-US" altLang="zh-TW" sz="1800" dirty="0">
                <a:latin typeface="+mn-lt"/>
              </a:rPr>
              <a:t>e.g., the attributes </a:t>
            </a:r>
            <a:r>
              <a:rPr lang="en-US" altLang="zh-TW" sz="1800" b="1" i="1" dirty="0" err="1">
                <a:latin typeface="+mn-lt"/>
              </a:rPr>
              <a:t>item_name</a:t>
            </a:r>
            <a:r>
              <a:rPr lang="en-US" altLang="zh-TW" sz="1800" i="1" dirty="0">
                <a:latin typeface="+mn-lt"/>
              </a:rPr>
              <a:t>, </a:t>
            </a:r>
            <a:r>
              <a:rPr lang="en-US" altLang="zh-TW" sz="1800" b="1" i="1" dirty="0">
                <a:latin typeface="+mn-lt"/>
              </a:rPr>
              <a:t>color</a:t>
            </a:r>
            <a:r>
              <a:rPr lang="en-US" altLang="zh-TW" sz="1800" i="1" dirty="0">
                <a:latin typeface="+mn-lt"/>
              </a:rPr>
              <a:t>, </a:t>
            </a:r>
            <a:r>
              <a:rPr lang="en-US" altLang="zh-TW" sz="1800" dirty="0">
                <a:latin typeface="+mn-lt"/>
              </a:rPr>
              <a:t>and</a:t>
            </a:r>
            <a:r>
              <a:rPr lang="en-US" altLang="zh-TW" sz="1800" i="1" dirty="0">
                <a:latin typeface="+mn-lt"/>
              </a:rPr>
              <a:t> </a:t>
            </a:r>
            <a:r>
              <a:rPr lang="en-US" altLang="zh-TW" sz="1800" b="1" i="1" dirty="0">
                <a:latin typeface="+mn-lt"/>
              </a:rPr>
              <a:t>size</a:t>
            </a:r>
            <a:r>
              <a:rPr lang="en-US" altLang="zh-TW" sz="1800" i="1" dirty="0">
                <a:latin typeface="+mn-lt"/>
              </a:rPr>
              <a:t> </a:t>
            </a:r>
            <a:r>
              <a:rPr lang="en-US" altLang="zh-TW" sz="1800" dirty="0">
                <a:latin typeface="+mn-lt"/>
              </a:rPr>
              <a:t>of the </a:t>
            </a:r>
            <a:r>
              <a:rPr lang="en-US" altLang="zh-TW" sz="1800" i="1" dirty="0">
                <a:latin typeface="+mn-lt"/>
              </a:rPr>
              <a:t>sales </a:t>
            </a:r>
            <a:r>
              <a:rPr lang="en-US" altLang="zh-TW" sz="1800" dirty="0">
                <a:latin typeface="+mn-lt"/>
              </a:rPr>
              <a:t>relation</a:t>
            </a:r>
          </a:p>
          <a:p>
            <a:endParaRPr lang="zh-TW" altLang="en-US" sz="2000" dirty="0">
              <a:latin typeface="+mn-lt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666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</a:p>
        </p:txBody>
      </p:sp>
      <p:pic>
        <p:nvPicPr>
          <p:cNvPr id="20483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91" y="101022"/>
            <a:ext cx="3347293" cy="667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941116" y="1690689"/>
            <a:ext cx="2525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b="1" dirty="0">
                <a:solidFill>
                  <a:srgbClr val="000099"/>
                </a:solidFill>
              </a:rPr>
              <a:t>Measure attributes</a:t>
            </a:r>
            <a:r>
              <a:rPr lang="en-US" altLang="zh-TW" dirty="0"/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2156743" y="2278352"/>
            <a:ext cx="2660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b="1" dirty="0">
                <a:solidFill>
                  <a:srgbClr val="000099"/>
                </a:solidFill>
              </a:rPr>
              <a:t>Dimension attributes</a:t>
            </a:r>
            <a:endParaRPr lang="en-US" altLang="zh-TW" dirty="0">
              <a:solidFill>
                <a:srgbClr val="000099"/>
              </a:solidFill>
            </a:endParaRPr>
          </a:p>
        </p:txBody>
      </p:sp>
      <p:cxnSp>
        <p:nvCxnSpPr>
          <p:cNvPr id="7" name="直線單箭頭接點 6"/>
          <p:cNvCxnSpPr>
            <a:endCxn id="4" idx="0"/>
          </p:cNvCxnSpPr>
          <p:nvPr/>
        </p:nvCxnSpPr>
        <p:spPr>
          <a:xfrm>
            <a:off x="7842738" y="299709"/>
            <a:ext cx="1361345" cy="1390980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endCxn id="5" idx="0"/>
          </p:cNvCxnSpPr>
          <p:nvPr/>
        </p:nvCxnSpPr>
        <p:spPr>
          <a:xfrm flipH="1">
            <a:off x="3486787" y="452109"/>
            <a:ext cx="1766813" cy="1826243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3562499" y="365126"/>
            <a:ext cx="2507686" cy="1913226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>
            <a:off x="3737828" y="365126"/>
            <a:ext cx="3113139" cy="1857569"/>
          </a:xfrm>
          <a:prstGeom prst="straightConnector1">
            <a:avLst/>
          </a:prstGeom>
          <a:ln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6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altLang="zh-TW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altLang="zh-TW" b="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</a:t>
            </a:r>
            <a:r>
              <a:rPr lang="en-US" altLang="zh-TW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zh-TW" b="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38805" y="4868883"/>
            <a:ext cx="9619952" cy="1989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ea typeface="ＭＳ Ｐゴシック" charset="-128"/>
              </a:rPr>
              <a:t>The table above is an example of a </a:t>
            </a:r>
            <a:r>
              <a:rPr lang="en-US" altLang="zh-TW" b="1" dirty="0" smtClean="0">
                <a:solidFill>
                  <a:srgbClr val="000099"/>
                </a:solidFill>
                <a:ea typeface="ＭＳ Ｐゴシック" charset="-128"/>
              </a:rPr>
              <a:t>cross-tabulation</a:t>
            </a:r>
            <a:r>
              <a:rPr lang="en-US" altLang="zh-TW" dirty="0" smtClean="0">
                <a:solidFill>
                  <a:srgbClr val="000099"/>
                </a:solidFill>
                <a:ea typeface="ＭＳ Ｐゴシック" charset="-128"/>
              </a:rPr>
              <a:t> </a:t>
            </a:r>
            <a:r>
              <a:rPr lang="en-US" altLang="zh-TW" dirty="0" smtClean="0">
                <a:ea typeface="ＭＳ Ｐゴシック" charset="-128"/>
              </a:rPr>
              <a:t>(</a:t>
            </a:r>
            <a:r>
              <a:rPr lang="en-US" altLang="zh-TW" b="1" dirty="0" smtClean="0">
                <a:solidFill>
                  <a:srgbClr val="000099"/>
                </a:solidFill>
                <a:ea typeface="ＭＳ Ｐゴシック" charset="-128"/>
              </a:rPr>
              <a:t>cross-tab</a:t>
            </a:r>
            <a:r>
              <a:rPr lang="en-US" altLang="zh-TW" dirty="0" smtClean="0">
                <a:ea typeface="ＭＳ Ｐゴシック" charset="-128"/>
              </a:rPr>
              <a:t>), also referred to as a </a:t>
            </a:r>
            <a:r>
              <a:rPr lang="en-US" altLang="zh-TW" b="1" dirty="0" smtClean="0">
                <a:solidFill>
                  <a:srgbClr val="000099"/>
                </a:solidFill>
                <a:ea typeface="ＭＳ Ｐゴシック" charset="-128"/>
              </a:rPr>
              <a:t>pivot-table</a:t>
            </a:r>
            <a:r>
              <a:rPr lang="en-US" altLang="zh-TW" dirty="0" smtClean="0">
                <a:ea typeface="ＭＳ Ｐゴシック" charset="-128"/>
              </a:rPr>
              <a:t>.</a:t>
            </a:r>
          </a:p>
          <a:p>
            <a:pPr lvl="1"/>
            <a:r>
              <a:rPr lang="en-US" altLang="zh-TW" dirty="0" smtClean="0"/>
              <a:t>Values for one of the dimension attributes form the row headers</a:t>
            </a:r>
          </a:p>
          <a:p>
            <a:pPr lvl="1"/>
            <a:r>
              <a:rPr lang="en-US" altLang="zh-TW" dirty="0" smtClean="0"/>
              <a:t>Values for another dimension attribute form the column headers</a:t>
            </a:r>
          </a:p>
          <a:p>
            <a:pPr lvl="1"/>
            <a:r>
              <a:rPr lang="en-US" altLang="zh-TW" dirty="0" smtClean="0"/>
              <a:t>Other dimension attributes are listed on top</a:t>
            </a:r>
          </a:p>
          <a:p>
            <a:pPr lvl="1"/>
            <a:r>
              <a:rPr lang="en-US" altLang="zh-TW" dirty="0" smtClean="0"/>
              <a:t>Values in individual cells are (aggregates of) the values of the </a:t>
            </a:r>
            <a:br>
              <a:rPr lang="en-US" altLang="zh-TW" dirty="0" smtClean="0"/>
            </a:br>
            <a:r>
              <a:rPr lang="en-US" altLang="zh-TW" dirty="0" smtClean="0"/>
              <a:t>dimension attributes that specify the cell.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5" y="1690689"/>
            <a:ext cx="8033020" cy="306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63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>
            <a:normAutofit/>
          </a:bodyPr>
          <a:lstStyle/>
          <a:p>
            <a:pPr>
              <a:defRPr/>
            </a:pPr>
            <a:r>
              <a:rPr lang="en-US" altLang="zh-TW" sz="4000" dirty="0" smtClean="0">
                <a:ea typeface="新細明體" charset="-120"/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6370" y="1816924"/>
            <a:ext cx="8757345" cy="4405746"/>
          </a:xfrm>
          <a:noFill/>
        </p:spPr>
        <p:txBody>
          <a:bodyPr lIns="90488" tIns="44450" rIns="90488" bIns="44450">
            <a:normAutofit/>
          </a:bodyPr>
          <a:lstStyle/>
          <a:p>
            <a:r>
              <a:rPr lang="en-US" altLang="zh-TW" sz="2800" dirty="0" smtClean="0">
                <a:latin typeface="+mn-lt"/>
              </a:rPr>
              <a:t>Join </a:t>
            </a:r>
            <a:r>
              <a:rPr lang="en-US" altLang="zh-TW" sz="2800" dirty="0">
                <a:latin typeface="+mn-lt"/>
              </a:rPr>
              <a:t>Expressions</a:t>
            </a:r>
          </a:p>
          <a:p>
            <a:r>
              <a:rPr lang="en-US" altLang="zh-TW" sz="2800" dirty="0" smtClean="0">
                <a:latin typeface="+mn-lt"/>
                <a:ea typeface="ＭＳ Ｐゴシック" charset="-128"/>
              </a:rPr>
              <a:t>Accessing </a:t>
            </a:r>
            <a:r>
              <a:rPr lang="en-US" altLang="zh-TW" sz="2800" dirty="0">
                <a:latin typeface="+mn-lt"/>
                <a:ea typeface="ＭＳ Ｐゴシック" charset="-128"/>
              </a:rPr>
              <a:t>SQL From a Programming Language </a:t>
            </a:r>
          </a:p>
          <a:p>
            <a:pPr lvl="1"/>
            <a:r>
              <a:rPr lang="en-US" altLang="zh-TW" sz="2800" dirty="0" smtClean="0">
                <a:latin typeface="+mn-lt"/>
              </a:rPr>
              <a:t>JDBC </a:t>
            </a:r>
            <a:r>
              <a:rPr lang="en-US" altLang="zh-TW" sz="2800" dirty="0">
                <a:latin typeface="+mn-lt"/>
              </a:rPr>
              <a:t>and ODBC</a:t>
            </a:r>
          </a:p>
          <a:p>
            <a:pPr lvl="1"/>
            <a:r>
              <a:rPr lang="en-US" altLang="zh-TW" sz="2800" dirty="0">
                <a:latin typeface="+mn-lt"/>
              </a:rPr>
              <a:t>Embedded </a:t>
            </a:r>
            <a:r>
              <a:rPr lang="en-US" altLang="zh-TW" sz="2800" dirty="0" smtClean="0">
                <a:latin typeface="+mn-lt"/>
              </a:rPr>
              <a:t>SQL</a:t>
            </a:r>
            <a:endParaRPr lang="en-US" altLang="zh-TW" sz="2800" dirty="0">
              <a:latin typeface="+mn-lt"/>
              <a:ea typeface="ＭＳ Ｐゴシック" charset="-128"/>
            </a:endParaRPr>
          </a:p>
          <a:p>
            <a:r>
              <a:rPr lang="en-US" altLang="zh-TW" sz="2800" dirty="0">
                <a:latin typeface="+mn-lt"/>
                <a:ea typeface="ＭＳ Ｐゴシック" charset="-128"/>
              </a:rPr>
              <a:t>OLAP</a:t>
            </a:r>
          </a:p>
          <a:p>
            <a:endParaRPr lang="en-US" altLang="zh-TW" dirty="0" smtClean="0">
              <a:latin typeface="+mn-lt"/>
              <a:ea typeface="新細明體" charset="-120"/>
            </a:endParaRPr>
          </a:p>
          <a:p>
            <a:endParaRPr lang="en-US" altLang="zh-TW" dirty="0" smtClean="0">
              <a:latin typeface="+mn-lt"/>
              <a:ea typeface="新細明體" charset="-120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5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sz="3600" dirty="0"/>
              <a:t>Data Cube</a:t>
            </a:r>
            <a:endParaRPr lang="en-US" altLang="zh-TW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72007" y="1794801"/>
            <a:ext cx="9327416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000" dirty="0"/>
              <a:t>A </a:t>
            </a:r>
            <a:r>
              <a:rPr lang="en-US" altLang="zh-TW" sz="2000" b="1" dirty="0">
                <a:solidFill>
                  <a:srgbClr val="000099"/>
                </a:solidFill>
              </a:rPr>
              <a:t>data cube</a:t>
            </a:r>
            <a:r>
              <a:rPr lang="en-US" altLang="zh-TW" sz="2000" dirty="0"/>
              <a:t> is a multidimensional generalization of a cross-tab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Can have </a:t>
            </a:r>
            <a:r>
              <a:rPr lang="en-US" altLang="zh-TW" sz="2000" b="1" i="1" dirty="0"/>
              <a:t>n</a:t>
            </a:r>
            <a:r>
              <a:rPr lang="en-US" altLang="zh-TW" sz="2000" i="1" dirty="0"/>
              <a:t> </a:t>
            </a:r>
            <a:r>
              <a:rPr lang="en-US" altLang="zh-TW" sz="2000" dirty="0"/>
              <a:t> dimensions; we show 3 below </a:t>
            </a:r>
          </a:p>
          <a:p>
            <a:pPr>
              <a:lnSpc>
                <a:spcPct val="90000"/>
              </a:lnSpc>
            </a:pPr>
            <a:r>
              <a:rPr lang="en-US" altLang="zh-TW" sz="2000" dirty="0"/>
              <a:t>Cross-tabs can be used as views on a data cube</a:t>
            </a:r>
          </a:p>
        </p:txBody>
      </p:sp>
      <p:pic>
        <p:nvPicPr>
          <p:cNvPr id="5" name="Picture 7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45" y="3358488"/>
            <a:ext cx="5361294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27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Cross Tabulation With Hierarchy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1955" y="1724025"/>
            <a:ext cx="9331166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r>
              <a:rPr lang="en-US" altLang="zh-TW" sz="2000" dirty="0"/>
              <a:t>Cross-tabs can be easily extended to deal with hierarchies</a:t>
            </a:r>
          </a:p>
          <a:p>
            <a:pPr lvl="1">
              <a:buFont typeface="Wingdings" pitchFamily="2" charset="2"/>
              <a:buChar char="l"/>
            </a:pPr>
            <a:r>
              <a:rPr lang="en-US" altLang="zh-TW" sz="1800" dirty="0"/>
              <a:t>Can drill down or roll up on a hierarchy</a:t>
            </a:r>
            <a:endParaRPr lang="en-US" altLang="zh-TW" sz="2000" dirty="0"/>
          </a:p>
        </p:txBody>
      </p:sp>
      <p:pic>
        <p:nvPicPr>
          <p:cNvPr id="7" name="Picture 3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55" y="2790826"/>
            <a:ext cx="92055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Relational Representation of Cross-tabs</a:t>
            </a:r>
            <a:endParaRPr lang="zh-TW" altLang="en-US" sz="3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8805" y="1816924"/>
            <a:ext cx="4901863" cy="385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TW" sz="2000" dirty="0"/>
              <a:t>Cross-tabs can be represented as relations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TW" dirty="0"/>
              <a:t>T</a:t>
            </a:r>
            <a:r>
              <a:rPr lang="en-US" altLang="zh-TW" sz="1800" dirty="0" smtClean="0"/>
              <a:t>he </a:t>
            </a:r>
            <a:r>
              <a:rPr lang="en-US" altLang="zh-TW" sz="1800" dirty="0"/>
              <a:t>value </a:t>
            </a:r>
            <a:r>
              <a:rPr lang="en-US" altLang="zh-TW" sz="1800" b="1" dirty="0"/>
              <a:t>all</a:t>
            </a:r>
            <a:r>
              <a:rPr lang="en-US" altLang="zh-TW" sz="1800" dirty="0"/>
              <a:t> is used to represent aggregates.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TW" sz="1800" dirty="0"/>
              <a:t>The SQL standard actually uses null values in place of </a:t>
            </a:r>
            <a:r>
              <a:rPr lang="en-US" altLang="zh-TW" sz="1800" b="1" dirty="0"/>
              <a:t>all</a:t>
            </a:r>
            <a:r>
              <a:rPr lang="en-US" altLang="zh-TW" sz="1800" dirty="0"/>
              <a:t> despite confusion with regular null values.</a:t>
            </a:r>
          </a:p>
        </p:txBody>
      </p:sp>
      <p:pic>
        <p:nvPicPr>
          <p:cNvPr id="7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949" y="1414464"/>
            <a:ext cx="456057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1" y="4184539"/>
            <a:ext cx="5340668" cy="2171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7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to Support OLAP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2593" y="1825624"/>
            <a:ext cx="9316164" cy="50323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latin typeface="+mn-lt"/>
                <a:ea typeface="ＭＳ Ｐゴシック" charset="-128"/>
              </a:rPr>
              <a:t>The </a:t>
            </a:r>
            <a:r>
              <a:rPr lang="en-US" altLang="zh-TW" b="1" dirty="0">
                <a:latin typeface="+mn-lt"/>
                <a:ea typeface="ＭＳ Ｐゴシック" charset="-128"/>
              </a:rPr>
              <a:t>cube</a:t>
            </a:r>
            <a:r>
              <a:rPr lang="en-US" altLang="zh-TW" dirty="0">
                <a:latin typeface="+mn-lt"/>
                <a:ea typeface="ＭＳ Ｐゴシック" charset="-128"/>
              </a:rPr>
              <a:t> operation computes union of </a:t>
            </a:r>
            <a:r>
              <a:rPr lang="en-US" altLang="zh-TW" b="1" dirty="0">
                <a:latin typeface="+mn-lt"/>
                <a:ea typeface="ＭＳ Ｐゴシック" charset="-128"/>
              </a:rPr>
              <a:t>group </a:t>
            </a:r>
            <a:r>
              <a:rPr lang="en-US" altLang="zh-TW" b="1" dirty="0" err="1">
                <a:latin typeface="+mn-lt"/>
                <a:ea typeface="ＭＳ Ｐゴシック" charset="-128"/>
              </a:rPr>
              <a:t>by</a:t>
            </a:r>
            <a:r>
              <a:rPr lang="en-US" altLang="zh-TW" dirty="0" err="1">
                <a:latin typeface="+mn-lt"/>
                <a:ea typeface="ＭＳ Ｐゴシック" charset="-128"/>
              </a:rPr>
              <a:t>’s</a:t>
            </a:r>
            <a:r>
              <a:rPr lang="en-US" altLang="zh-TW" dirty="0">
                <a:latin typeface="+mn-lt"/>
                <a:ea typeface="ＭＳ Ｐゴシック" charset="-128"/>
              </a:rPr>
              <a:t> on every subset of the specified attributes</a:t>
            </a:r>
          </a:p>
          <a:p>
            <a:r>
              <a:rPr lang="en-US" altLang="zh-TW" dirty="0">
                <a:latin typeface="+mn-lt"/>
                <a:ea typeface="ＭＳ Ｐゴシック" charset="-128"/>
              </a:rPr>
              <a:t>Example relation for this section</a:t>
            </a:r>
            <a:br>
              <a:rPr lang="en-US" altLang="zh-TW" dirty="0">
                <a:latin typeface="+mn-lt"/>
                <a:ea typeface="ＭＳ Ｐゴシック" charset="-128"/>
              </a:rPr>
            </a:br>
            <a:r>
              <a:rPr lang="en-US" altLang="zh-TW" dirty="0">
                <a:latin typeface="+mn-lt"/>
                <a:ea typeface="ＭＳ Ｐゴシック" charset="-128"/>
              </a:rPr>
              <a:t>   </a:t>
            </a:r>
            <a:r>
              <a:rPr lang="en-US" altLang="zh-TW" i="1" dirty="0">
                <a:latin typeface="+mn-lt"/>
                <a:ea typeface="ＭＳ Ｐゴシック" charset="-128"/>
              </a:rPr>
              <a:t>sales</a:t>
            </a:r>
            <a:r>
              <a:rPr lang="en-US" altLang="zh-TW" dirty="0">
                <a:latin typeface="+mn-lt"/>
                <a:ea typeface="ＭＳ Ｐゴシック" charset="-128"/>
              </a:rPr>
              <a:t>(</a:t>
            </a:r>
            <a:r>
              <a:rPr lang="en-US" altLang="zh-TW" i="1" dirty="0" err="1">
                <a:latin typeface="+mn-lt"/>
                <a:ea typeface="ＭＳ Ｐゴシック" charset="-128"/>
              </a:rPr>
              <a:t>item_name</a:t>
            </a:r>
            <a:r>
              <a:rPr lang="en-US" altLang="zh-TW" i="1" dirty="0">
                <a:latin typeface="+mn-lt"/>
                <a:ea typeface="ＭＳ Ｐゴシック" charset="-128"/>
              </a:rPr>
              <a:t>, color, </a:t>
            </a:r>
            <a:r>
              <a:rPr lang="en-US" altLang="zh-TW" i="1" dirty="0" err="1">
                <a:latin typeface="+mn-lt"/>
                <a:ea typeface="ＭＳ Ｐゴシック" charset="-128"/>
              </a:rPr>
              <a:t>clothes_size</a:t>
            </a:r>
            <a:r>
              <a:rPr lang="en-US" altLang="zh-TW" i="1" dirty="0">
                <a:latin typeface="+mn-lt"/>
                <a:ea typeface="ＭＳ Ｐゴシック" charset="-128"/>
              </a:rPr>
              <a:t>, quantity</a:t>
            </a:r>
            <a:r>
              <a:rPr lang="en-US" altLang="zh-TW" dirty="0">
                <a:latin typeface="+mn-lt"/>
                <a:ea typeface="ＭＳ Ｐゴシック" charset="-128"/>
              </a:rPr>
              <a:t>)</a:t>
            </a:r>
          </a:p>
          <a:p>
            <a:pPr lvl="1"/>
            <a:r>
              <a:rPr lang="en-US" altLang="zh-TW" dirty="0">
                <a:latin typeface="+mn-lt"/>
                <a:ea typeface="ＭＳ Ｐゴシック" charset="-128"/>
              </a:rPr>
              <a:t>E.g. consider the query</a:t>
            </a:r>
          </a:p>
          <a:p>
            <a:pPr>
              <a:buFont typeface="Monotype Sorts" pitchFamily="2" charset="2"/>
              <a:buNone/>
            </a:pPr>
            <a:r>
              <a:rPr lang="en-US" altLang="zh-TW" b="1" dirty="0">
                <a:latin typeface="+mn-lt"/>
                <a:ea typeface="ＭＳ Ｐゴシック" charset="-128"/>
              </a:rPr>
              <a:t>		</a:t>
            </a:r>
            <a:r>
              <a:rPr lang="en-US" altLang="zh-TW" sz="2200" b="1" dirty="0">
                <a:latin typeface="+mn-lt"/>
                <a:ea typeface="ＭＳ Ｐゴシック" charset="-128"/>
              </a:rPr>
              <a:t>select </a:t>
            </a:r>
            <a:r>
              <a:rPr lang="en-US" altLang="zh-TW" sz="2200" i="1" dirty="0" err="1">
                <a:latin typeface="+mn-lt"/>
                <a:ea typeface="ＭＳ Ｐゴシック" charset="-128"/>
              </a:rPr>
              <a:t>item_name</a:t>
            </a:r>
            <a:r>
              <a:rPr lang="en-US" altLang="zh-TW" sz="2200" i="1" dirty="0">
                <a:latin typeface="+mn-lt"/>
                <a:ea typeface="ＭＳ Ｐゴシック" charset="-128"/>
              </a:rPr>
              <a:t>, color, </a:t>
            </a:r>
            <a:r>
              <a:rPr lang="en-US" altLang="zh-TW" sz="2200" i="1" dirty="0" err="1">
                <a:latin typeface="+mn-lt"/>
                <a:ea typeface="ＭＳ Ｐゴシック" charset="-128"/>
              </a:rPr>
              <a:t>clothes_size</a:t>
            </a:r>
            <a:r>
              <a:rPr lang="en-US" altLang="zh-TW" sz="2200" i="1" dirty="0">
                <a:latin typeface="+mn-lt"/>
                <a:ea typeface="ＭＳ Ｐゴシック" charset="-128"/>
              </a:rPr>
              <a:t>,</a:t>
            </a:r>
            <a:r>
              <a:rPr lang="en-US" altLang="zh-TW" sz="2200" i="1" dirty="0" smtClean="0">
                <a:latin typeface="+mn-lt"/>
                <a:ea typeface="ＭＳ Ｐゴシック" charset="-128"/>
              </a:rPr>
              <a:t> </a:t>
            </a:r>
            <a:r>
              <a:rPr lang="en-US" altLang="zh-TW" sz="2200" b="1" dirty="0" smtClean="0">
                <a:latin typeface="+mn-lt"/>
                <a:ea typeface="ＭＳ Ｐゴシック" charset="-128"/>
              </a:rPr>
              <a:t>sum</a:t>
            </a:r>
            <a:r>
              <a:rPr lang="en-US" altLang="zh-TW" sz="2200" dirty="0" smtClean="0">
                <a:latin typeface="+mn-lt"/>
                <a:ea typeface="ＭＳ Ｐゴシック" charset="-128"/>
              </a:rPr>
              <a:t>(</a:t>
            </a:r>
            <a:r>
              <a:rPr lang="en-US" altLang="zh-TW" sz="2200" i="1" dirty="0" smtClean="0">
                <a:latin typeface="+mn-lt"/>
                <a:ea typeface="ＭＳ Ｐゴシック" charset="-128"/>
              </a:rPr>
              <a:t>quantity</a:t>
            </a:r>
            <a:r>
              <a:rPr lang="en-US" altLang="zh-TW" sz="2200" dirty="0" smtClean="0">
                <a:latin typeface="+mn-lt"/>
                <a:ea typeface="ＭＳ Ｐゴシック" charset="-128"/>
              </a:rPr>
              <a:t>)</a:t>
            </a:r>
            <a:r>
              <a:rPr lang="en-US" altLang="zh-TW" sz="2200" dirty="0">
                <a:latin typeface="+mn-lt"/>
                <a:ea typeface="ＭＳ Ｐゴシック" charset="-128"/>
              </a:rPr>
              <a:t/>
            </a:r>
            <a:br>
              <a:rPr lang="en-US" altLang="zh-TW" sz="2200" dirty="0">
                <a:latin typeface="+mn-lt"/>
                <a:ea typeface="ＭＳ Ｐゴシック" charset="-128"/>
              </a:rPr>
            </a:br>
            <a:r>
              <a:rPr lang="en-US" altLang="zh-TW" sz="2200" dirty="0">
                <a:latin typeface="+mn-lt"/>
                <a:ea typeface="ＭＳ Ｐゴシック" charset="-128"/>
              </a:rPr>
              <a:t>	</a:t>
            </a:r>
            <a:r>
              <a:rPr lang="en-US" altLang="zh-TW" sz="2200" b="1" dirty="0">
                <a:latin typeface="+mn-lt"/>
                <a:ea typeface="ＭＳ Ｐゴシック" charset="-128"/>
              </a:rPr>
              <a:t>from</a:t>
            </a:r>
            <a:r>
              <a:rPr lang="en-US" altLang="zh-TW" sz="2200" dirty="0">
                <a:latin typeface="+mn-lt"/>
                <a:ea typeface="ＭＳ Ｐゴシック" charset="-128"/>
              </a:rPr>
              <a:t> </a:t>
            </a:r>
            <a:r>
              <a:rPr lang="en-US" altLang="zh-TW" sz="2200" i="1" dirty="0">
                <a:latin typeface="+mn-lt"/>
                <a:ea typeface="ＭＳ Ｐゴシック" charset="-128"/>
              </a:rPr>
              <a:t>sales</a:t>
            </a:r>
            <a:br>
              <a:rPr lang="en-US" altLang="zh-TW" sz="2200" i="1" dirty="0">
                <a:latin typeface="+mn-lt"/>
                <a:ea typeface="ＭＳ Ｐゴシック" charset="-128"/>
              </a:rPr>
            </a:br>
            <a:r>
              <a:rPr lang="en-US" altLang="zh-TW" sz="2200" i="1" dirty="0">
                <a:latin typeface="+mn-lt"/>
                <a:ea typeface="ＭＳ Ｐゴシック" charset="-128"/>
              </a:rPr>
              <a:t>	</a:t>
            </a:r>
            <a:r>
              <a:rPr lang="en-US" altLang="zh-TW" sz="2200" b="1" dirty="0">
                <a:latin typeface="+mn-lt"/>
                <a:ea typeface="ＭＳ Ｐゴシック" charset="-128"/>
              </a:rPr>
              <a:t>group by cube</a:t>
            </a:r>
            <a:r>
              <a:rPr lang="en-US" altLang="zh-TW" sz="2200" dirty="0">
                <a:latin typeface="+mn-lt"/>
                <a:ea typeface="ＭＳ Ｐゴシック" charset="-128"/>
              </a:rPr>
              <a:t>(</a:t>
            </a:r>
            <a:r>
              <a:rPr lang="en-US" altLang="zh-TW" sz="2200" i="1" dirty="0" err="1">
                <a:latin typeface="+mn-lt"/>
                <a:ea typeface="ＭＳ Ｐゴシック" charset="-128"/>
              </a:rPr>
              <a:t>item_name</a:t>
            </a:r>
            <a:r>
              <a:rPr lang="en-US" altLang="zh-TW" sz="2200" i="1" dirty="0">
                <a:latin typeface="+mn-lt"/>
                <a:ea typeface="ＭＳ Ｐゴシック" charset="-128"/>
              </a:rPr>
              <a:t>, color, </a:t>
            </a:r>
            <a:r>
              <a:rPr lang="en-US" altLang="zh-TW" sz="2200" i="1" dirty="0" err="1">
                <a:latin typeface="+mn-lt"/>
                <a:ea typeface="ＭＳ Ｐゴシック" charset="-128"/>
              </a:rPr>
              <a:t>clothes_size</a:t>
            </a:r>
            <a:r>
              <a:rPr lang="en-US" altLang="zh-TW" sz="2200" dirty="0" smtClean="0">
                <a:latin typeface="+mn-lt"/>
                <a:ea typeface="ＭＳ Ｐゴシック" charset="-128"/>
              </a:rPr>
              <a:t>)</a:t>
            </a:r>
            <a:endParaRPr lang="en-US" altLang="zh-TW" sz="2200" dirty="0">
              <a:latin typeface="+mn-lt"/>
              <a:ea typeface="ＭＳ Ｐゴシック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latin typeface="+mn-lt"/>
                <a:ea typeface="ＭＳ Ｐゴシック" charset="-128"/>
              </a:rPr>
              <a:t>      </a:t>
            </a:r>
            <a:r>
              <a:rPr lang="en-US" altLang="zh-TW" sz="2200" dirty="0">
                <a:latin typeface="+mn-lt"/>
                <a:ea typeface="ＭＳ Ｐゴシック" charset="-128"/>
              </a:rPr>
              <a:t>This computes the union of eight different groupings of the </a:t>
            </a:r>
            <a:r>
              <a:rPr lang="en-US" altLang="zh-TW" sz="2200" i="1" dirty="0">
                <a:latin typeface="+mn-lt"/>
                <a:ea typeface="ＭＳ Ｐゴシック" charset="-128"/>
              </a:rPr>
              <a:t>sales </a:t>
            </a:r>
            <a:r>
              <a:rPr lang="en-US" altLang="zh-TW" sz="2200" dirty="0">
                <a:latin typeface="+mn-lt"/>
                <a:ea typeface="ＭＳ Ｐゴシック" charset="-128"/>
              </a:rPr>
              <a:t>relation: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latin typeface="+mn-lt"/>
                <a:ea typeface="ＭＳ Ｐゴシック" charset="-128"/>
              </a:rPr>
              <a:t>	   { (</a:t>
            </a:r>
            <a:r>
              <a:rPr lang="en-US" altLang="zh-TW" sz="2200" i="1" dirty="0" err="1">
                <a:latin typeface="+mn-lt"/>
                <a:ea typeface="ＭＳ Ｐゴシック" charset="-128"/>
              </a:rPr>
              <a:t>item_name</a:t>
            </a:r>
            <a:r>
              <a:rPr lang="en-US" altLang="zh-TW" sz="2200" i="1" dirty="0">
                <a:latin typeface="+mn-lt"/>
                <a:ea typeface="ＭＳ Ｐゴシック" charset="-128"/>
              </a:rPr>
              <a:t>, color, </a:t>
            </a:r>
            <a:r>
              <a:rPr lang="en-US" altLang="zh-TW" sz="2200" i="1" dirty="0" err="1">
                <a:latin typeface="+mn-lt"/>
                <a:ea typeface="ＭＳ Ｐゴシック" charset="-128"/>
              </a:rPr>
              <a:t>clothes_size</a:t>
            </a:r>
            <a:r>
              <a:rPr lang="en-US" altLang="zh-TW" sz="2200" i="1" dirty="0">
                <a:latin typeface="+mn-lt"/>
                <a:ea typeface="ＭＳ Ｐゴシック" charset="-128"/>
              </a:rPr>
              <a:t>), </a:t>
            </a:r>
            <a:endParaRPr lang="en-US" altLang="zh-TW" sz="2200" i="1" dirty="0" smtClean="0">
              <a:latin typeface="+mn-lt"/>
              <a:ea typeface="ＭＳ Ｐゴシック" charset="-128"/>
            </a:endParaRPr>
          </a:p>
          <a:p>
            <a:pPr>
              <a:buFont typeface="Monotype Sorts" pitchFamily="2" charset="2"/>
              <a:buNone/>
            </a:pPr>
            <a:r>
              <a:rPr lang="zh-TW" altLang="en-US" sz="2200" i="1" dirty="0">
                <a:latin typeface="+mn-lt"/>
                <a:ea typeface="ＭＳ Ｐゴシック" charset="-128"/>
              </a:rPr>
              <a:t> </a:t>
            </a:r>
            <a:r>
              <a:rPr lang="zh-TW" altLang="en-US" sz="2200" i="1" dirty="0" smtClean="0">
                <a:latin typeface="+mn-lt"/>
                <a:ea typeface="ＭＳ Ｐゴシック" charset="-128"/>
              </a:rPr>
              <a:t>         </a:t>
            </a:r>
            <a:r>
              <a:rPr lang="en-US" altLang="zh-TW" sz="2200" i="1" dirty="0" smtClean="0">
                <a:latin typeface="+mn-lt"/>
                <a:ea typeface="ＭＳ Ｐゴシック" charset="-128"/>
              </a:rPr>
              <a:t>(</a:t>
            </a:r>
            <a:r>
              <a:rPr lang="en-US" altLang="zh-TW" sz="2200" i="1" dirty="0" err="1">
                <a:latin typeface="+mn-lt"/>
                <a:ea typeface="ＭＳ Ｐゴシック" charset="-128"/>
              </a:rPr>
              <a:t>item_name</a:t>
            </a:r>
            <a:r>
              <a:rPr lang="en-US" altLang="zh-TW" sz="2200" i="1" dirty="0">
                <a:latin typeface="+mn-lt"/>
                <a:ea typeface="ＭＳ Ｐゴシック" charset="-128"/>
              </a:rPr>
              <a:t>, color</a:t>
            </a:r>
            <a:r>
              <a:rPr lang="en-US" altLang="zh-TW" sz="2200" i="1" dirty="0" smtClean="0">
                <a:latin typeface="+mn-lt"/>
                <a:ea typeface="ＭＳ Ｐゴシック" charset="-128"/>
              </a:rPr>
              <a:t>),</a:t>
            </a:r>
            <a:r>
              <a:rPr lang="zh-TW" altLang="en-US" sz="2200" i="1" dirty="0" smtClean="0">
                <a:latin typeface="+mn-lt"/>
                <a:ea typeface="ＭＳ Ｐゴシック" charset="-128"/>
              </a:rPr>
              <a:t> </a:t>
            </a:r>
            <a:r>
              <a:rPr lang="en-US" altLang="zh-TW" sz="2200" i="1" dirty="0" smtClean="0">
                <a:latin typeface="+mn-lt"/>
                <a:ea typeface="ＭＳ Ｐゴシック" charset="-128"/>
              </a:rPr>
              <a:t>(</a:t>
            </a:r>
            <a:r>
              <a:rPr lang="en-US" altLang="zh-TW" sz="2200" i="1" dirty="0" err="1">
                <a:latin typeface="+mn-lt"/>
                <a:ea typeface="ＭＳ Ｐゴシック" charset="-128"/>
              </a:rPr>
              <a:t>item_name</a:t>
            </a:r>
            <a:r>
              <a:rPr lang="en-US" altLang="zh-TW" sz="2200" i="1" dirty="0">
                <a:latin typeface="+mn-lt"/>
                <a:ea typeface="ＭＳ Ｐゴシック" charset="-128"/>
              </a:rPr>
              <a:t>, </a:t>
            </a:r>
            <a:r>
              <a:rPr lang="en-US" altLang="zh-TW" sz="2200" i="1" dirty="0" err="1">
                <a:latin typeface="+mn-lt"/>
                <a:ea typeface="ＭＳ Ｐゴシック" charset="-128"/>
              </a:rPr>
              <a:t>clothes_size</a:t>
            </a:r>
            <a:r>
              <a:rPr lang="en-US" altLang="zh-TW" sz="2200" i="1" dirty="0">
                <a:latin typeface="+mn-lt"/>
                <a:ea typeface="ＭＳ Ｐゴシック" charset="-128"/>
              </a:rPr>
              <a:t>),  </a:t>
            </a:r>
            <a:r>
              <a:rPr lang="en-US" altLang="zh-TW" sz="2200" i="1" dirty="0" smtClean="0">
                <a:latin typeface="+mn-lt"/>
                <a:ea typeface="ＭＳ Ｐゴシック" charset="-128"/>
              </a:rPr>
              <a:t>(</a:t>
            </a:r>
            <a:r>
              <a:rPr lang="en-US" altLang="zh-TW" sz="2200" i="1" dirty="0">
                <a:latin typeface="+mn-lt"/>
                <a:ea typeface="ＭＳ Ｐゴシック" charset="-128"/>
              </a:rPr>
              <a:t>color, </a:t>
            </a:r>
            <a:r>
              <a:rPr lang="en-US" altLang="zh-TW" sz="2200" i="1" dirty="0" err="1">
                <a:latin typeface="+mn-lt"/>
                <a:ea typeface="ＭＳ Ｐゴシック" charset="-128"/>
              </a:rPr>
              <a:t>clothes_size</a:t>
            </a:r>
            <a:r>
              <a:rPr lang="en-US" altLang="zh-TW" sz="2200" i="1" dirty="0">
                <a:latin typeface="+mn-lt"/>
                <a:ea typeface="ＭＳ Ｐゴシック" charset="-128"/>
              </a:rPr>
              <a:t>), </a:t>
            </a:r>
            <a:br>
              <a:rPr lang="en-US" altLang="zh-TW" sz="2200" i="1" dirty="0">
                <a:latin typeface="+mn-lt"/>
                <a:ea typeface="ＭＳ Ｐゴシック" charset="-128"/>
              </a:rPr>
            </a:br>
            <a:r>
              <a:rPr lang="en-US" altLang="zh-TW" sz="2200" i="1" dirty="0">
                <a:latin typeface="+mn-lt"/>
                <a:ea typeface="ＭＳ Ｐゴシック" charset="-128"/>
              </a:rPr>
              <a:t>     (</a:t>
            </a:r>
            <a:r>
              <a:rPr lang="en-US" altLang="zh-TW" sz="2200" i="1" dirty="0" err="1">
                <a:latin typeface="+mn-lt"/>
                <a:ea typeface="ＭＳ Ｐゴシック" charset="-128"/>
              </a:rPr>
              <a:t>item_name</a:t>
            </a:r>
            <a:r>
              <a:rPr lang="en-US" altLang="zh-TW" sz="2200" i="1" dirty="0">
                <a:latin typeface="+mn-lt"/>
                <a:ea typeface="ＭＳ Ｐゴシック" charset="-128"/>
              </a:rPr>
              <a:t>),  </a:t>
            </a:r>
            <a:r>
              <a:rPr lang="en-US" altLang="zh-TW" sz="2200" i="1" dirty="0" smtClean="0">
                <a:latin typeface="+mn-lt"/>
                <a:ea typeface="ＭＳ Ｐゴシック" charset="-128"/>
              </a:rPr>
              <a:t>(</a:t>
            </a:r>
            <a:r>
              <a:rPr lang="en-US" altLang="zh-TW" sz="2200" i="1" dirty="0">
                <a:latin typeface="+mn-lt"/>
                <a:ea typeface="ＭＳ Ｐゴシック" charset="-128"/>
              </a:rPr>
              <a:t>color), </a:t>
            </a:r>
            <a:r>
              <a:rPr lang="en-US" altLang="zh-TW" sz="2200" i="1" dirty="0" smtClean="0">
                <a:latin typeface="+mn-lt"/>
                <a:ea typeface="ＭＳ Ｐゴシック" charset="-128"/>
              </a:rPr>
              <a:t>(</a:t>
            </a:r>
            <a:r>
              <a:rPr lang="en-US" altLang="zh-TW" sz="2200" i="1" dirty="0" err="1">
                <a:latin typeface="+mn-lt"/>
                <a:ea typeface="ＭＳ Ｐゴシック" charset="-128"/>
              </a:rPr>
              <a:t>clothes_size</a:t>
            </a:r>
            <a:r>
              <a:rPr lang="en-US" altLang="zh-TW" sz="2200" i="1" dirty="0">
                <a:latin typeface="+mn-lt"/>
                <a:ea typeface="ＭＳ Ｐゴシック" charset="-128"/>
              </a:rPr>
              <a:t>), </a:t>
            </a:r>
            <a:endParaRPr lang="en-US" altLang="zh-TW" sz="2200" i="1" dirty="0" smtClean="0">
              <a:latin typeface="+mn-lt"/>
              <a:ea typeface="ＭＳ Ｐゴシック" charset="-128"/>
            </a:endParaRPr>
          </a:p>
          <a:p>
            <a:pPr>
              <a:buFont typeface="Monotype Sorts" pitchFamily="2" charset="2"/>
              <a:buNone/>
            </a:pPr>
            <a:r>
              <a:rPr lang="zh-TW" altLang="en-US" sz="2200" i="1" dirty="0">
                <a:latin typeface="+mn-lt"/>
                <a:ea typeface="ＭＳ Ｐゴシック" charset="-128"/>
              </a:rPr>
              <a:t> </a:t>
            </a:r>
            <a:r>
              <a:rPr lang="zh-TW" altLang="en-US" sz="2200" i="1" dirty="0" smtClean="0">
                <a:latin typeface="+mn-lt"/>
                <a:ea typeface="ＭＳ Ｐゴシック" charset="-128"/>
              </a:rPr>
              <a:t>        </a:t>
            </a:r>
            <a:r>
              <a:rPr lang="en-US" altLang="zh-TW" sz="2200" i="1" dirty="0" smtClean="0">
                <a:latin typeface="+mn-lt"/>
                <a:ea typeface="ＭＳ Ｐゴシック" charset="-128"/>
              </a:rPr>
              <a:t>( </a:t>
            </a:r>
            <a:r>
              <a:rPr lang="en-US" altLang="zh-TW" sz="2200" i="1" dirty="0">
                <a:latin typeface="+mn-lt"/>
                <a:ea typeface="ＭＳ Ｐゴシック" charset="-128"/>
              </a:rPr>
              <a:t>)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200" dirty="0">
                <a:latin typeface="+mn-lt"/>
                <a:ea typeface="ＭＳ Ｐゴシック" charset="-128"/>
              </a:rPr>
              <a:t>      where ( ) denotes an empty </a:t>
            </a:r>
            <a:r>
              <a:rPr lang="en-US" altLang="zh-TW" sz="2200" b="1" dirty="0">
                <a:latin typeface="+mn-lt"/>
                <a:ea typeface="ＭＳ Ｐゴシック" charset="-128"/>
              </a:rPr>
              <a:t>group by </a:t>
            </a:r>
            <a:r>
              <a:rPr lang="en-US" altLang="zh-TW" sz="2200" dirty="0">
                <a:latin typeface="+mn-lt"/>
                <a:ea typeface="ＭＳ Ｐゴシック" charset="-128"/>
              </a:rPr>
              <a:t>list.</a:t>
            </a:r>
          </a:p>
          <a:p>
            <a:r>
              <a:rPr lang="en-US" altLang="zh-TW" dirty="0">
                <a:latin typeface="+mn-lt"/>
                <a:ea typeface="ＭＳ Ｐゴシック" charset="-128"/>
              </a:rPr>
              <a:t>For each grouping, the result contains the null value </a:t>
            </a:r>
            <a:r>
              <a:rPr lang="en-US" altLang="zh-TW" dirty="0" smtClean="0">
                <a:latin typeface="+mn-lt"/>
                <a:ea typeface="ＭＳ Ｐゴシック" charset="-128"/>
              </a:rPr>
              <a:t>for </a:t>
            </a:r>
            <a:r>
              <a:rPr lang="en-US" altLang="zh-TW" dirty="0">
                <a:latin typeface="+mn-lt"/>
                <a:ea typeface="ＭＳ Ｐゴシック" charset="-128"/>
              </a:rPr>
              <a:t>attributes not present in the grouping. 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34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Extended </a:t>
            </a:r>
            <a:r>
              <a:rPr lang="en-US" altLang="zh-TW" sz="3600" dirty="0" smtClean="0"/>
              <a:t>Aggregation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130" y="1690689"/>
            <a:ext cx="10272155" cy="4486274"/>
          </a:xfrm>
        </p:spPr>
        <p:txBody>
          <a:bodyPr>
            <a:noAutofit/>
          </a:bodyPr>
          <a:lstStyle/>
          <a:p>
            <a:r>
              <a:rPr lang="en-US" altLang="zh-TW" sz="2000" dirty="0">
                <a:latin typeface="+mn-lt"/>
                <a:ea typeface="ＭＳ Ｐゴシック" charset="-128"/>
              </a:rPr>
              <a:t>Relational representation of cross-tab that we saw earlier, </a:t>
            </a:r>
            <a:endParaRPr lang="en-US" altLang="zh-TW" sz="2000" dirty="0" smtClean="0">
              <a:latin typeface="+mn-lt"/>
              <a:ea typeface="ＭＳ Ｐゴシック" charset="-128"/>
            </a:endParaRPr>
          </a:p>
          <a:p>
            <a:pPr marL="0" indent="0">
              <a:buNone/>
            </a:pPr>
            <a:r>
              <a:rPr lang="zh-TW" altLang="en-US" sz="2000" dirty="0">
                <a:latin typeface="+mn-lt"/>
                <a:ea typeface="ＭＳ Ｐゴシック" charset="-128"/>
              </a:rPr>
              <a:t> </a:t>
            </a:r>
            <a:r>
              <a:rPr lang="zh-TW" altLang="en-US" sz="2000" dirty="0" smtClean="0">
                <a:latin typeface="+mn-lt"/>
                <a:ea typeface="ＭＳ Ｐゴシック" charset="-128"/>
              </a:rPr>
              <a:t>    </a:t>
            </a:r>
            <a:r>
              <a:rPr lang="en-US" altLang="zh-TW" sz="2000" dirty="0" smtClean="0">
                <a:latin typeface="+mn-lt"/>
                <a:ea typeface="ＭＳ Ｐゴシック" charset="-128"/>
              </a:rPr>
              <a:t>but </a:t>
            </a:r>
            <a:r>
              <a:rPr lang="en-US" altLang="zh-TW" sz="2000" dirty="0">
                <a:latin typeface="+mn-lt"/>
                <a:ea typeface="ＭＳ Ｐゴシック" charset="-128"/>
              </a:rPr>
              <a:t>with </a:t>
            </a:r>
            <a:r>
              <a:rPr lang="en-US" altLang="zh-TW" sz="2000" i="1" dirty="0">
                <a:latin typeface="+mn-lt"/>
                <a:ea typeface="ＭＳ Ｐゴシック" charset="-128"/>
              </a:rPr>
              <a:t>null </a:t>
            </a:r>
            <a:r>
              <a:rPr lang="en-US" altLang="zh-TW" sz="2000" dirty="0">
                <a:latin typeface="+mn-lt"/>
                <a:ea typeface="ＭＳ Ｐゴシック" charset="-128"/>
              </a:rPr>
              <a:t>in place of </a:t>
            </a:r>
            <a:r>
              <a:rPr lang="en-US" altLang="zh-TW" sz="2000" b="1" dirty="0">
                <a:latin typeface="+mn-lt"/>
                <a:ea typeface="ＭＳ Ｐゴシック" charset="-128"/>
              </a:rPr>
              <a:t>all</a:t>
            </a:r>
            <a:r>
              <a:rPr lang="en-US" altLang="zh-TW" sz="2000" dirty="0">
                <a:latin typeface="+mn-lt"/>
                <a:ea typeface="ＭＳ Ｐゴシック" charset="-128"/>
              </a:rPr>
              <a:t>, can be computed by</a:t>
            </a:r>
          </a:p>
          <a:p>
            <a:pPr>
              <a:buNone/>
            </a:pPr>
            <a:r>
              <a:rPr lang="en-US" altLang="zh-TW" sz="2000" dirty="0">
                <a:latin typeface="+mn-lt"/>
                <a:ea typeface="ＭＳ Ｐゴシック" charset="-128"/>
              </a:rPr>
              <a:t>		</a:t>
            </a:r>
            <a:r>
              <a:rPr lang="en-US" altLang="zh-TW" sz="1800" b="1" dirty="0">
                <a:latin typeface="+mn-lt"/>
                <a:ea typeface="ＭＳ Ｐゴシック" charset="-128"/>
              </a:rPr>
              <a:t>select </a:t>
            </a:r>
            <a:r>
              <a:rPr lang="en-US" altLang="zh-TW" sz="1800" i="1" dirty="0" err="1">
                <a:latin typeface="+mn-lt"/>
                <a:ea typeface="ＭＳ Ｐゴシック" charset="-128"/>
              </a:rPr>
              <a:t>item_name</a:t>
            </a:r>
            <a:r>
              <a:rPr lang="en-US" altLang="zh-TW" sz="1800" dirty="0">
                <a:latin typeface="+mn-lt"/>
                <a:ea typeface="ＭＳ Ｐゴシック" charset="-128"/>
              </a:rPr>
              <a:t>, </a:t>
            </a:r>
            <a:r>
              <a:rPr lang="en-US" altLang="zh-TW" sz="1800" i="1" dirty="0">
                <a:latin typeface="+mn-lt"/>
                <a:ea typeface="ＭＳ Ｐゴシック" charset="-128"/>
              </a:rPr>
              <a:t>color</a:t>
            </a:r>
            <a:r>
              <a:rPr lang="en-US" altLang="zh-TW" sz="1800" dirty="0">
                <a:latin typeface="+mn-lt"/>
                <a:ea typeface="ＭＳ Ｐゴシック" charset="-128"/>
              </a:rPr>
              <a:t>, </a:t>
            </a:r>
            <a:r>
              <a:rPr lang="en-US" altLang="zh-TW" sz="1800" b="1" dirty="0" smtClean="0">
                <a:latin typeface="+mn-lt"/>
                <a:ea typeface="ＭＳ Ｐゴシック" charset="-128"/>
              </a:rPr>
              <a:t>sum</a:t>
            </a:r>
            <a:r>
              <a:rPr lang="en-US" altLang="zh-TW" sz="1800" dirty="0" smtClean="0">
                <a:latin typeface="+mn-lt"/>
                <a:ea typeface="ＭＳ Ｐゴシック" charset="-128"/>
              </a:rPr>
              <a:t>(</a:t>
            </a:r>
            <a:r>
              <a:rPr lang="en-US" altLang="zh-TW" sz="1800" i="1" dirty="0">
                <a:latin typeface="+mn-lt"/>
                <a:ea typeface="ＭＳ Ｐゴシック" charset="-128"/>
              </a:rPr>
              <a:t>quantity</a:t>
            </a:r>
            <a:r>
              <a:rPr lang="en-US" altLang="zh-TW" sz="1800" dirty="0" smtClean="0">
                <a:latin typeface="+mn-lt"/>
                <a:ea typeface="ＭＳ Ｐゴシック" charset="-128"/>
              </a:rPr>
              <a:t>)</a:t>
            </a:r>
            <a:r>
              <a:rPr lang="en-US" altLang="zh-TW" sz="1800" dirty="0">
                <a:latin typeface="+mn-lt"/>
                <a:ea typeface="ＭＳ Ｐゴシック" charset="-128"/>
              </a:rPr>
              <a:t/>
            </a:r>
            <a:br>
              <a:rPr lang="en-US" altLang="zh-TW" sz="1800" dirty="0">
                <a:latin typeface="+mn-lt"/>
                <a:ea typeface="ＭＳ Ｐゴシック" charset="-128"/>
              </a:rPr>
            </a:br>
            <a:r>
              <a:rPr lang="en-US" altLang="zh-TW" sz="1800" dirty="0">
                <a:latin typeface="+mn-lt"/>
                <a:ea typeface="ＭＳ Ｐゴシック" charset="-128"/>
              </a:rPr>
              <a:t>	</a:t>
            </a:r>
            <a:r>
              <a:rPr lang="en-US" altLang="zh-TW" sz="1800" b="1" dirty="0">
                <a:latin typeface="+mn-lt"/>
                <a:ea typeface="ＭＳ Ｐゴシック" charset="-128"/>
              </a:rPr>
              <a:t>from </a:t>
            </a:r>
            <a:r>
              <a:rPr lang="en-US" altLang="zh-TW" sz="1800" i="1" dirty="0">
                <a:latin typeface="+mn-lt"/>
                <a:ea typeface="ＭＳ Ｐゴシック" charset="-128"/>
              </a:rPr>
              <a:t>sales</a:t>
            </a:r>
            <a:br>
              <a:rPr lang="en-US" altLang="zh-TW" sz="1800" i="1" dirty="0">
                <a:latin typeface="+mn-lt"/>
                <a:ea typeface="ＭＳ Ｐゴシック" charset="-128"/>
              </a:rPr>
            </a:br>
            <a:r>
              <a:rPr lang="en-US" altLang="zh-TW" sz="1800" i="1" dirty="0">
                <a:latin typeface="+mn-lt"/>
                <a:ea typeface="ＭＳ Ｐゴシック" charset="-128"/>
              </a:rPr>
              <a:t>	</a:t>
            </a:r>
            <a:r>
              <a:rPr lang="en-US" altLang="zh-TW" sz="1800" b="1" dirty="0">
                <a:latin typeface="+mn-lt"/>
                <a:ea typeface="ＭＳ Ｐゴシック" charset="-128"/>
              </a:rPr>
              <a:t>group by cube</a:t>
            </a:r>
            <a:r>
              <a:rPr lang="en-US" altLang="zh-TW" sz="1800" dirty="0">
                <a:latin typeface="+mn-lt"/>
                <a:ea typeface="ＭＳ Ｐゴシック" charset="-128"/>
              </a:rPr>
              <a:t>(</a:t>
            </a:r>
            <a:r>
              <a:rPr lang="en-US" altLang="zh-TW" sz="1800" i="1" dirty="0" err="1">
                <a:latin typeface="+mn-lt"/>
                <a:ea typeface="ＭＳ Ｐゴシック" charset="-128"/>
              </a:rPr>
              <a:t>item_name</a:t>
            </a:r>
            <a:r>
              <a:rPr lang="en-US" altLang="zh-TW" sz="1800" i="1" dirty="0">
                <a:latin typeface="+mn-lt"/>
                <a:ea typeface="ＭＳ Ｐゴシック" charset="-128"/>
              </a:rPr>
              <a:t>, color</a:t>
            </a:r>
            <a:r>
              <a:rPr lang="en-US" altLang="zh-TW" sz="1800" dirty="0">
                <a:latin typeface="+mn-lt"/>
                <a:ea typeface="ＭＳ Ｐゴシック" charset="-128"/>
              </a:rPr>
              <a:t>)</a:t>
            </a:r>
          </a:p>
          <a:p>
            <a:r>
              <a:rPr lang="en-US" altLang="zh-TW" sz="2000" dirty="0">
                <a:latin typeface="+mn-lt"/>
                <a:ea typeface="ＭＳ Ｐゴシック" charset="-128"/>
              </a:rPr>
              <a:t>The function </a:t>
            </a:r>
            <a:r>
              <a:rPr lang="en-US" altLang="zh-TW" sz="2000" b="1" dirty="0">
                <a:latin typeface="+mn-lt"/>
                <a:ea typeface="ＭＳ Ｐゴシック" charset="-128"/>
              </a:rPr>
              <a:t>grouping()</a:t>
            </a:r>
            <a:r>
              <a:rPr lang="en-US" altLang="zh-TW" sz="2000" dirty="0">
                <a:latin typeface="+mn-lt"/>
                <a:ea typeface="ＭＳ Ｐゴシック" charset="-128"/>
              </a:rPr>
              <a:t> can be applied on an attribute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>
                <a:latin typeface="+mn-lt"/>
              </a:rPr>
              <a:t>Returns 1 if the value is a null value representing all, </a:t>
            </a:r>
            <a:endParaRPr lang="en-US" altLang="zh-TW" sz="1800" dirty="0" smtClean="0">
              <a:latin typeface="+mn-lt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zh-TW" altLang="en-US" sz="1800" dirty="0">
                <a:latin typeface="+mn-lt"/>
              </a:rPr>
              <a:t> </a:t>
            </a:r>
            <a:r>
              <a:rPr lang="zh-TW" altLang="en-US" sz="1800" dirty="0" smtClean="0">
                <a:latin typeface="+mn-lt"/>
              </a:rPr>
              <a:t>    </a:t>
            </a:r>
            <a:r>
              <a:rPr lang="en-US" altLang="zh-TW" sz="1800" dirty="0" smtClean="0">
                <a:latin typeface="+mn-lt"/>
              </a:rPr>
              <a:t>and </a:t>
            </a:r>
            <a:r>
              <a:rPr lang="en-US" altLang="zh-TW" sz="1800" dirty="0">
                <a:latin typeface="+mn-lt"/>
              </a:rPr>
              <a:t>returns 0 in all other cases. </a:t>
            </a:r>
          </a:p>
          <a:p>
            <a:pPr>
              <a:buNone/>
            </a:pPr>
            <a:r>
              <a:rPr lang="en-US" altLang="zh-TW" sz="1800" dirty="0">
                <a:latin typeface="+mn-lt"/>
                <a:ea typeface="ＭＳ Ｐゴシック" charset="-128"/>
              </a:rPr>
              <a:t>	</a:t>
            </a:r>
            <a:r>
              <a:rPr lang="en-US" altLang="zh-TW" sz="1800" b="1" dirty="0">
                <a:latin typeface="+mn-lt"/>
                <a:ea typeface="ＭＳ Ｐゴシック" charset="-128"/>
              </a:rPr>
              <a:t>select </a:t>
            </a:r>
            <a:r>
              <a:rPr lang="en-US" altLang="zh-TW" sz="1800" i="1" dirty="0" err="1">
                <a:latin typeface="+mn-lt"/>
                <a:ea typeface="ＭＳ Ｐゴシック" charset="-128"/>
              </a:rPr>
              <a:t>item_name</a:t>
            </a:r>
            <a:r>
              <a:rPr lang="en-US" altLang="zh-TW" sz="1800" i="1" dirty="0">
                <a:latin typeface="+mn-lt"/>
                <a:ea typeface="ＭＳ Ｐゴシック" charset="-128"/>
              </a:rPr>
              <a:t>, color, </a:t>
            </a:r>
            <a:r>
              <a:rPr lang="en-US" altLang="zh-TW" sz="1800" i="1" dirty="0" err="1" smtClean="0">
                <a:latin typeface="+mn-lt"/>
                <a:ea typeface="ＭＳ Ｐゴシック" charset="-128"/>
              </a:rPr>
              <a:t>clothes_size</a:t>
            </a:r>
            <a:r>
              <a:rPr lang="en-US" altLang="zh-TW" sz="1800" dirty="0">
                <a:latin typeface="+mn-lt"/>
                <a:ea typeface="ＭＳ Ｐゴシック" charset="-128"/>
              </a:rPr>
              <a:t>, </a:t>
            </a:r>
            <a:r>
              <a:rPr lang="en-US" altLang="zh-TW" sz="1800" b="1" dirty="0" smtClean="0">
                <a:latin typeface="+mn-lt"/>
                <a:ea typeface="ＭＳ Ｐゴシック" charset="-128"/>
              </a:rPr>
              <a:t>sum</a:t>
            </a:r>
            <a:r>
              <a:rPr lang="en-US" altLang="zh-TW" sz="1800" dirty="0" smtClean="0">
                <a:latin typeface="+mn-lt"/>
                <a:ea typeface="ＭＳ Ｐゴシック" charset="-128"/>
              </a:rPr>
              <a:t>(</a:t>
            </a:r>
            <a:r>
              <a:rPr lang="en-US" altLang="zh-TW" sz="1800" i="1" dirty="0">
                <a:latin typeface="+mn-lt"/>
                <a:ea typeface="ＭＳ Ｐゴシック" charset="-128"/>
              </a:rPr>
              <a:t>quantity</a:t>
            </a:r>
            <a:r>
              <a:rPr lang="en-US" altLang="zh-TW" sz="1800" dirty="0" smtClean="0">
                <a:latin typeface="+mn-lt"/>
                <a:ea typeface="ＭＳ Ｐゴシック" charset="-128"/>
              </a:rPr>
              <a:t>),</a:t>
            </a:r>
            <a:r>
              <a:rPr lang="en-US" altLang="zh-TW" sz="1800" dirty="0">
                <a:latin typeface="+mn-lt"/>
                <a:ea typeface="ＭＳ Ｐゴシック" charset="-128"/>
              </a:rPr>
              <a:t/>
            </a:r>
            <a:br>
              <a:rPr lang="en-US" altLang="zh-TW" sz="1800" dirty="0">
                <a:latin typeface="+mn-lt"/>
                <a:ea typeface="ＭＳ Ｐゴシック" charset="-128"/>
              </a:rPr>
            </a:br>
            <a:r>
              <a:rPr lang="en-US" altLang="zh-TW" sz="1800" dirty="0">
                <a:latin typeface="+mn-lt"/>
                <a:ea typeface="ＭＳ Ｐゴシック" charset="-128"/>
              </a:rPr>
              <a:t>	</a:t>
            </a:r>
            <a:r>
              <a:rPr lang="en-US" altLang="zh-TW" sz="1800" b="1" dirty="0">
                <a:latin typeface="+mn-lt"/>
                <a:ea typeface="ＭＳ Ｐゴシック" charset="-128"/>
              </a:rPr>
              <a:t>grouping</a:t>
            </a:r>
            <a:r>
              <a:rPr lang="en-US" altLang="zh-TW" sz="1800" dirty="0">
                <a:latin typeface="+mn-lt"/>
                <a:ea typeface="ＭＳ Ｐゴシック" charset="-128"/>
              </a:rPr>
              <a:t>(</a:t>
            </a:r>
            <a:r>
              <a:rPr lang="en-US" altLang="zh-TW" sz="1800" i="1" dirty="0" err="1">
                <a:latin typeface="+mn-lt"/>
                <a:ea typeface="ＭＳ Ｐゴシック" charset="-128"/>
              </a:rPr>
              <a:t>item_name</a:t>
            </a:r>
            <a:r>
              <a:rPr lang="en-US" altLang="zh-TW" sz="1800" dirty="0">
                <a:latin typeface="+mn-lt"/>
                <a:ea typeface="ＭＳ Ｐゴシック" charset="-128"/>
              </a:rPr>
              <a:t>) </a:t>
            </a:r>
            <a:r>
              <a:rPr lang="en-US" altLang="zh-TW" sz="1800" b="1" dirty="0">
                <a:latin typeface="+mn-lt"/>
                <a:ea typeface="ＭＳ Ｐゴシック" charset="-128"/>
              </a:rPr>
              <a:t>as </a:t>
            </a:r>
            <a:r>
              <a:rPr lang="en-US" altLang="zh-TW" sz="1800" i="1" dirty="0" err="1">
                <a:latin typeface="+mn-lt"/>
                <a:ea typeface="ＭＳ Ｐゴシック" charset="-128"/>
              </a:rPr>
              <a:t>item_name_flag</a:t>
            </a:r>
            <a:r>
              <a:rPr lang="en-US" altLang="zh-TW" sz="1800" dirty="0">
                <a:latin typeface="+mn-lt"/>
                <a:ea typeface="ＭＳ Ｐゴシック" charset="-128"/>
              </a:rPr>
              <a:t>,</a:t>
            </a:r>
            <a:br>
              <a:rPr lang="en-US" altLang="zh-TW" sz="1800" dirty="0">
                <a:latin typeface="+mn-lt"/>
                <a:ea typeface="ＭＳ Ｐゴシック" charset="-128"/>
              </a:rPr>
            </a:br>
            <a:r>
              <a:rPr lang="en-US" altLang="zh-TW" sz="1800" dirty="0">
                <a:latin typeface="+mn-lt"/>
                <a:ea typeface="ＭＳ Ｐゴシック" charset="-128"/>
              </a:rPr>
              <a:t>	</a:t>
            </a:r>
            <a:r>
              <a:rPr lang="en-US" altLang="zh-TW" sz="1800" b="1" dirty="0">
                <a:latin typeface="+mn-lt"/>
                <a:ea typeface="ＭＳ Ｐゴシック" charset="-128"/>
              </a:rPr>
              <a:t>grouping</a:t>
            </a:r>
            <a:r>
              <a:rPr lang="en-US" altLang="zh-TW" sz="1800" dirty="0">
                <a:latin typeface="+mn-lt"/>
                <a:ea typeface="ＭＳ Ｐゴシック" charset="-128"/>
              </a:rPr>
              <a:t>(</a:t>
            </a:r>
            <a:r>
              <a:rPr lang="en-US" altLang="zh-TW" sz="1800" i="1" dirty="0">
                <a:latin typeface="+mn-lt"/>
                <a:ea typeface="ＭＳ Ｐゴシック" charset="-128"/>
              </a:rPr>
              <a:t>color</a:t>
            </a:r>
            <a:r>
              <a:rPr lang="en-US" altLang="zh-TW" sz="1800" dirty="0">
                <a:latin typeface="+mn-lt"/>
                <a:ea typeface="ＭＳ Ｐゴシック" charset="-128"/>
              </a:rPr>
              <a:t>) </a:t>
            </a:r>
            <a:r>
              <a:rPr lang="en-US" altLang="zh-TW" sz="1800" b="1" dirty="0">
                <a:latin typeface="+mn-lt"/>
                <a:ea typeface="ＭＳ Ｐゴシック" charset="-128"/>
              </a:rPr>
              <a:t>as </a:t>
            </a:r>
            <a:r>
              <a:rPr lang="en-US" altLang="zh-TW" sz="1800" i="1" dirty="0" err="1">
                <a:latin typeface="+mn-lt"/>
                <a:ea typeface="ＭＳ Ｐゴシック" charset="-128"/>
              </a:rPr>
              <a:t>color_flag</a:t>
            </a:r>
            <a:r>
              <a:rPr lang="en-US" altLang="zh-TW" sz="1800" dirty="0">
                <a:latin typeface="+mn-lt"/>
                <a:ea typeface="ＭＳ Ｐゴシック" charset="-128"/>
              </a:rPr>
              <a:t>,</a:t>
            </a:r>
            <a:br>
              <a:rPr lang="en-US" altLang="zh-TW" sz="1800" dirty="0">
                <a:latin typeface="+mn-lt"/>
                <a:ea typeface="ＭＳ Ｐゴシック" charset="-128"/>
              </a:rPr>
            </a:br>
            <a:r>
              <a:rPr lang="en-US" altLang="zh-TW" sz="1800" dirty="0">
                <a:latin typeface="+mn-lt"/>
                <a:ea typeface="ＭＳ Ｐゴシック" charset="-128"/>
              </a:rPr>
              <a:t>	</a:t>
            </a:r>
            <a:r>
              <a:rPr lang="en-US" altLang="zh-TW" sz="1800" b="1" dirty="0" smtClean="0">
                <a:latin typeface="+mn-lt"/>
                <a:ea typeface="ＭＳ Ｐゴシック" charset="-128"/>
              </a:rPr>
              <a:t>grouping</a:t>
            </a:r>
            <a:r>
              <a:rPr lang="en-US" altLang="zh-TW" sz="1800" dirty="0" smtClean="0">
                <a:latin typeface="+mn-lt"/>
                <a:ea typeface="ＭＳ Ｐゴシック" charset="-128"/>
              </a:rPr>
              <a:t>(</a:t>
            </a:r>
            <a:r>
              <a:rPr lang="en-US" altLang="zh-TW" sz="1800" dirty="0" err="1" smtClean="0">
                <a:latin typeface="+mn-lt"/>
                <a:ea typeface="ＭＳ Ｐゴシック" charset="-128"/>
              </a:rPr>
              <a:t>clothes_</a:t>
            </a:r>
            <a:r>
              <a:rPr lang="en-US" altLang="zh-TW" sz="1800" i="1" dirty="0" err="1" smtClean="0">
                <a:latin typeface="+mn-lt"/>
                <a:ea typeface="ＭＳ Ｐゴシック" charset="-128"/>
              </a:rPr>
              <a:t>size</a:t>
            </a:r>
            <a:r>
              <a:rPr lang="en-US" altLang="zh-TW" sz="1800" dirty="0">
                <a:latin typeface="+mn-lt"/>
                <a:ea typeface="ＭＳ Ｐゴシック" charset="-128"/>
              </a:rPr>
              <a:t>) </a:t>
            </a:r>
            <a:r>
              <a:rPr lang="en-US" altLang="zh-TW" sz="1800" b="1" dirty="0">
                <a:latin typeface="+mn-lt"/>
                <a:ea typeface="ＭＳ Ｐゴシック" charset="-128"/>
              </a:rPr>
              <a:t>as </a:t>
            </a:r>
            <a:r>
              <a:rPr lang="en-US" altLang="zh-TW" sz="1800" i="1" dirty="0" err="1" smtClean="0">
                <a:latin typeface="+mn-lt"/>
                <a:ea typeface="ＭＳ Ｐゴシック" charset="-128"/>
              </a:rPr>
              <a:t>size_flag</a:t>
            </a:r>
            <a:r>
              <a:rPr lang="en-US" altLang="zh-TW" sz="1800" dirty="0" smtClean="0">
                <a:latin typeface="+mn-lt"/>
                <a:ea typeface="ＭＳ Ｐゴシック" charset="-128"/>
              </a:rPr>
              <a:t>,</a:t>
            </a:r>
            <a:r>
              <a:rPr lang="en-US" altLang="zh-TW" sz="1800" dirty="0">
                <a:latin typeface="+mn-lt"/>
                <a:ea typeface="ＭＳ Ｐゴシック" charset="-128"/>
              </a:rPr>
              <a:t/>
            </a:r>
            <a:br>
              <a:rPr lang="en-US" altLang="zh-TW" sz="1800" dirty="0">
                <a:latin typeface="+mn-lt"/>
                <a:ea typeface="ＭＳ Ｐゴシック" charset="-128"/>
              </a:rPr>
            </a:br>
            <a:r>
              <a:rPr lang="en-US" altLang="zh-TW" sz="1800" b="1" dirty="0">
                <a:latin typeface="+mn-lt"/>
                <a:ea typeface="ＭＳ Ｐゴシック" charset="-128"/>
              </a:rPr>
              <a:t>from </a:t>
            </a:r>
            <a:r>
              <a:rPr lang="en-US" altLang="zh-TW" sz="1800" i="1" dirty="0" smtClean="0">
                <a:latin typeface="+mn-lt"/>
                <a:ea typeface="ＭＳ Ｐゴシック" charset="-128"/>
              </a:rPr>
              <a:t>sales</a:t>
            </a:r>
            <a:r>
              <a:rPr lang="zh-TW" altLang="en-US" sz="1800" dirty="0">
                <a:latin typeface="+mn-lt"/>
                <a:ea typeface="ＭＳ Ｐゴシック" charset="-128"/>
              </a:rPr>
              <a:t> </a:t>
            </a:r>
            <a:r>
              <a:rPr lang="en-US" altLang="zh-TW" sz="1800" b="1" dirty="0" smtClean="0">
                <a:latin typeface="+mn-lt"/>
                <a:ea typeface="ＭＳ Ｐゴシック" charset="-128"/>
              </a:rPr>
              <a:t>group </a:t>
            </a:r>
            <a:r>
              <a:rPr lang="en-US" altLang="zh-TW" sz="1800" b="1" dirty="0">
                <a:latin typeface="+mn-lt"/>
                <a:ea typeface="ＭＳ Ｐゴシック" charset="-128"/>
              </a:rPr>
              <a:t>by cube</a:t>
            </a:r>
            <a:r>
              <a:rPr lang="en-US" altLang="zh-TW" sz="1800" dirty="0">
                <a:latin typeface="+mn-lt"/>
                <a:ea typeface="ＭＳ Ｐゴシック" charset="-128"/>
              </a:rPr>
              <a:t>(</a:t>
            </a:r>
            <a:r>
              <a:rPr lang="en-US" altLang="zh-TW" sz="1800" i="1" dirty="0" err="1">
                <a:latin typeface="+mn-lt"/>
                <a:ea typeface="ＭＳ Ｐゴシック" charset="-128"/>
              </a:rPr>
              <a:t>item_name</a:t>
            </a:r>
            <a:r>
              <a:rPr lang="en-US" altLang="zh-TW" sz="1800" i="1" dirty="0">
                <a:latin typeface="+mn-lt"/>
                <a:ea typeface="ＭＳ Ｐゴシック" charset="-128"/>
              </a:rPr>
              <a:t>, color, </a:t>
            </a:r>
            <a:r>
              <a:rPr lang="en-US" altLang="zh-TW" sz="1800" i="1" dirty="0" err="1" smtClean="0">
                <a:latin typeface="+mn-lt"/>
                <a:ea typeface="ＭＳ Ｐゴシック" charset="-128"/>
              </a:rPr>
              <a:t>clothes_size</a:t>
            </a:r>
            <a:r>
              <a:rPr lang="en-US" altLang="zh-TW" sz="1800" dirty="0">
                <a:latin typeface="+mn-lt"/>
                <a:ea typeface="ＭＳ Ｐゴシック" charset="-128"/>
              </a:rPr>
              <a:t>)</a:t>
            </a:r>
          </a:p>
          <a:p>
            <a:r>
              <a:rPr lang="en-US" altLang="zh-TW" sz="2000" dirty="0">
                <a:latin typeface="+mn-lt"/>
                <a:ea typeface="ＭＳ Ｐゴシック" charset="-128"/>
              </a:rPr>
              <a:t>Can use the function </a:t>
            </a:r>
            <a:r>
              <a:rPr lang="en-US" altLang="zh-TW" sz="2000" b="1" dirty="0">
                <a:latin typeface="+mn-lt"/>
                <a:ea typeface="ＭＳ Ｐゴシック" charset="-128"/>
              </a:rPr>
              <a:t>decode()</a:t>
            </a:r>
            <a:r>
              <a:rPr lang="en-US" altLang="zh-TW" sz="2000" dirty="0">
                <a:latin typeface="+mn-lt"/>
                <a:ea typeface="ＭＳ Ｐゴシック" charset="-128"/>
              </a:rPr>
              <a:t> in the </a:t>
            </a:r>
            <a:r>
              <a:rPr lang="en-US" altLang="zh-TW" sz="2000" b="1" dirty="0">
                <a:latin typeface="+mn-lt"/>
                <a:ea typeface="ＭＳ Ｐゴシック" charset="-128"/>
              </a:rPr>
              <a:t>select</a:t>
            </a:r>
            <a:r>
              <a:rPr lang="en-US" altLang="zh-TW" sz="2000" dirty="0">
                <a:latin typeface="+mn-lt"/>
                <a:ea typeface="ＭＳ Ｐゴシック" charset="-128"/>
              </a:rPr>
              <a:t> clause to replace </a:t>
            </a:r>
            <a:r>
              <a:rPr lang="en-US" altLang="zh-TW" sz="2000" dirty="0" smtClean="0">
                <a:latin typeface="+mn-lt"/>
                <a:ea typeface="ＭＳ Ｐゴシック" charset="-128"/>
              </a:rPr>
              <a:t>such </a:t>
            </a:r>
            <a:r>
              <a:rPr lang="en-US" altLang="zh-TW" sz="2000" dirty="0">
                <a:latin typeface="+mn-lt"/>
                <a:ea typeface="ＭＳ Ｐゴシック" charset="-128"/>
              </a:rPr>
              <a:t>nulls by a value such as </a:t>
            </a:r>
            <a:r>
              <a:rPr lang="en-US" altLang="zh-TW" sz="2000" b="1" dirty="0">
                <a:latin typeface="+mn-lt"/>
                <a:ea typeface="ＭＳ Ｐゴシック" charset="-128"/>
              </a:rPr>
              <a:t>all</a:t>
            </a:r>
          </a:p>
          <a:p>
            <a:pPr lvl="1">
              <a:lnSpc>
                <a:spcPct val="110000"/>
              </a:lnSpc>
            </a:pPr>
            <a:r>
              <a:rPr lang="en-US" altLang="zh-TW" sz="1800" dirty="0">
                <a:latin typeface="+mn-lt"/>
              </a:rPr>
              <a:t>E.g., replace </a:t>
            </a:r>
            <a:r>
              <a:rPr lang="en-US" altLang="zh-TW" sz="1800" i="1" dirty="0" err="1">
                <a:latin typeface="+mn-lt"/>
              </a:rPr>
              <a:t>item_name</a:t>
            </a:r>
            <a:r>
              <a:rPr lang="en-US" altLang="zh-TW" sz="1800" i="1" dirty="0">
                <a:latin typeface="+mn-lt"/>
              </a:rPr>
              <a:t> </a:t>
            </a:r>
            <a:r>
              <a:rPr lang="en-US" altLang="zh-TW" sz="1800" dirty="0">
                <a:latin typeface="+mn-lt"/>
              </a:rPr>
              <a:t> in first query by </a:t>
            </a:r>
            <a:br>
              <a:rPr lang="en-US" altLang="zh-TW" sz="1800" dirty="0">
                <a:latin typeface="+mn-lt"/>
              </a:rPr>
            </a:br>
            <a:r>
              <a:rPr lang="en-US" altLang="zh-TW" sz="1800" dirty="0">
                <a:latin typeface="+mn-lt"/>
              </a:rPr>
              <a:t>   </a:t>
            </a:r>
            <a:r>
              <a:rPr lang="en-US" altLang="zh-TW" sz="1800" b="1" dirty="0">
                <a:latin typeface="+mn-lt"/>
              </a:rPr>
              <a:t>decode</a:t>
            </a:r>
            <a:r>
              <a:rPr lang="en-US" altLang="zh-TW" sz="1800" dirty="0">
                <a:latin typeface="+mn-lt"/>
              </a:rPr>
              <a:t>( </a:t>
            </a:r>
            <a:r>
              <a:rPr lang="en-US" altLang="zh-TW" sz="1800" b="1" dirty="0">
                <a:latin typeface="+mn-lt"/>
              </a:rPr>
              <a:t>grouping</a:t>
            </a:r>
            <a:r>
              <a:rPr lang="en-US" altLang="zh-TW" sz="1800" dirty="0">
                <a:latin typeface="+mn-lt"/>
              </a:rPr>
              <a:t>(</a:t>
            </a:r>
            <a:r>
              <a:rPr lang="en-US" altLang="zh-TW" sz="1800" i="1" dirty="0" err="1">
                <a:latin typeface="+mn-lt"/>
              </a:rPr>
              <a:t>item_name</a:t>
            </a:r>
            <a:r>
              <a:rPr lang="en-US" altLang="zh-TW" sz="1800" dirty="0">
                <a:latin typeface="+mn-lt"/>
              </a:rPr>
              <a:t>), 1, ‘all’, </a:t>
            </a:r>
            <a:r>
              <a:rPr lang="en-US" altLang="zh-TW" sz="1800" i="1" dirty="0" err="1">
                <a:latin typeface="+mn-lt"/>
              </a:rPr>
              <a:t>item_name</a:t>
            </a:r>
            <a:r>
              <a:rPr lang="en-US" altLang="zh-TW" sz="1800" dirty="0" smtClean="0">
                <a:latin typeface="+mn-lt"/>
              </a:rPr>
              <a:t>)</a:t>
            </a:r>
            <a:endParaRPr lang="en-US" altLang="zh-TW" sz="1800" b="1" dirty="0">
              <a:latin typeface="+mn-lt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24</a:t>
            </a:fld>
            <a:endParaRPr kumimoji="1" lang="zh-CN" altLang="en-US"/>
          </a:p>
        </p:txBody>
      </p:sp>
      <p:pic>
        <p:nvPicPr>
          <p:cNvPr id="6" name="Picture 4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086" y="1027907"/>
            <a:ext cx="4178963" cy="486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24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6421" y="3141693"/>
            <a:ext cx="751641" cy="6398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303" y="3141694"/>
            <a:ext cx="359117" cy="6398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25</a:t>
            </a:fld>
            <a:endParaRPr kumimoji="1" lang="zh-CN" altLang="en-US"/>
          </a:p>
        </p:txBody>
      </p:sp>
      <p:pic>
        <p:nvPicPr>
          <p:cNvPr id="1028" name="Picture 4" descr="CONTACT US :: Su-la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" y="0"/>
            <a:ext cx="10800114" cy="696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249462" y="86497"/>
            <a:ext cx="66569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Thank you and </a:t>
            </a:r>
          </a:p>
          <a:p>
            <a:r>
              <a:rPr lang="en-US" altLang="zh-CN" sz="5400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any questions?</a:t>
            </a:r>
            <a:endParaRPr lang="zh-CN" altLang="en-US" sz="5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5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860" y="1781298"/>
            <a:ext cx="9049881" cy="2900239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smtClean="0">
                <a:solidFill>
                  <a:srgbClr val="000099"/>
                </a:solidFill>
                <a:latin typeface="+mn-lt"/>
              </a:rPr>
              <a:t>Join operations</a:t>
            </a:r>
            <a:r>
              <a:rPr lang="en-US" altLang="zh-TW" dirty="0" smtClean="0">
                <a:latin typeface="+mn-lt"/>
              </a:rPr>
              <a:t> take two relations and return as a result another relation.</a:t>
            </a:r>
          </a:p>
          <a:p>
            <a:r>
              <a:rPr lang="en-US" altLang="zh-TW" dirty="0" smtClean="0">
                <a:latin typeface="+mn-lt"/>
              </a:rPr>
              <a:t>These additional operations are typically used as subquery expressions in the </a:t>
            </a:r>
            <a:r>
              <a:rPr lang="en-US" altLang="zh-TW" b="1" dirty="0" smtClean="0">
                <a:latin typeface="+mn-lt"/>
              </a:rPr>
              <a:t>from </a:t>
            </a:r>
            <a:r>
              <a:rPr lang="en-US" altLang="zh-TW" dirty="0" smtClean="0">
                <a:latin typeface="+mn-lt"/>
              </a:rPr>
              <a:t>clause</a:t>
            </a:r>
          </a:p>
          <a:p>
            <a:r>
              <a:rPr lang="en-US" altLang="zh-TW" b="1" dirty="0" smtClean="0">
                <a:solidFill>
                  <a:srgbClr val="000099"/>
                </a:solidFill>
                <a:latin typeface="+mn-lt"/>
              </a:rPr>
              <a:t>Join condition</a:t>
            </a:r>
            <a:r>
              <a:rPr lang="en-US" altLang="zh-TW" dirty="0" smtClean="0">
                <a:latin typeface="+mn-lt"/>
              </a:rPr>
              <a:t> – defines which tuples in the two relations match, and what attributes are present in the result of the join.</a:t>
            </a:r>
          </a:p>
          <a:p>
            <a:r>
              <a:rPr lang="en-US" altLang="zh-TW" b="1" dirty="0" smtClean="0">
                <a:solidFill>
                  <a:srgbClr val="000099"/>
                </a:solidFill>
                <a:latin typeface="+mn-lt"/>
              </a:rPr>
              <a:t>Join type</a:t>
            </a:r>
            <a:r>
              <a:rPr lang="en-US" altLang="zh-TW" dirty="0" smtClean="0">
                <a:latin typeface="+mn-lt"/>
              </a:rPr>
              <a:t> – defines how tuples in each relation that do not match any tuple in the other relation (based on the join condition) are treated.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32004" r="375" b="31503"/>
          <a:stretch>
            <a:fillRect/>
          </a:stretch>
        </p:blipFill>
        <p:spPr bwMode="auto">
          <a:xfrm>
            <a:off x="1380790" y="4772953"/>
            <a:ext cx="8369172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1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243" y="1712157"/>
            <a:ext cx="8104763" cy="487362"/>
          </a:xfrm>
        </p:spPr>
        <p:txBody>
          <a:bodyPr/>
          <a:lstStyle/>
          <a:p>
            <a:r>
              <a:rPr lang="en-US" altLang="zh-TW" dirty="0" smtClean="0">
                <a:latin typeface="+mn-lt"/>
              </a:rPr>
              <a:t>Relation </a:t>
            </a:r>
            <a:r>
              <a:rPr lang="en-US" altLang="zh-TW" b="1" i="1" dirty="0" smtClean="0">
                <a:latin typeface="+mn-lt"/>
              </a:rPr>
              <a:t>course</a:t>
            </a:r>
            <a:endParaRPr lang="en-US" altLang="zh-TW" b="1" dirty="0" smtClean="0">
              <a:latin typeface="+mn-lt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090449" y="5673082"/>
            <a:ext cx="94785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buSzTx/>
            </a:pPr>
            <a:r>
              <a:rPr lang="en-US" altLang="zh-TW" sz="1800" dirty="0"/>
              <a:t>   Note: </a:t>
            </a:r>
            <a:r>
              <a:rPr lang="en-US" altLang="zh-TW" sz="1800" dirty="0" err="1"/>
              <a:t>prereq</a:t>
            </a:r>
            <a:r>
              <a:rPr lang="en-US" altLang="zh-TW" sz="1800" dirty="0"/>
              <a:t> information missing for CS-315 and </a:t>
            </a:r>
            <a:r>
              <a:rPr lang="en-US" altLang="zh-TW" dirty="0"/>
              <a:t>course information missing for CS-347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537" y="2199519"/>
            <a:ext cx="5483387" cy="128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537" y="4073835"/>
            <a:ext cx="3069758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43243" y="3586473"/>
            <a:ext cx="8104763" cy="48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3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latin typeface="+mn-lt"/>
              </a:rPr>
              <a:t>Relation </a:t>
            </a:r>
            <a:r>
              <a:rPr lang="en-US" altLang="zh-TW" b="1" i="1" dirty="0" err="1" smtClean="0">
                <a:latin typeface="+mn-lt"/>
              </a:rPr>
              <a:t>prereq</a:t>
            </a:r>
            <a:endParaRPr lang="en-US" altLang="zh-TW" b="1" i="1" dirty="0" smtClean="0">
              <a:latin typeface="+mn-lt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1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Left Outer Join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778223" y="1773814"/>
            <a:ext cx="8342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 lvl="1"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TW" sz="2000" i="1" dirty="0"/>
              <a:t>   </a:t>
            </a:r>
            <a:r>
              <a:rPr lang="en-US" altLang="zh-TW" sz="2000" dirty="0" smtClean="0"/>
              <a:t>select * from </a:t>
            </a:r>
            <a:r>
              <a:rPr lang="en-US" altLang="zh-TW" sz="2000" i="1" dirty="0" smtClean="0"/>
              <a:t>course</a:t>
            </a:r>
            <a:r>
              <a:rPr lang="en-US" altLang="zh-TW" sz="2000" dirty="0" smtClean="0"/>
              <a:t> </a:t>
            </a:r>
            <a:r>
              <a:rPr lang="en-US" altLang="zh-TW" sz="2000" b="1" dirty="0">
                <a:solidFill>
                  <a:srgbClr val="000099"/>
                </a:solidFill>
              </a:rPr>
              <a:t>natural left outer join</a:t>
            </a:r>
            <a:r>
              <a:rPr lang="en-US" altLang="zh-TW" sz="2000" dirty="0"/>
              <a:t> </a:t>
            </a:r>
            <a:r>
              <a:rPr lang="en-US" altLang="zh-TW" sz="2000" i="1" dirty="0" err="1"/>
              <a:t>prereq</a:t>
            </a:r>
            <a:endParaRPr lang="en-US" altLang="zh-TW" sz="2000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01" y="2196089"/>
            <a:ext cx="7035879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388924" y="4016950"/>
            <a:ext cx="37369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b="1">
                <a:solidFill>
                  <a:schemeClr val="tx2"/>
                </a:solidFill>
              </a:rPr>
              <a:t>Note: read prere_id as prereq_id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 flipV="1">
            <a:off x="8836105" y="2415164"/>
            <a:ext cx="1098887" cy="150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71343" y="4773970"/>
            <a:ext cx="5346035" cy="48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3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i="1" dirty="0" smtClean="0">
                <a:latin typeface="+mn-lt"/>
              </a:rPr>
              <a:t>course</a:t>
            </a:r>
            <a:endParaRPr lang="en-US" altLang="zh-TW" b="1" dirty="0" smtClean="0">
              <a:latin typeface="+mn-lt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1" y="5305738"/>
            <a:ext cx="5593678" cy="13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86" y="5261332"/>
            <a:ext cx="2945084" cy="132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7056086" y="4785935"/>
            <a:ext cx="1348294" cy="48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3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i="1" dirty="0" err="1" smtClean="0">
                <a:latin typeface="+mn-lt"/>
              </a:rPr>
              <a:t>prereq</a:t>
            </a:r>
            <a:endParaRPr lang="en-US" altLang="zh-TW" b="1" i="1" dirty="0" smtClean="0"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81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Right Outer Join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46993" y="1731244"/>
            <a:ext cx="696197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r>
              <a:rPr lang="en-US" altLang="zh-TW" sz="2000" dirty="0"/>
              <a:t> </a:t>
            </a:r>
            <a:r>
              <a:rPr lang="en-US" altLang="zh-TW" sz="2000" i="1" dirty="0"/>
              <a:t> </a:t>
            </a:r>
            <a:r>
              <a:rPr lang="en-US" altLang="zh-TW" sz="2000" dirty="0" smtClean="0"/>
              <a:t>select * from </a:t>
            </a:r>
            <a:r>
              <a:rPr lang="en-US" altLang="zh-TW" sz="2000" i="1" dirty="0" smtClean="0"/>
              <a:t>course</a:t>
            </a:r>
            <a:r>
              <a:rPr lang="en-US" altLang="zh-TW" sz="2000" dirty="0" smtClean="0"/>
              <a:t> </a:t>
            </a:r>
            <a:r>
              <a:rPr lang="en-US" altLang="zh-TW" sz="2000" b="1" dirty="0">
                <a:solidFill>
                  <a:srgbClr val="000099"/>
                </a:solidFill>
              </a:rPr>
              <a:t>natural right outer join</a:t>
            </a:r>
            <a:r>
              <a:rPr lang="en-US" altLang="zh-TW" sz="2000" dirty="0"/>
              <a:t> </a:t>
            </a:r>
            <a:r>
              <a:rPr lang="en-US" altLang="zh-TW" sz="2000" i="1" dirty="0" err="1"/>
              <a:t>prereq</a:t>
            </a:r>
            <a:endParaRPr lang="en-US" altLang="zh-TW" sz="2000" i="1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82" y="2311400"/>
            <a:ext cx="7392174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1343" y="4773970"/>
            <a:ext cx="5346035" cy="48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3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i="1" dirty="0" smtClean="0">
                <a:latin typeface="+mn-lt"/>
              </a:rPr>
              <a:t>course</a:t>
            </a:r>
            <a:endParaRPr lang="en-US" altLang="zh-TW" b="1" dirty="0" smtClean="0">
              <a:latin typeface="+mn-lt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1" y="5305738"/>
            <a:ext cx="5593678" cy="13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86" y="5261332"/>
            <a:ext cx="2945084" cy="132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56086" y="4785935"/>
            <a:ext cx="1348294" cy="48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3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i="1" dirty="0" err="1" smtClean="0">
                <a:latin typeface="+mn-lt"/>
              </a:rPr>
              <a:t>prereq</a:t>
            </a:r>
            <a:endParaRPr lang="en-US" altLang="zh-TW" b="1" i="1" dirty="0" smtClean="0"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15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Full Outer Join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07001" y="1717967"/>
            <a:ext cx="68900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r>
              <a:rPr lang="en-US" altLang="zh-TW" sz="2000" dirty="0"/>
              <a:t> </a:t>
            </a:r>
            <a:r>
              <a:rPr lang="en-US" altLang="zh-TW" sz="2000" i="1" dirty="0"/>
              <a:t> </a:t>
            </a:r>
            <a:r>
              <a:rPr lang="en-US" altLang="zh-TW" sz="2000" i="1" dirty="0" smtClean="0"/>
              <a:t>select * from course</a:t>
            </a:r>
            <a:r>
              <a:rPr lang="en-US" altLang="zh-TW" sz="2000" dirty="0" smtClean="0"/>
              <a:t> </a:t>
            </a:r>
            <a:r>
              <a:rPr lang="en-US" altLang="zh-TW" sz="2000" b="1" dirty="0">
                <a:solidFill>
                  <a:srgbClr val="000099"/>
                </a:solidFill>
              </a:rPr>
              <a:t>natural full outer join</a:t>
            </a:r>
            <a:r>
              <a:rPr lang="en-US" altLang="zh-TW" sz="2000" dirty="0"/>
              <a:t> </a:t>
            </a:r>
            <a:r>
              <a:rPr lang="en-US" altLang="zh-TW" sz="2000" i="1" dirty="0" err="1"/>
              <a:t>prereq</a:t>
            </a:r>
            <a:endParaRPr lang="en-US" altLang="zh-TW" sz="2000" i="1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064" y="2170876"/>
            <a:ext cx="6921489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1343" y="4773970"/>
            <a:ext cx="5346035" cy="48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3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i="1" dirty="0" smtClean="0">
                <a:latin typeface="+mn-lt"/>
              </a:rPr>
              <a:t>course</a:t>
            </a:r>
            <a:endParaRPr lang="en-US" altLang="zh-TW" b="1" dirty="0" smtClean="0">
              <a:latin typeface="+mn-lt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1" y="5305738"/>
            <a:ext cx="5593678" cy="1311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86" y="5261332"/>
            <a:ext cx="2945084" cy="132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056086" y="4785935"/>
            <a:ext cx="1348294" cy="48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400" b="0" kern="1200">
                <a:solidFill>
                  <a:schemeClr val="tx1"/>
                </a:solidFill>
                <a:latin typeface="Arial" panose="020B0604020202020204" pitchFamily="34" charset="0"/>
                <a:ea typeface="微软雅黑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30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i="1" dirty="0" err="1" smtClean="0">
                <a:latin typeface="+mn-lt"/>
              </a:rPr>
              <a:t>prereq</a:t>
            </a:r>
            <a:endParaRPr lang="en-US" altLang="zh-TW" b="1" i="1" dirty="0" smtClean="0">
              <a:latin typeface="+mn-lt"/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89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92286" y="779194"/>
            <a:ext cx="9541193" cy="609600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8873" y="1894176"/>
            <a:ext cx="7819727" cy="688975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smtClean="0"/>
              <a:t>Select </a:t>
            </a:r>
            <a:r>
              <a:rPr lang="en-US" altLang="zh-TW" dirty="0" smtClean="0"/>
              <a:t>*</a:t>
            </a:r>
            <a:r>
              <a:rPr lang="en-US" altLang="zh-TW" b="1" dirty="0" smtClean="0"/>
              <a:t> from </a:t>
            </a:r>
            <a:r>
              <a:rPr lang="en-US" altLang="zh-TW" i="1" dirty="0" smtClean="0"/>
              <a:t>course </a:t>
            </a:r>
            <a:r>
              <a:rPr lang="en-US" altLang="zh-TW" b="1" dirty="0" smtClean="0"/>
              <a:t>inner join </a:t>
            </a:r>
            <a:r>
              <a:rPr lang="en-US" altLang="zh-TW" i="1" dirty="0" err="1" smtClean="0"/>
              <a:t>prereq</a:t>
            </a:r>
            <a:r>
              <a:rPr lang="en-US" altLang="zh-TW" i="1" dirty="0" smtClean="0"/>
              <a:t> </a:t>
            </a:r>
            <a:r>
              <a:rPr lang="en-US" altLang="zh-TW" b="1" dirty="0" smtClean="0"/>
              <a:t>on</a:t>
            </a:r>
            <a:br>
              <a:rPr lang="en-US" altLang="zh-TW" b="1" dirty="0" smtClean="0"/>
            </a:br>
            <a:r>
              <a:rPr lang="en-US" altLang="zh-TW" i="1" dirty="0" err="1" smtClean="0"/>
              <a:t>course.course_id</a:t>
            </a:r>
            <a:r>
              <a:rPr lang="en-US" altLang="zh-TW" i="1" dirty="0" smtClean="0"/>
              <a:t> = </a:t>
            </a:r>
            <a:r>
              <a:rPr lang="en-US" altLang="zh-TW" i="1" dirty="0" err="1" smtClean="0"/>
              <a:t>prereq.course_id</a:t>
            </a:r>
            <a:endParaRPr lang="en-US" altLang="zh-TW" i="1" dirty="0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94487" y="4096039"/>
            <a:ext cx="803350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buSzTx/>
            </a:pPr>
            <a:r>
              <a:rPr lang="en-US" altLang="zh-TW" sz="1800" b="1" dirty="0" smtClean="0"/>
              <a:t>Select </a:t>
            </a:r>
            <a:r>
              <a:rPr lang="en-US" altLang="zh-TW" sz="1800" dirty="0" smtClean="0"/>
              <a:t>*</a:t>
            </a:r>
            <a:r>
              <a:rPr lang="en-US" altLang="zh-TW" sz="1800" b="1" dirty="0" smtClean="0"/>
              <a:t> from </a:t>
            </a:r>
            <a:r>
              <a:rPr lang="en-US" altLang="zh-TW" sz="1800" i="1" dirty="0" smtClean="0"/>
              <a:t>course </a:t>
            </a:r>
            <a:r>
              <a:rPr lang="en-US" altLang="zh-TW" sz="1800" b="1" dirty="0"/>
              <a:t>left outer join</a:t>
            </a:r>
            <a:r>
              <a:rPr lang="en-US" altLang="zh-TW" sz="1800" i="1" dirty="0"/>
              <a:t> </a:t>
            </a:r>
            <a:r>
              <a:rPr lang="en-US" altLang="zh-TW" sz="1800" i="1" dirty="0" err="1"/>
              <a:t>prereq</a:t>
            </a:r>
            <a:r>
              <a:rPr lang="en-US" altLang="zh-TW" sz="1800" i="1" dirty="0"/>
              <a:t> </a:t>
            </a:r>
            <a:r>
              <a:rPr lang="en-US" altLang="zh-TW" sz="1800" b="1" dirty="0"/>
              <a:t>on</a:t>
            </a:r>
            <a:r>
              <a:rPr lang="en-US" altLang="zh-TW" sz="1800" i="1" dirty="0"/>
              <a:t/>
            </a:r>
            <a:br>
              <a:rPr lang="en-US" altLang="zh-TW" sz="1800" i="1" dirty="0"/>
            </a:br>
            <a:r>
              <a:rPr lang="en-US" altLang="zh-TW" sz="1800" i="1" dirty="0" err="1"/>
              <a:t>course.course_id</a:t>
            </a:r>
            <a:r>
              <a:rPr lang="en-US" altLang="zh-TW" sz="1800" i="1" dirty="0"/>
              <a:t> = </a:t>
            </a:r>
            <a:r>
              <a:rPr lang="en-US" altLang="zh-TW" sz="1800" i="1" dirty="0" err="1"/>
              <a:t>prereq.course_id</a:t>
            </a:r>
            <a:endParaRPr lang="en-US" altLang="zh-TW" sz="1800" i="1" dirty="0"/>
          </a:p>
          <a:p>
            <a:pPr>
              <a:buSzTx/>
            </a:pPr>
            <a:endParaRPr lang="en-US" altLang="zh-TW" sz="1800" i="1" dirty="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334" y="2860963"/>
            <a:ext cx="7635954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35" y="5050126"/>
            <a:ext cx="778409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82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77610" y="1736501"/>
            <a:ext cx="8033504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buSzTx/>
            </a:pPr>
            <a:r>
              <a:rPr lang="en-US" altLang="zh-TW" sz="1800" dirty="0" smtClean="0"/>
              <a:t>Select * from </a:t>
            </a:r>
            <a:r>
              <a:rPr lang="en-US" altLang="zh-TW" sz="1800" i="1" dirty="0" smtClean="0"/>
              <a:t>course</a:t>
            </a:r>
            <a:r>
              <a:rPr lang="en-US" altLang="zh-TW" sz="1800" b="1" dirty="0" smtClean="0"/>
              <a:t> </a:t>
            </a:r>
            <a:r>
              <a:rPr lang="en-US" altLang="zh-TW" sz="1800" b="1" dirty="0"/>
              <a:t>natural right outer join </a:t>
            </a:r>
            <a:r>
              <a:rPr lang="en-US" altLang="zh-TW" sz="1800" i="1" dirty="0" err="1"/>
              <a:t>prereq</a:t>
            </a:r>
            <a:endParaRPr lang="en-US" altLang="zh-TW" sz="1800" b="1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1" y="2465163"/>
            <a:ext cx="7392174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068883" y="4464051"/>
            <a:ext cx="340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endParaRPr lang="zh-TW" altLang="zh-TW" sz="1800" b="1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933867" y="4052663"/>
            <a:ext cx="7898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charset="-128"/>
              </a:defRPr>
            </a:lvl9pPr>
          </a:lstStyle>
          <a:p>
            <a:pPr>
              <a:buSzTx/>
            </a:pPr>
            <a:r>
              <a:rPr lang="en-US" altLang="zh-TW" sz="1800" i="1" dirty="0"/>
              <a:t>   </a:t>
            </a:r>
            <a:r>
              <a:rPr lang="en-US" altLang="zh-TW" sz="1800" dirty="0" smtClean="0"/>
              <a:t>Select * from </a:t>
            </a:r>
            <a:r>
              <a:rPr lang="en-US" altLang="zh-TW" sz="1800" i="1" dirty="0" smtClean="0"/>
              <a:t>course</a:t>
            </a:r>
            <a:r>
              <a:rPr lang="en-US" altLang="zh-TW" b="1" dirty="0" smtClean="0"/>
              <a:t> </a:t>
            </a:r>
            <a:r>
              <a:rPr lang="en-US" altLang="zh-TW" sz="1800" b="1" dirty="0"/>
              <a:t>full outer join </a:t>
            </a:r>
            <a:r>
              <a:rPr lang="en-US" altLang="zh-TW" sz="1800" i="1" dirty="0" err="1"/>
              <a:t>prereq</a:t>
            </a:r>
            <a:r>
              <a:rPr lang="en-US" altLang="zh-TW" sz="1800" i="1" dirty="0"/>
              <a:t> </a:t>
            </a:r>
            <a:r>
              <a:rPr lang="en-US" altLang="zh-TW" sz="1800" b="1" dirty="0"/>
              <a:t>using</a:t>
            </a:r>
            <a:r>
              <a:rPr lang="en-US" altLang="zh-TW" b="1" dirty="0"/>
              <a:t> </a:t>
            </a:r>
            <a:r>
              <a:rPr lang="en-US" altLang="zh-TW" sz="1800" dirty="0"/>
              <a:t>(</a:t>
            </a:r>
            <a:r>
              <a:rPr lang="en-US" altLang="zh-TW" sz="1800" i="1" dirty="0" err="1"/>
              <a:t>course_id</a:t>
            </a:r>
            <a:r>
              <a:rPr lang="en-US" altLang="zh-TW" sz="1800" dirty="0"/>
              <a:t>)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466" y="4747989"/>
            <a:ext cx="6921491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smtClean="0"/>
              <a:t>2023 Fall / Dr. Lee Tzong-Yi / NYCU</a:t>
            </a:r>
            <a:endParaRPr kumimoji="1" lang="zh-CN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F4B19-15CE-6447-8B5B-203C99CD9CD4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42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办公室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1200</Words>
  <Application>Microsoft Office PowerPoint</Application>
  <PresentationFormat>自訂</PresentationFormat>
  <Paragraphs>234</Paragraphs>
  <Slides>25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41" baseType="lpstr">
      <vt:lpstr>微软雅黑</vt:lpstr>
      <vt:lpstr>Monotype Sorts</vt:lpstr>
      <vt:lpstr>ＭＳ Ｐゴシック</vt:lpstr>
      <vt:lpstr>黑体</vt:lpstr>
      <vt:lpstr>宋体</vt:lpstr>
      <vt:lpstr>PMingLiU</vt:lpstr>
      <vt:lpstr>PMingLiU</vt:lpstr>
      <vt:lpstr>楷体</vt:lpstr>
      <vt:lpstr>Arial</vt:lpstr>
      <vt:lpstr>Calibri</vt:lpstr>
      <vt:lpstr>Calibri Light</vt:lpstr>
      <vt:lpstr>Helvetica</vt:lpstr>
      <vt:lpstr>Times New Roman</vt:lpstr>
      <vt:lpstr>Webdings</vt:lpstr>
      <vt:lpstr>Wingdings</vt:lpstr>
      <vt:lpstr>Office 主题</vt:lpstr>
      <vt:lpstr>PowerPoint 簡報</vt:lpstr>
      <vt:lpstr>Outline</vt:lpstr>
      <vt:lpstr>Joined Relations</vt:lpstr>
      <vt:lpstr>Join operations – Example</vt:lpstr>
      <vt:lpstr>Left Outer Join</vt:lpstr>
      <vt:lpstr>Right Outer Join</vt:lpstr>
      <vt:lpstr>Full Outer Join</vt:lpstr>
      <vt:lpstr>Joined Relations – Examples </vt:lpstr>
      <vt:lpstr>Joined Relations – Examples</vt:lpstr>
      <vt:lpstr>JDBC and ODBC</vt:lpstr>
      <vt:lpstr>JDBC</vt:lpstr>
      <vt:lpstr>JDBC Code</vt:lpstr>
      <vt:lpstr>JDBC Code (Cont.)</vt:lpstr>
      <vt:lpstr>PHP program connecting to MySQL </vt:lpstr>
      <vt:lpstr>Prepared Statement</vt:lpstr>
      <vt:lpstr>SQL Injection</vt:lpstr>
      <vt:lpstr>Data Analysis and OLAP</vt:lpstr>
      <vt:lpstr>Example sales relation </vt:lpstr>
      <vt:lpstr>Cross Tabulation of sales by item_name and color</vt:lpstr>
      <vt:lpstr>Data Cube</vt:lpstr>
      <vt:lpstr>Cross Tabulation With Hierarchy</vt:lpstr>
      <vt:lpstr>Relational Representation of Cross-tabs</vt:lpstr>
      <vt:lpstr>Extended Aggregation to Support OLAP</vt:lpstr>
      <vt:lpstr>Extended Aggregation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Ning Ding</dc:creator>
  <cp:lastModifiedBy>francis</cp:lastModifiedBy>
  <cp:revision>6848</cp:revision>
  <dcterms:created xsi:type="dcterms:W3CDTF">2015-04-26T15:28:14Z</dcterms:created>
  <dcterms:modified xsi:type="dcterms:W3CDTF">2023-10-23T12:21:42Z</dcterms:modified>
</cp:coreProperties>
</file>