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60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1302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364-24D9-4582-BB73-EFEB5C0A7F9B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4AE-45DA-4A40-943A-EB66F35D8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38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364-24D9-4582-BB73-EFEB5C0A7F9B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4AE-45DA-4A40-943A-EB66F35D8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46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364-24D9-4582-BB73-EFEB5C0A7F9B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4AE-45DA-4A40-943A-EB66F35D8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54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364-24D9-4582-BB73-EFEB5C0A7F9B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4AE-45DA-4A40-943A-EB66F35D8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2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364-24D9-4582-BB73-EFEB5C0A7F9B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4AE-45DA-4A40-943A-EB66F35D8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34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364-24D9-4582-BB73-EFEB5C0A7F9B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4AE-45DA-4A40-943A-EB66F35D8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38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364-24D9-4582-BB73-EFEB5C0A7F9B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4AE-45DA-4A40-943A-EB66F35D8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86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364-24D9-4582-BB73-EFEB5C0A7F9B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4AE-45DA-4A40-943A-EB66F35D8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44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364-24D9-4582-BB73-EFEB5C0A7F9B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4AE-45DA-4A40-943A-EB66F35D8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364-24D9-4582-BB73-EFEB5C0A7F9B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4AE-45DA-4A40-943A-EB66F35D8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7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7364-24D9-4582-BB73-EFEB5C0A7F9B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D4AE-45DA-4A40-943A-EB66F35D8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80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7364-24D9-4582-BB73-EFEB5C0A7F9B}" type="datetimeFigureOut">
              <a:rPr lang="zh-TW" altLang="en-US" smtClean="0"/>
              <a:t>2023/12/2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7D4AE-45DA-4A40-943A-EB66F35D8E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42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4549" y="1122363"/>
            <a:ext cx="8633637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 smtClean="0"/>
              <a:t>1. Data upload to Linux server</a:t>
            </a:r>
            <a:br>
              <a:rPr lang="en-US" altLang="zh-TW" b="1" dirty="0" smtClean="0"/>
            </a:br>
            <a:r>
              <a:rPr lang="en-US" altLang="zh-TW" b="1" dirty="0" smtClean="0"/>
              <a:t>2. </a:t>
            </a:r>
            <a:r>
              <a:rPr lang="en-US" altLang="zh-TW" b="1" smtClean="0"/>
              <a:t>Data </a:t>
            </a:r>
            <a:r>
              <a:rPr lang="en-US" altLang="zh-TW" b="1" dirty="0" smtClean="0"/>
              <a:t>import into MySQL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051004"/>
            <a:ext cx="6858000" cy="1206795"/>
          </a:xfrm>
        </p:spPr>
        <p:txBody>
          <a:bodyPr/>
          <a:lstStyle/>
          <a:p>
            <a:r>
              <a:rPr lang="en-US" altLang="zh-TW" dirty="0" smtClean="0"/>
              <a:t>Lee, </a:t>
            </a:r>
            <a:r>
              <a:rPr lang="en-US" altLang="zh-TW" dirty="0" smtClean="0"/>
              <a:t>Tzong-Yi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54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4190" y="1600593"/>
            <a:ext cx="80156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way to </a:t>
            </a:r>
            <a:r>
              <a:rPr lang="en-US" altLang="zh-TW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zh-TW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datafile</a:t>
            </a:r>
            <a:r>
              <a:rPr lang="en-US" altLang="zh-TW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…</a:t>
            </a:r>
          </a:p>
          <a:p>
            <a:endParaRPr lang="en-US" altLang="zh-TW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 err="1">
                <a:solidFill>
                  <a:srgbClr val="0000FF"/>
                </a:solidFill>
              </a:rPr>
              <a:t>m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ysql</a:t>
            </a:r>
            <a:r>
              <a:rPr lang="en-US" altLang="zh-TW" sz="2000" dirty="0" smtClean="0">
                <a:solidFill>
                  <a:srgbClr val="0000FF"/>
                </a:solidFill>
              </a:rPr>
              <a:t>&gt; </a:t>
            </a:r>
            <a:r>
              <a:rPr lang="en-US" altLang="zh-TW" sz="2000" dirty="0" smtClean="0"/>
              <a:t>load data </a:t>
            </a:r>
            <a:r>
              <a:rPr lang="en-US" altLang="zh-TW" sz="2000" dirty="0" err="1" smtClean="0"/>
              <a:t>infile</a:t>
            </a:r>
            <a:r>
              <a:rPr lang="en-US" altLang="zh-TW" sz="2000" dirty="0" smtClean="0"/>
              <a:t> </a:t>
            </a:r>
            <a:r>
              <a:rPr lang="en-US" altLang="zh-TW" sz="2000" b="1" dirty="0" smtClean="0"/>
              <a:t>‘/file path/file name</a:t>
            </a:r>
            <a:r>
              <a:rPr lang="en-US" altLang="zh-TW" sz="2000" dirty="0" smtClean="0"/>
              <a:t>’ into table </a:t>
            </a:r>
            <a:r>
              <a:rPr lang="en-US" altLang="zh-TW" sz="2000" b="1" dirty="0" err="1" smtClean="0"/>
              <a:t>table_name</a:t>
            </a:r>
            <a:endParaRPr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90" y="2616256"/>
            <a:ext cx="4468053" cy="41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3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 Data from MySQL 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(MySQL dump) 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4190" y="1722868"/>
            <a:ext cx="801562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Backup a database 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</a:rPr>
              <a:t># </a:t>
            </a:r>
            <a:r>
              <a:rPr lang="zh-TW" altLang="en-US" dirty="0" smtClean="0"/>
              <a:t>mysqldump </a:t>
            </a:r>
            <a:r>
              <a:rPr lang="en-US" altLang="zh-TW" dirty="0"/>
              <a:t>-</a:t>
            </a:r>
            <a:r>
              <a:rPr lang="en-US" altLang="zh-TW" dirty="0" smtClean="0"/>
              <a:t>h </a:t>
            </a:r>
            <a:r>
              <a:rPr lang="en-US" altLang="zh-TW" dirty="0" smtClean="0">
                <a:solidFill>
                  <a:srgbClr val="FF0000"/>
                </a:solidFill>
              </a:rPr>
              <a:t>[HOST_IP] </a:t>
            </a:r>
            <a:r>
              <a:rPr lang="zh-TW" altLang="en-US" dirty="0" smtClean="0"/>
              <a:t>-</a:t>
            </a:r>
            <a:r>
              <a:rPr lang="zh-TW" altLang="en-US" dirty="0"/>
              <a:t>u </a:t>
            </a:r>
            <a:r>
              <a:rPr lang="en-US" altLang="zh-TW" dirty="0" smtClean="0">
                <a:solidFill>
                  <a:srgbClr val="FF0000"/>
                </a:solidFill>
              </a:rPr>
              <a:t>[USER]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/>
              <a:t>-p </a:t>
            </a:r>
            <a:r>
              <a:rPr lang="en-US" altLang="zh-TW" dirty="0" smtClean="0">
                <a:solidFill>
                  <a:srgbClr val="FF0000"/>
                </a:solidFill>
              </a:rPr>
              <a:t>[DB_NAME]</a:t>
            </a:r>
            <a:r>
              <a:rPr lang="zh-TW" altLang="en-US" dirty="0" smtClean="0"/>
              <a:t> </a:t>
            </a:r>
            <a:r>
              <a:rPr lang="zh-TW" altLang="en-US" dirty="0"/>
              <a:t>&gt; </a:t>
            </a:r>
            <a:r>
              <a:rPr lang="en-US" altLang="zh-TW" dirty="0" smtClean="0">
                <a:solidFill>
                  <a:srgbClr val="FF0000"/>
                </a:solidFill>
              </a:rPr>
              <a:t>BACKUP1</a:t>
            </a:r>
            <a:r>
              <a:rPr lang="zh-TW" altLang="en-US" dirty="0" smtClean="0">
                <a:solidFill>
                  <a:srgbClr val="FF0000"/>
                </a:solidFill>
              </a:rPr>
              <a:t>.sql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endParaRPr lang="en-US" altLang="zh-TW" sz="800" dirty="0" smtClean="0"/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the multi-databases 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0000FF"/>
                </a:solidFill>
              </a:rPr>
              <a:t>#</a:t>
            </a:r>
            <a:r>
              <a:rPr lang="zh-TW" altLang="en-US" dirty="0" smtClean="0"/>
              <a:t> </a:t>
            </a:r>
            <a:r>
              <a:rPr lang="zh-TW" altLang="en-US" dirty="0"/>
              <a:t>mysqldump -u </a:t>
            </a:r>
            <a:r>
              <a:rPr lang="en-US" altLang="zh-TW" dirty="0" smtClean="0">
                <a:solidFill>
                  <a:srgbClr val="FF0000"/>
                </a:solidFill>
              </a:rPr>
              <a:t>[USER]</a:t>
            </a:r>
            <a:r>
              <a:rPr lang="zh-TW" altLang="en-US" dirty="0" smtClean="0"/>
              <a:t> </a:t>
            </a:r>
            <a:r>
              <a:rPr lang="zh-TW" altLang="en-US" dirty="0"/>
              <a:t>-p --</a:t>
            </a:r>
            <a:r>
              <a:rPr lang="en-US" altLang="zh-TW" dirty="0"/>
              <a:t>d</a:t>
            </a:r>
            <a:r>
              <a:rPr lang="zh-TW" altLang="en-US" dirty="0"/>
              <a:t>atabases </a:t>
            </a:r>
            <a:r>
              <a:rPr lang="en-US" altLang="zh-TW" dirty="0" smtClean="0">
                <a:solidFill>
                  <a:srgbClr val="FF0000"/>
                </a:solidFill>
              </a:rPr>
              <a:t>[DB</a:t>
            </a:r>
            <a:r>
              <a:rPr lang="zh-TW" altLang="en-US" dirty="0" smtClean="0">
                <a:solidFill>
                  <a:srgbClr val="FF0000"/>
                </a:solidFill>
              </a:rPr>
              <a:t>1</a:t>
            </a:r>
            <a:r>
              <a:rPr lang="en-US" altLang="zh-TW" dirty="0">
                <a:solidFill>
                  <a:srgbClr val="FF0000"/>
                </a:solidFill>
              </a:rPr>
              <a:t>_NAME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[DB</a:t>
            </a:r>
            <a:r>
              <a:rPr lang="zh-TW" altLang="en-US" dirty="0" smtClean="0">
                <a:solidFill>
                  <a:srgbClr val="FF0000"/>
                </a:solidFill>
              </a:rPr>
              <a:t>2</a:t>
            </a:r>
            <a:r>
              <a:rPr lang="en-US" altLang="zh-TW" dirty="0">
                <a:solidFill>
                  <a:srgbClr val="FF0000"/>
                </a:solidFill>
              </a:rPr>
              <a:t>_NAME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/>
              <a:t>&gt; </a:t>
            </a:r>
            <a:r>
              <a:rPr lang="en-US" altLang="zh-TW" dirty="0" smtClean="0">
                <a:solidFill>
                  <a:srgbClr val="FF0000"/>
                </a:solidFill>
              </a:rPr>
              <a:t>BACKUP2</a:t>
            </a:r>
            <a:r>
              <a:rPr lang="zh-TW" altLang="en-US" dirty="0" smtClean="0">
                <a:solidFill>
                  <a:srgbClr val="FF0000"/>
                </a:solidFill>
              </a:rPr>
              <a:t>.</a:t>
            </a:r>
            <a:r>
              <a:rPr lang="zh-TW" altLang="en-US" dirty="0">
                <a:solidFill>
                  <a:srgbClr val="FF0000"/>
                </a:solidFill>
              </a:rPr>
              <a:t>sql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endParaRPr lang="en-US" altLang="zh-TW" sz="800" dirty="0" smtClean="0"/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a table in the database 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0000FF"/>
                </a:solidFill>
              </a:rPr>
              <a:t>#</a:t>
            </a:r>
            <a:r>
              <a:rPr lang="zh-TW" altLang="en-US" dirty="0"/>
              <a:t> mysqldump -u </a:t>
            </a:r>
            <a:r>
              <a:rPr lang="en-US" altLang="zh-TW" dirty="0" smtClean="0">
                <a:solidFill>
                  <a:srgbClr val="FF0000"/>
                </a:solidFill>
              </a:rPr>
              <a:t>[USER]</a:t>
            </a:r>
            <a:r>
              <a:rPr lang="zh-TW" altLang="en-US" dirty="0" smtClean="0"/>
              <a:t> </a:t>
            </a:r>
            <a:r>
              <a:rPr lang="zh-TW" altLang="en-US" dirty="0"/>
              <a:t>-p </a:t>
            </a:r>
            <a:r>
              <a:rPr lang="en-US" altLang="zh-TW" dirty="0" smtClean="0">
                <a:solidFill>
                  <a:srgbClr val="FF0000"/>
                </a:solidFill>
              </a:rPr>
              <a:t>[DB</a:t>
            </a:r>
            <a:r>
              <a:rPr lang="en-US" altLang="zh-TW" dirty="0">
                <a:solidFill>
                  <a:srgbClr val="FF0000"/>
                </a:solidFill>
              </a:rPr>
              <a:t>_NAME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[TABLE1]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/>
              <a:t>&gt; </a:t>
            </a:r>
            <a:r>
              <a:rPr lang="en-US" altLang="zh-TW" dirty="0" smtClean="0">
                <a:solidFill>
                  <a:srgbClr val="FF0000"/>
                </a:solidFill>
              </a:rPr>
              <a:t>BACKUP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zh-TW" altLang="en-US" dirty="0" smtClean="0">
                <a:solidFill>
                  <a:srgbClr val="FF0000"/>
                </a:solidFill>
              </a:rPr>
              <a:t>.sql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endParaRPr lang="zh-TW" altLang="en-US" sz="800" dirty="0"/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the multi-tables in the database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0000FF"/>
                </a:solidFill>
              </a:rPr>
              <a:t>#</a:t>
            </a:r>
            <a:r>
              <a:rPr lang="zh-TW" altLang="en-US" dirty="0"/>
              <a:t> mysqldump -u </a:t>
            </a:r>
            <a:r>
              <a:rPr lang="en-US" altLang="zh-TW" dirty="0" smtClean="0">
                <a:solidFill>
                  <a:srgbClr val="FF0000"/>
                </a:solidFill>
              </a:rPr>
              <a:t>[USER]</a:t>
            </a:r>
            <a:r>
              <a:rPr lang="zh-TW" altLang="en-US" dirty="0" smtClean="0"/>
              <a:t> </a:t>
            </a:r>
            <a:r>
              <a:rPr lang="zh-TW" altLang="en-US" dirty="0"/>
              <a:t>-p </a:t>
            </a:r>
            <a:r>
              <a:rPr lang="en-US" altLang="zh-TW" dirty="0" smtClean="0">
                <a:solidFill>
                  <a:srgbClr val="FF0000"/>
                </a:solidFill>
              </a:rPr>
              <a:t>[DB</a:t>
            </a:r>
            <a:r>
              <a:rPr lang="en-US" altLang="zh-TW" dirty="0">
                <a:solidFill>
                  <a:srgbClr val="FF0000"/>
                </a:solidFill>
              </a:rPr>
              <a:t>_NAME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[TABLE</a:t>
            </a:r>
            <a:r>
              <a:rPr lang="zh-TW" altLang="en-US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[TABLE</a:t>
            </a:r>
            <a:r>
              <a:rPr lang="zh-TW" altLang="en-US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zh-TW" altLang="en-US" dirty="0"/>
              <a:t>&gt; </a:t>
            </a:r>
            <a:r>
              <a:rPr lang="en-US" altLang="zh-TW" dirty="0" smtClean="0">
                <a:solidFill>
                  <a:srgbClr val="FF0000"/>
                </a:solidFill>
              </a:rPr>
              <a:t>BACKUP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</a:rPr>
              <a:t>.sql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endParaRPr lang="zh-TW" altLang="en-US" sz="800" dirty="0"/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all of databases in MySQL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 smtClean="0">
                <a:solidFill>
                  <a:srgbClr val="0000FF"/>
                </a:solidFill>
              </a:rPr>
              <a:t>#</a:t>
            </a:r>
            <a:r>
              <a:rPr lang="zh-TW" altLang="en-US" dirty="0" smtClean="0"/>
              <a:t> </a:t>
            </a:r>
            <a:r>
              <a:rPr lang="zh-TW" altLang="en-US" dirty="0"/>
              <a:t>mysqldump -u </a:t>
            </a:r>
            <a:r>
              <a:rPr lang="en-US" altLang="zh-TW" dirty="0" smtClean="0">
                <a:solidFill>
                  <a:srgbClr val="FF0000"/>
                </a:solidFill>
              </a:rPr>
              <a:t>[USER]</a:t>
            </a:r>
            <a:r>
              <a:rPr lang="zh-TW" altLang="en-US" dirty="0" smtClean="0"/>
              <a:t> </a:t>
            </a:r>
            <a:r>
              <a:rPr lang="zh-TW" altLang="en-US" dirty="0"/>
              <a:t>-p --all-databases &gt; </a:t>
            </a:r>
            <a:r>
              <a:rPr lang="en-US" altLang="zh-TW" dirty="0">
                <a:solidFill>
                  <a:srgbClr val="FF0000"/>
                </a:solidFill>
              </a:rPr>
              <a:t>BACKUP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>
                <a:solidFill>
                  <a:srgbClr val="FF0000"/>
                </a:solidFill>
              </a:rPr>
              <a:t>.sql</a:t>
            </a:r>
            <a:r>
              <a:rPr lang="zh-TW" altLang="en-US" dirty="0" smtClean="0"/>
              <a:t>;</a:t>
            </a:r>
            <a:endParaRPr lang="en-US" altLang="zh-TW" dirty="0" smtClean="0"/>
          </a:p>
          <a:p>
            <a:endParaRPr lang="en-US" altLang="zh-TW" sz="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125225" y="4955923"/>
            <a:ext cx="30187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: Export data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h: host IP or domain name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-u: user name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-d: table structure without data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-p: password validation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7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FileZilla Client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86" y="2263247"/>
            <a:ext cx="7920000" cy="39945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矩形 5"/>
          <p:cNvSpPr/>
          <p:nvPr/>
        </p:nvSpPr>
        <p:spPr>
          <a:xfrm>
            <a:off x="628650" y="1690689"/>
            <a:ext cx="705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https://filezilla-project.org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(Please don’t download the server version !!)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ç¸éåç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062" y="4885785"/>
            <a:ext cx="681334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6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FileZilla Client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75" y="2289720"/>
            <a:ext cx="7920000" cy="4094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ç¸éåç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10" y="4920454"/>
            <a:ext cx="681334" cy="6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628650" y="1690689"/>
            <a:ext cx="554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Please select the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FileZilla for free instead of FileZilla Pro.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7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88" y="1754673"/>
            <a:ext cx="2807435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229" y="1754673"/>
            <a:ext cx="2777542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277" y="1754673"/>
            <a:ext cx="2789181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560" y="4440912"/>
            <a:ext cx="2779144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3229" y="4440912"/>
            <a:ext cx="2773541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295" y="4440912"/>
            <a:ext cx="2771163" cy="21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文字方塊 9"/>
          <p:cNvSpPr txBox="1"/>
          <p:nvPr/>
        </p:nvSpPr>
        <p:spPr>
          <a:xfrm>
            <a:off x="234288" y="1382912"/>
            <a:ext cx="1764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Agree the License.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83229" y="1382912"/>
            <a:ext cx="2699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Software available to all users.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102277" y="1382911"/>
            <a:ext cx="26452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Default components to install.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34288" y="4071578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Choose install location.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183229" y="4071578"/>
            <a:ext cx="2415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Name of start </a:t>
            </a:r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enu </a:t>
            </a:r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older.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02277" y="4071578"/>
            <a:ext cx="2795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Additional software (up to you).</a:t>
            </a:r>
            <a:endParaRPr lang="zh-TW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" descr="ç¸éåç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45" y="3795525"/>
            <a:ext cx="360000" cy="36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ç¸éåç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190" y="3795129"/>
            <a:ext cx="360000" cy="36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ç¸éåç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238" y="3795128"/>
            <a:ext cx="360000" cy="36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ç¸éåç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45" y="6420207"/>
            <a:ext cx="360000" cy="36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ç¸éåç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190" y="6420207"/>
            <a:ext cx="360000" cy="36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ç¸éåç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193" y="6424730"/>
            <a:ext cx="360000" cy="36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84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File:Annotated main 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26" y="1730745"/>
            <a:ext cx="7620000" cy="48006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351002" y="515302"/>
            <a:ext cx="62902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T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oolbar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uick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essage log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Displays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files and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directories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isplays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files and directories on the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server. 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ransfer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to-be-transferred and already transferred files.</a:t>
            </a:r>
          </a:p>
        </p:txBody>
      </p:sp>
    </p:spTree>
    <p:extLst>
      <p:ext uri="{BB962C8B-B14F-4D97-AF65-F5344CB8AC3E}">
        <p14:creationId xmlns:p14="http://schemas.microsoft.com/office/powerpoint/2010/main" val="113498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6" y="1681320"/>
            <a:ext cx="7920000" cy="4763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the Server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63771" y="299017"/>
            <a:ext cx="28103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Host: </a:t>
            </a:r>
            <a:r>
              <a:rPr lang="en-US" altLang="zh-TW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sftp://</a:t>
            </a:r>
            <a:r>
              <a:rPr lang="en-US" altLang="zh-TW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140.113.118.199 </a:t>
            </a:r>
            <a:endParaRPr lang="en-US" altLang="zh-TW" sz="14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Username: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NYCU-</a:t>
            </a:r>
            <a:r>
              <a:rPr lang="en-US" altLang="zh-TW" sz="14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BiOmicsLab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biomics317@nycu</a:t>
            </a:r>
            <a:endParaRPr lang="en-US" altLang="zh-TW" sz="14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Port: </a:t>
            </a:r>
            <a:r>
              <a:rPr lang="en-US" altLang="zh-TW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</a:p>
          <a:p>
            <a:r>
              <a:rPr lang="en-US" altLang="zh-TW" sz="1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 leaving it blank, default port: 22)</a:t>
            </a:r>
          </a:p>
        </p:txBody>
      </p:sp>
      <p:sp>
        <p:nvSpPr>
          <p:cNvPr id="9" name="矩形 8"/>
          <p:cNvSpPr/>
          <p:nvPr/>
        </p:nvSpPr>
        <p:spPr>
          <a:xfrm>
            <a:off x="612846" y="1998920"/>
            <a:ext cx="3168000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 descr="ç¸éåç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84" y="2072653"/>
            <a:ext cx="360000" cy="36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3780846" y="2216653"/>
            <a:ext cx="4686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the host IP, username, password and port.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7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the Local File(s) to Server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18" y="1653470"/>
            <a:ext cx="7920000" cy="4770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618018" y="3449565"/>
            <a:ext cx="3924000" cy="1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2" descr="ç¸éåç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136" y="3438933"/>
            <a:ext cx="360000" cy="36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2232898" y="380034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local file …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39531" y="5599087"/>
            <a:ext cx="2880000" cy="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3094186" y="5678374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Uploading the file to server …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6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 to </a:t>
            </a:r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4190" y="1600593"/>
            <a:ext cx="801562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Create a new MySQL database 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00FF"/>
                </a:solidFill>
              </a:rPr>
              <a:t># </a:t>
            </a:r>
            <a:r>
              <a:rPr lang="en-US" altLang="zh-TW" dirty="0"/>
              <a:t>create database </a:t>
            </a:r>
            <a:r>
              <a:rPr lang="en-US" altLang="zh-TW" dirty="0" smtClean="0">
                <a:solidFill>
                  <a:srgbClr val="FF0000"/>
                </a:solidFill>
              </a:rPr>
              <a:t>[DB</a:t>
            </a:r>
            <a:r>
              <a:rPr lang="en-US" altLang="zh-TW" dirty="0">
                <a:solidFill>
                  <a:srgbClr val="FF0000"/>
                </a:solidFill>
              </a:rPr>
              <a:t>_NAME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Use the database 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</a:rPr>
              <a:t>#</a:t>
            </a:r>
            <a:r>
              <a:rPr lang="en-US" altLang="zh-TW" dirty="0" smtClean="0"/>
              <a:t> use </a:t>
            </a:r>
            <a:r>
              <a:rPr lang="en-US" altLang="zh-TW" dirty="0">
                <a:solidFill>
                  <a:srgbClr val="FF0000"/>
                </a:solidFill>
              </a:rPr>
              <a:t>[DB_NAME]</a:t>
            </a:r>
            <a:r>
              <a:rPr lang="en-US" altLang="zh-TW" dirty="0"/>
              <a:t>;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Create a table 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</a:rPr>
              <a:t># </a:t>
            </a:r>
            <a:r>
              <a:rPr lang="en-US" altLang="zh-TW" dirty="0" smtClean="0"/>
              <a:t>create table </a:t>
            </a:r>
            <a:r>
              <a:rPr lang="en-US" altLang="zh-TW" dirty="0" smtClean="0">
                <a:solidFill>
                  <a:srgbClr val="FF0000"/>
                </a:solidFill>
              </a:rPr>
              <a:t>[TABLE_NAME] </a:t>
            </a:r>
            <a:r>
              <a:rPr lang="en-US" altLang="zh-TW" dirty="0">
                <a:solidFill>
                  <a:srgbClr val="FF0000"/>
                </a:solidFill>
              </a:rPr>
              <a:t>(column1 </a:t>
            </a:r>
            <a:r>
              <a:rPr lang="en-US" altLang="zh-TW" dirty="0" err="1" smtClean="0">
                <a:solidFill>
                  <a:srgbClr val="FF0000"/>
                </a:solidFill>
              </a:rPr>
              <a:t>value_type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>
                <a:solidFill>
                  <a:srgbClr val="FF0000"/>
                </a:solidFill>
              </a:rPr>
              <a:t>column2 </a:t>
            </a:r>
            <a:r>
              <a:rPr lang="en-US" altLang="zh-TW" dirty="0" err="1" smtClean="0">
                <a:solidFill>
                  <a:srgbClr val="FF0000"/>
                </a:solidFill>
              </a:rPr>
              <a:t>value_type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>
                <a:solidFill>
                  <a:srgbClr val="FF0000"/>
                </a:solidFill>
              </a:rPr>
              <a:t>column3 </a:t>
            </a:r>
            <a:r>
              <a:rPr lang="en-US" altLang="zh-TW" dirty="0" err="1">
                <a:solidFill>
                  <a:srgbClr val="FF0000"/>
                </a:solidFill>
              </a:rPr>
              <a:t>v</a:t>
            </a:r>
            <a:r>
              <a:rPr lang="en-US" altLang="zh-TW" dirty="0" err="1" smtClean="0">
                <a:solidFill>
                  <a:srgbClr val="FF0000"/>
                </a:solidFill>
              </a:rPr>
              <a:t>alue_type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>
                <a:solidFill>
                  <a:srgbClr val="FF0000"/>
                </a:solidFill>
              </a:rPr>
              <a:t>column4 </a:t>
            </a:r>
            <a:r>
              <a:rPr lang="en-US" altLang="zh-TW" dirty="0" err="1" smtClean="0">
                <a:solidFill>
                  <a:srgbClr val="FF0000"/>
                </a:solidFill>
              </a:rPr>
              <a:t>value_type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;</a:t>
            </a:r>
          </a:p>
          <a:p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US" altLang="zh-TW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solidFill>
                  <a:srgbClr val="0000FF"/>
                </a:solidFill>
              </a:rPr>
              <a:t># </a:t>
            </a:r>
            <a:r>
              <a:rPr lang="en-US" altLang="zh-TW" dirty="0" smtClean="0"/>
              <a:t>create table </a:t>
            </a:r>
            <a:r>
              <a:rPr lang="en-US" altLang="zh-TW" dirty="0"/>
              <a:t>Pets (Name VARCHAR(20), Breed VARCHAR(30), Sex CHAR(1), </a:t>
            </a:r>
            <a:r>
              <a:rPr lang="en-US" altLang="zh-TW" dirty="0" smtClean="0"/>
              <a:t>Birthday </a:t>
            </a:r>
            <a:r>
              <a:rPr lang="en-US" altLang="zh-TW" dirty="0"/>
              <a:t>DATE</a:t>
            </a:r>
            <a:r>
              <a:rPr lang="en-US" altLang="zh-TW" dirty="0" smtClean="0"/>
              <a:t>);</a:t>
            </a:r>
          </a:p>
          <a:p>
            <a:endParaRPr lang="en-US" altLang="zh-TW" dirty="0"/>
          </a:p>
          <a:p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 </a:t>
            </a:r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MySQL database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# </a:t>
            </a:r>
            <a:r>
              <a:rPr lang="en-US" altLang="zh-TW" dirty="0" err="1"/>
              <a:t>mysqlimport</a:t>
            </a:r>
            <a:r>
              <a:rPr lang="en-US" altLang="zh-TW" dirty="0"/>
              <a:t> -u </a:t>
            </a:r>
            <a:r>
              <a:rPr lang="en-US" altLang="zh-TW" dirty="0">
                <a:solidFill>
                  <a:srgbClr val="FF0000"/>
                </a:solidFill>
              </a:rPr>
              <a:t>[USER]</a:t>
            </a:r>
            <a:r>
              <a:rPr lang="en-US" altLang="zh-TW" dirty="0"/>
              <a:t> -p </a:t>
            </a:r>
            <a:r>
              <a:rPr lang="en-US" altLang="zh-TW" dirty="0">
                <a:solidFill>
                  <a:srgbClr val="FF0000"/>
                </a:solidFill>
              </a:rPr>
              <a:t>[DB_NAME</a:t>
            </a:r>
            <a:r>
              <a:rPr lang="en-US" altLang="zh-TW" dirty="0" smtClean="0">
                <a:solidFill>
                  <a:srgbClr val="FF0000"/>
                </a:solidFill>
              </a:rPr>
              <a:t>] [TEXT_FILE]  (TEXT_FILE = TABLE_NAME)</a:t>
            </a:r>
          </a:p>
          <a:p>
            <a:r>
              <a:rPr lang="en-US" altLang="zh-TW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altLang="zh-TW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0000FF"/>
                </a:solidFill>
              </a:rPr>
              <a:t># </a:t>
            </a:r>
            <a:r>
              <a:rPr lang="en-US" altLang="zh-TW" dirty="0" err="1"/>
              <a:t>mysqlimport</a:t>
            </a:r>
            <a:r>
              <a:rPr lang="en-US" altLang="zh-TW" dirty="0"/>
              <a:t> -u </a:t>
            </a:r>
            <a:r>
              <a:rPr lang="en-US" altLang="zh-TW" dirty="0" smtClean="0"/>
              <a:t>student </a:t>
            </a:r>
            <a:r>
              <a:rPr lang="en-US" altLang="zh-TW" dirty="0"/>
              <a:t>-p </a:t>
            </a:r>
            <a:r>
              <a:rPr lang="en-US" altLang="zh-TW" dirty="0" err="1" smtClean="0"/>
              <a:t>MyDB</a:t>
            </a:r>
            <a:r>
              <a:rPr lang="en-US" altLang="zh-TW" dirty="0" smtClean="0"/>
              <a:t> Pets.txt</a:t>
            </a:r>
            <a:endParaRPr lang="en-US" altLang="zh-TW" dirty="0"/>
          </a:p>
          <a:p>
            <a:endParaRPr lang="en-US" altLang="zh-TW" sz="800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6163424" y="6001798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u: user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-p: password validation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4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 to </a:t>
            </a:r>
            <a:r>
              <a:rPr lang="en-US" altLang="zh-TW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4190" y="1600593"/>
            <a:ext cx="80156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other way to import data to MySQL …</a:t>
            </a:r>
          </a:p>
          <a:p>
            <a:endParaRPr lang="en-US" altLang="zh-TW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with “SQL description” to MySQL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solidFill>
                  <a:srgbClr val="0000FF"/>
                </a:solidFill>
              </a:rPr>
              <a:t># </a:t>
            </a:r>
            <a:r>
              <a:rPr lang="en-US" altLang="zh-TW" sz="2000" dirty="0" err="1"/>
              <a:t>mysql</a:t>
            </a:r>
            <a:r>
              <a:rPr lang="en-US" altLang="zh-TW" sz="2000" dirty="0"/>
              <a:t> -h </a:t>
            </a:r>
            <a:r>
              <a:rPr lang="en-US" altLang="zh-TW" sz="2000" dirty="0">
                <a:solidFill>
                  <a:srgbClr val="FF0000"/>
                </a:solidFill>
              </a:rPr>
              <a:t>[HOST_IP]</a:t>
            </a:r>
            <a:r>
              <a:rPr lang="en-US" altLang="zh-TW" sz="2000" dirty="0"/>
              <a:t> -u </a:t>
            </a:r>
            <a:r>
              <a:rPr lang="en-US" altLang="zh-TW" sz="2000" dirty="0">
                <a:solidFill>
                  <a:srgbClr val="FF0000"/>
                </a:solidFill>
              </a:rPr>
              <a:t>[USER]</a:t>
            </a:r>
            <a:r>
              <a:rPr lang="en-US" altLang="zh-TW" sz="2000" dirty="0"/>
              <a:t> -p </a:t>
            </a:r>
            <a:r>
              <a:rPr lang="en-US" altLang="zh-TW" sz="2000" dirty="0">
                <a:solidFill>
                  <a:srgbClr val="FF0000"/>
                </a:solidFill>
              </a:rPr>
              <a:t>[DB_NAME]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&lt;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C:\Database.sql</a:t>
            </a:r>
            <a:endParaRPr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64190" y="3124435"/>
            <a:ext cx="2695994" cy="1320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: Import data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-h: host IP or domain name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-u: user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-p: password validation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8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2155</TotalTime>
  <Words>573</Words>
  <Application>Microsoft Office PowerPoint</Application>
  <PresentationFormat>如螢幕大小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Times New Roman</vt:lpstr>
      <vt:lpstr>Office 佈景主題</vt:lpstr>
      <vt:lpstr>1. Data upload to Linux server 2. Data import into MySQL</vt:lpstr>
      <vt:lpstr>Download FileZilla Client</vt:lpstr>
      <vt:lpstr>Download FileZilla Client</vt:lpstr>
      <vt:lpstr>Installation</vt:lpstr>
      <vt:lpstr>Usage</vt:lpstr>
      <vt:lpstr>Connect to the Server</vt:lpstr>
      <vt:lpstr>Copy the Local File(s) to Server</vt:lpstr>
      <vt:lpstr>Import Data to MySQL</vt:lpstr>
      <vt:lpstr>Import Data to MySQL</vt:lpstr>
      <vt:lpstr>Load Data into MySQL</vt:lpstr>
      <vt:lpstr>Export Data from MySQL (MySQL dump)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Dr. Huang Kaiyao (WARSHEL)</dc:creator>
  <cp:lastModifiedBy>francis</cp:lastModifiedBy>
  <cp:revision>33</cp:revision>
  <dcterms:created xsi:type="dcterms:W3CDTF">2018-11-10T05:55:31Z</dcterms:created>
  <dcterms:modified xsi:type="dcterms:W3CDTF">2023-12-02T15:34:45Z</dcterms:modified>
</cp:coreProperties>
</file>