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757" r:id="rId2"/>
    <p:sldId id="780" r:id="rId3"/>
    <p:sldId id="782" r:id="rId4"/>
    <p:sldId id="783" r:id="rId5"/>
    <p:sldId id="784" r:id="rId6"/>
    <p:sldId id="785" r:id="rId7"/>
    <p:sldId id="786" r:id="rId8"/>
    <p:sldId id="787" r:id="rId9"/>
    <p:sldId id="788" r:id="rId10"/>
    <p:sldId id="789" r:id="rId11"/>
    <p:sldId id="779" r:id="rId12"/>
  </p:sldIdLst>
  <p:sldSz cx="10801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E7E7"/>
    <a:srgbClr val="000000"/>
    <a:srgbClr val="F5EBFF"/>
    <a:srgbClr val="F0E1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0308" autoAdjust="0"/>
  </p:normalViewPr>
  <p:slideViewPr>
    <p:cSldViewPr snapToGrid="0" snapToObjects="1">
      <p:cViewPr varScale="1">
        <p:scale>
          <a:sx n="39" d="100"/>
          <a:sy n="39" d="100"/>
        </p:scale>
        <p:origin x="957" y="27"/>
      </p:cViewPr>
      <p:guideLst>
        <p:guide orient="horz" pos="2160"/>
        <p:guide pos="3840"/>
        <p:guide pos="3402"/>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Huang Hsienda (LHS)" userId="2c71ca4b-4948-4cbe-ba53-48a6e3799345" providerId="ADAL" clId="{D75B419B-52AB-4688-906C-429D22F27C8E}"/>
    <pc:docChg chg="undo custSel delSld modSld sldOrd modMainMaster">
      <pc:chgData name="Prof. Huang Hsienda (LHS)" userId="2c71ca4b-4948-4cbe-ba53-48a6e3799345" providerId="ADAL" clId="{D75B419B-52AB-4688-906C-429D22F27C8E}" dt="2021-01-10T14:59:51.665" v="112" actId="20577"/>
      <pc:docMkLst>
        <pc:docMk/>
      </pc:docMkLst>
      <pc:sldChg chg="addSp delSp modSp mod">
        <pc:chgData name="Prof. Huang Hsienda (LHS)" userId="2c71ca4b-4948-4cbe-ba53-48a6e3799345" providerId="ADAL" clId="{D75B419B-52AB-4688-906C-429D22F27C8E}" dt="2021-01-10T14:58:32.738" v="94" actId="1076"/>
        <pc:sldMkLst>
          <pc:docMk/>
          <pc:sldMk cId="4107138553" sldId="757"/>
        </pc:sldMkLst>
        <pc:spChg chg="mod">
          <ac:chgData name="Prof. Huang Hsienda (LHS)" userId="2c71ca4b-4948-4cbe-ba53-48a6e3799345" providerId="ADAL" clId="{D75B419B-52AB-4688-906C-429D22F27C8E}" dt="2021-01-10T14:58:32.738" v="94" actId="1076"/>
          <ac:spMkLst>
            <pc:docMk/>
            <pc:sldMk cId="4107138553" sldId="757"/>
            <ac:spMk id="3" creationId="{00000000-0000-0000-0000-000000000000}"/>
          </ac:spMkLst>
        </pc:spChg>
        <pc:spChg chg="mod">
          <ac:chgData name="Prof. Huang Hsienda (LHS)" userId="2c71ca4b-4948-4cbe-ba53-48a6e3799345" providerId="ADAL" clId="{D75B419B-52AB-4688-906C-429D22F27C8E}" dt="2021-01-10T14:57:59.775" v="81" actId="2711"/>
          <ac:spMkLst>
            <pc:docMk/>
            <pc:sldMk cId="4107138553" sldId="757"/>
            <ac:spMk id="4" creationId="{00000000-0000-0000-0000-000000000000}"/>
          </ac:spMkLst>
        </pc:spChg>
        <pc:spChg chg="mod">
          <ac:chgData name="Prof. Huang Hsienda (LHS)" userId="2c71ca4b-4948-4cbe-ba53-48a6e3799345" providerId="ADAL" clId="{D75B419B-52AB-4688-906C-429D22F27C8E}" dt="2021-01-10T14:57:59.775" v="81" actId="2711"/>
          <ac:spMkLst>
            <pc:docMk/>
            <pc:sldMk cId="4107138553" sldId="757"/>
            <ac:spMk id="5" creationId="{00000000-0000-0000-0000-000000000000}"/>
          </ac:spMkLst>
        </pc:spChg>
        <pc:spChg chg="mod">
          <ac:chgData name="Prof. Huang Hsienda (LHS)" userId="2c71ca4b-4948-4cbe-ba53-48a6e3799345" providerId="ADAL" clId="{D75B419B-52AB-4688-906C-429D22F27C8E}" dt="2021-01-10T14:57:59.775" v="81" actId="2711"/>
          <ac:spMkLst>
            <pc:docMk/>
            <pc:sldMk cId="4107138553" sldId="757"/>
            <ac:spMk id="6" creationId="{00000000-0000-0000-0000-000000000000}"/>
          </ac:spMkLst>
        </pc:spChg>
        <pc:spChg chg="mod">
          <ac:chgData name="Prof. Huang Hsienda (LHS)" userId="2c71ca4b-4948-4cbe-ba53-48a6e3799345" providerId="ADAL" clId="{D75B419B-52AB-4688-906C-429D22F27C8E}" dt="2021-01-10T14:57:59.775" v="81" actId="2711"/>
          <ac:spMkLst>
            <pc:docMk/>
            <pc:sldMk cId="4107138553" sldId="757"/>
            <ac:spMk id="8" creationId="{00000000-0000-0000-0000-000000000000}"/>
          </ac:spMkLst>
        </pc:spChg>
        <pc:spChg chg="mod">
          <ac:chgData name="Prof. Huang Hsienda (LHS)" userId="2c71ca4b-4948-4cbe-ba53-48a6e3799345" providerId="ADAL" clId="{D75B419B-52AB-4688-906C-429D22F27C8E}" dt="2021-01-10T14:58:19.388" v="85" actId="20577"/>
          <ac:spMkLst>
            <pc:docMk/>
            <pc:sldMk cId="4107138553" sldId="757"/>
            <ac:spMk id="9" creationId="{00000000-0000-0000-0000-000000000000}"/>
          </ac:spMkLst>
        </pc:spChg>
        <pc:spChg chg="add del">
          <ac:chgData name="Prof. Huang Hsienda (LHS)" userId="2c71ca4b-4948-4cbe-ba53-48a6e3799345" providerId="ADAL" clId="{D75B419B-52AB-4688-906C-429D22F27C8E}" dt="2021-01-10T14:50:41.394" v="12" actId="478"/>
          <ac:spMkLst>
            <pc:docMk/>
            <pc:sldMk cId="4107138553" sldId="757"/>
            <ac:spMk id="10" creationId="{00000000-0000-0000-0000-000000000000}"/>
          </ac:spMkLst>
        </pc:spChg>
        <pc:spChg chg="mod">
          <ac:chgData name="Prof. Huang Hsienda (LHS)" userId="2c71ca4b-4948-4cbe-ba53-48a6e3799345" providerId="ADAL" clId="{D75B419B-52AB-4688-906C-429D22F27C8E}" dt="2021-01-10T14:57:59.775" v="81" actId="2711"/>
          <ac:spMkLst>
            <pc:docMk/>
            <pc:sldMk cId="4107138553" sldId="757"/>
            <ac:spMk id="15" creationId="{00000000-0000-0000-0000-000000000000}"/>
          </ac:spMkLst>
        </pc:spChg>
        <pc:spChg chg="mod">
          <ac:chgData name="Prof. Huang Hsienda (LHS)" userId="2c71ca4b-4948-4cbe-ba53-48a6e3799345" providerId="ADAL" clId="{D75B419B-52AB-4688-906C-429D22F27C8E}" dt="2021-01-10T14:58:17.996" v="84" actId="20577"/>
          <ac:spMkLst>
            <pc:docMk/>
            <pc:sldMk cId="4107138553" sldId="757"/>
            <ac:spMk id="16" creationId="{00000000-0000-0000-0000-000000000000}"/>
          </ac:spMkLst>
        </pc:spChg>
        <pc:grpChg chg="mod">
          <ac:chgData name="Prof. Huang Hsienda (LHS)" userId="2c71ca4b-4948-4cbe-ba53-48a6e3799345" providerId="ADAL" clId="{D75B419B-52AB-4688-906C-429D22F27C8E}" dt="2021-01-10T14:57:59.775" v="81" actId="2711"/>
          <ac:grpSpMkLst>
            <pc:docMk/>
            <pc:sldMk cId="4107138553" sldId="757"/>
            <ac:grpSpMk id="11" creationId="{00000000-0000-0000-0000-000000000000}"/>
          </ac:grpSpMkLst>
        </pc:grpChg>
        <pc:picChg chg="mod">
          <ac:chgData name="Prof. Huang Hsienda (LHS)" userId="2c71ca4b-4948-4cbe-ba53-48a6e3799345" providerId="ADAL" clId="{D75B419B-52AB-4688-906C-429D22F27C8E}" dt="2021-01-10T14:57:59.775" v="81" actId="2711"/>
          <ac:picMkLst>
            <pc:docMk/>
            <pc:sldMk cId="4107138553" sldId="757"/>
            <ac:picMk id="14" creationId="{00000000-0000-0000-0000-000000000000}"/>
          </ac:picMkLst>
        </pc:picChg>
      </pc:sldChg>
      <pc:sldChg chg="delSp mod">
        <pc:chgData name="Prof. Huang Hsienda (LHS)" userId="2c71ca4b-4948-4cbe-ba53-48a6e3799345" providerId="ADAL" clId="{D75B419B-52AB-4688-906C-429D22F27C8E}" dt="2021-01-10T14:50:44.144" v="13" actId="478"/>
        <pc:sldMkLst>
          <pc:docMk/>
          <pc:sldMk cId="4130274320" sldId="812"/>
        </pc:sldMkLst>
        <pc:spChg chg="del">
          <ac:chgData name="Prof. Huang Hsienda (LHS)" userId="2c71ca4b-4948-4cbe-ba53-48a6e3799345" providerId="ADAL" clId="{D75B419B-52AB-4688-906C-429D22F27C8E}" dt="2021-01-10T14:50:44.144" v="13" actId="478"/>
          <ac:spMkLst>
            <pc:docMk/>
            <pc:sldMk cId="4130274320" sldId="812"/>
            <ac:spMk id="5" creationId="{00000000-0000-0000-0000-000000000000}"/>
          </ac:spMkLst>
        </pc:spChg>
      </pc:sldChg>
      <pc:sldChg chg="delSp modSp mod">
        <pc:chgData name="Prof. Huang Hsienda (LHS)" userId="2c71ca4b-4948-4cbe-ba53-48a6e3799345" providerId="ADAL" clId="{D75B419B-52AB-4688-906C-429D22F27C8E}" dt="2021-01-10T14:52:13.460" v="30" actId="20577"/>
        <pc:sldMkLst>
          <pc:docMk/>
          <pc:sldMk cId="713040188" sldId="814"/>
        </pc:sldMkLst>
        <pc:spChg chg="mod">
          <ac:chgData name="Prof. Huang Hsienda (LHS)" userId="2c71ca4b-4948-4cbe-ba53-48a6e3799345" providerId="ADAL" clId="{D75B419B-52AB-4688-906C-429D22F27C8E}" dt="2021-01-10T14:52:13.460" v="30" actId="20577"/>
          <ac:spMkLst>
            <pc:docMk/>
            <pc:sldMk cId="713040188" sldId="814"/>
            <ac:spMk id="3" creationId="{00000000-0000-0000-0000-000000000000}"/>
          </ac:spMkLst>
        </pc:spChg>
        <pc:spChg chg="del">
          <ac:chgData name="Prof. Huang Hsienda (LHS)" userId="2c71ca4b-4948-4cbe-ba53-48a6e3799345" providerId="ADAL" clId="{D75B419B-52AB-4688-906C-429D22F27C8E}" dt="2021-01-10T14:50:49.043" v="14" actId="478"/>
          <ac:spMkLst>
            <pc:docMk/>
            <pc:sldMk cId="713040188" sldId="814"/>
            <ac:spMk id="4" creationId="{00000000-0000-0000-0000-000000000000}"/>
          </ac:spMkLst>
        </pc:spChg>
      </pc:sldChg>
      <pc:sldChg chg="delSp modSp mod">
        <pc:chgData name="Prof. Huang Hsienda (LHS)" userId="2c71ca4b-4948-4cbe-ba53-48a6e3799345" providerId="ADAL" clId="{D75B419B-52AB-4688-906C-429D22F27C8E}" dt="2021-01-10T14:58:53.479" v="103" actId="20577"/>
        <pc:sldMkLst>
          <pc:docMk/>
          <pc:sldMk cId="2301549298" sldId="815"/>
        </pc:sldMkLst>
        <pc:spChg chg="mod">
          <ac:chgData name="Prof. Huang Hsienda (LHS)" userId="2c71ca4b-4948-4cbe-ba53-48a6e3799345" providerId="ADAL" clId="{D75B419B-52AB-4688-906C-429D22F27C8E}" dt="2021-01-10T14:58:53.479" v="103" actId="20577"/>
          <ac:spMkLst>
            <pc:docMk/>
            <pc:sldMk cId="2301549298" sldId="815"/>
            <ac:spMk id="2" creationId="{00000000-0000-0000-0000-000000000000}"/>
          </ac:spMkLst>
        </pc:spChg>
        <pc:spChg chg="del">
          <ac:chgData name="Prof. Huang Hsienda (LHS)" userId="2c71ca4b-4948-4cbe-ba53-48a6e3799345" providerId="ADAL" clId="{D75B419B-52AB-4688-906C-429D22F27C8E}" dt="2021-01-10T14:58:39.514" v="95" actId="478"/>
          <ac:spMkLst>
            <pc:docMk/>
            <pc:sldMk cId="2301549298" sldId="815"/>
            <ac:spMk id="19" creationId="{00000000-0000-0000-0000-000000000000}"/>
          </ac:spMkLst>
        </pc:spChg>
      </pc:sldChg>
      <pc:sldChg chg="delSp modSp mod">
        <pc:chgData name="Prof. Huang Hsienda (LHS)" userId="2c71ca4b-4948-4cbe-ba53-48a6e3799345" providerId="ADAL" clId="{D75B419B-52AB-4688-906C-429D22F27C8E}" dt="2021-01-10T14:59:51.665" v="112" actId="20577"/>
        <pc:sldMkLst>
          <pc:docMk/>
          <pc:sldMk cId="1376805473" sldId="816"/>
        </pc:sldMkLst>
        <pc:spChg chg="mod">
          <ac:chgData name="Prof. Huang Hsienda (LHS)" userId="2c71ca4b-4948-4cbe-ba53-48a6e3799345" providerId="ADAL" clId="{D75B419B-52AB-4688-906C-429D22F27C8E}" dt="2021-01-10T14:59:51.665" v="112" actId="20577"/>
          <ac:spMkLst>
            <pc:docMk/>
            <pc:sldMk cId="1376805473" sldId="816"/>
            <ac:spMk id="3" creationId="{00000000-0000-0000-0000-000000000000}"/>
          </ac:spMkLst>
        </pc:spChg>
        <pc:spChg chg="del">
          <ac:chgData name="Prof. Huang Hsienda (LHS)" userId="2c71ca4b-4948-4cbe-ba53-48a6e3799345" providerId="ADAL" clId="{D75B419B-52AB-4688-906C-429D22F27C8E}" dt="2021-01-10T14:50:59.962" v="17" actId="478"/>
          <ac:spMkLst>
            <pc:docMk/>
            <pc:sldMk cId="1376805473" sldId="816"/>
            <ac:spMk id="5" creationId="{00000000-0000-0000-0000-000000000000}"/>
          </ac:spMkLst>
        </pc:spChg>
      </pc:sldChg>
      <pc:sldChg chg="delSp modSp mod">
        <pc:chgData name="Prof. Huang Hsienda (LHS)" userId="2c71ca4b-4948-4cbe-ba53-48a6e3799345" providerId="ADAL" clId="{D75B419B-52AB-4688-906C-429D22F27C8E}" dt="2021-01-10T14:54:38.947" v="68" actId="403"/>
        <pc:sldMkLst>
          <pc:docMk/>
          <pc:sldMk cId="31060349" sldId="818"/>
        </pc:sldMkLst>
        <pc:spChg chg="mod">
          <ac:chgData name="Prof. Huang Hsienda (LHS)" userId="2c71ca4b-4948-4cbe-ba53-48a6e3799345" providerId="ADAL" clId="{D75B419B-52AB-4688-906C-429D22F27C8E}" dt="2021-01-10T14:54:38.947" v="68" actId="403"/>
          <ac:spMkLst>
            <pc:docMk/>
            <pc:sldMk cId="31060349" sldId="818"/>
            <ac:spMk id="3" creationId="{00000000-0000-0000-0000-000000000000}"/>
          </ac:spMkLst>
        </pc:spChg>
        <pc:spChg chg="del">
          <ac:chgData name="Prof. Huang Hsienda (LHS)" userId="2c71ca4b-4948-4cbe-ba53-48a6e3799345" providerId="ADAL" clId="{D75B419B-52AB-4688-906C-429D22F27C8E}" dt="2021-01-10T14:51:14.095" v="21" actId="478"/>
          <ac:spMkLst>
            <pc:docMk/>
            <pc:sldMk cId="31060349" sldId="818"/>
            <ac:spMk id="5" creationId="{00000000-0000-0000-0000-000000000000}"/>
          </ac:spMkLst>
        </pc:spChg>
      </pc:sldChg>
      <pc:sldChg chg="delSp mod">
        <pc:chgData name="Prof. Huang Hsienda (LHS)" userId="2c71ca4b-4948-4cbe-ba53-48a6e3799345" providerId="ADAL" clId="{D75B419B-52AB-4688-906C-429D22F27C8E}" dt="2021-01-10T14:50:53.749" v="15" actId="478"/>
        <pc:sldMkLst>
          <pc:docMk/>
          <pc:sldMk cId="2366662316" sldId="832"/>
        </pc:sldMkLst>
        <pc:spChg chg="del">
          <ac:chgData name="Prof. Huang Hsienda (LHS)" userId="2c71ca4b-4948-4cbe-ba53-48a6e3799345" providerId="ADAL" clId="{D75B419B-52AB-4688-906C-429D22F27C8E}" dt="2021-01-10T14:50:53.749" v="15" actId="478"/>
          <ac:spMkLst>
            <pc:docMk/>
            <pc:sldMk cId="2366662316" sldId="832"/>
            <ac:spMk id="4" creationId="{00000000-0000-0000-0000-000000000000}"/>
          </ac:spMkLst>
        </pc:spChg>
      </pc:sldChg>
      <pc:sldChg chg="delSp modSp mod">
        <pc:chgData name="Prof. Huang Hsienda (LHS)" userId="2c71ca4b-4948-4cbe-ba53-48a6e3799345" providerId="ADAL" clId="{D75B419B-52AB-4688-906C-429D22F27C8E}" dt="2021-01-10T14:53:12.204" v="52" actId="14100"/>
        <pc:sldMkLst>
          <pc:docMk/>
          <pc:sldMk cId="661822495" sldId="833"/>
        </pc:sldMkLst>
        <pc:spChg chg="mod">
          <ac:chgData name="Prof. Huang Hsienda (LHS)" userId="2c71ca4b-4948-4cbe-ba53-48a6e3799345" providerId="ADAL" clId="{D75B419B-52AB-4688-906C-429D22F27C8E}" dt="2021-01-10T14:53:12.204" v="52" actId="14100"/>
          <ac:spMkLst>
            <pc:docMk/>
            <pc:sldMk cId="661822495" sldId="833"/>
            <ac:spMk id="3" creationId="{00000000-0000-0000-0000-000000000000}"/>
          </ac:spMkLst>
        </pc:spChg>
        <pc:spChg chg="del">
          <ac:chgData name="Prof. Huang Hsienda (LHS)" userId="2c71ca4b-4948-4cbe-ba53-48a6e3799345" providerId="ADAL" clId="{D75B419B-52AB-4688-906C-429D22F27C8E}" dt="2021-01-10T14:51:03.944" v="18" actId="478"/>
          <ac:spMkLst>
            <pc:docMk/>
            <pc:sldMk cId="661822495" sldId="833"/>
            <ac:spMk id="4" creationId="{00000000-0000-0000-0000-000000000000}"/>
          </ac:spMkLst>
        </pc:spChg>
      </pc:sldChg>
      <pc:sldChg chg="delSp del mod">
        <pc:chgData name="Prof. Huang Hsienda (LHS)" userId="2c71ca4b-4948-4cbe-ba53-48a6e3799345" providerId="ADAL" clId="{D75B419B-52AB-4688-906C-429D22F27C8E}" dt="2021-01-10T14:57:38.102" v="77" actId="47"/>
        <pc:sldMkLst>
          <pc:docMk/>
          <pc:sldMk cId="1677454353" sldId="834"/>
        </pc:sldMkLst>
        <pc:spChg chg="del">
          <ac:chgData name="Prof. Huang Hsienda (LHS)" userId="2c71ca4b-4948-4cbe-ba53-48a6e3799345" providerId="ADAL" clId="{D75B419B-52AB-4688-906C-429D22F27C8E}" dt="2021-01-10T14:51:07.132" v="19" actId="478"/>
          <ac:spMkLst>
            <pc:docMk/>
            <pc:sldMk cId="1677454353" sldId="834"/>
            <ac:spMk id="4" creationId="{00000000-0000-0000-0000-000000000000}"/>
          </ac:spMkLst>
        </pc:spChg>
      </pc:sldChg>
      <pc:sldChg chg="delSp modSp del mod">
        <pc:chgData name="Prof. Huang Hsienda (LHS)" userId="2c71ca4b-4948-4cbe-ba53-48a6e3799345" providerId="ADAL" clId="{D75B419B-52AB-4688-906C-429D22F27C8E}" dt="2021-01-10T14:57:38.102" v="77" actId="47"/>
        <pc:sldMkLst>
          <pc:docMk/>
          <pc:sldMk cId="3135682919" sldId="835"/>
        </pc:sldMkLst>
        <pc:spChg chg="mod">
          <ac:chgData name="Prof. Huang Hsienda (LHS)" userId="2c71ca4b-4948-4cbe-ba53-48a6e3799345" providerId="ADAL" clId="{D75B419B-52AB-4688-906C-429D22F27C8E}" dt="2021-01-10T14:53:41.783" v="56" actId="20577"/>
          <ac:spMkLst>
            <pc:docMk/>
            <pc:sldMk cId="3135682919" sldId="835"/>
            <ac:spMk id="3" creationId="{00000000-0000-0000-0000-000000000000}"/>
          </ac:spMkLst>
        </pc:spChg>
        <pc:spChg chg="del">
          <ac:chgData name="Prof. Huang Hsienda (LHS)" userId="2c71ca4b-4948-4cbe-ba53-48a6e3799345" providerId="ADAL" clId="{D75B419B-52AB-4688-906C-429D22F27C8E}" dt="2021-01-10T14:51:10.193" v="20" actId="478"/>
          <ac:spMkLst>
            <pc:docMk/>
            <pc:sldMk cId="3135682919" sldId="835"/>
            <ac:spMk id="4" creationId="{00000000-0000-0000-0000-000000000000}"/>
          </ac:spMkLst>
        </pc:spChg>
      </pc:sldChg>
      <pc:sldChg chg="delSp modSp del mod">
        <pc:chgData name="Prof. Huang Hsienda (LHS)" userId="2c71ca4b-4948-4cbe-ba53-48a6e3799345" providerId="ADAL" clId="{D75B419B-52AB-4688-906C-429D22F27C8E}" dt="2021-01-10T14:57:50.203" v="80" actId="47"/>
        <pc:sldMkLst>
          <pc:docMk/>
          <pc:sldMk cId="3747052431" sldId="837"/>
        </pc:sldMkLst>
        <pc:spChg chg="mod">
          <ac:chgData name="Prof. Huang Hsienda (LHS)" userId="2c71ca4b-4948-4cbe-ba53-48a6e3799345" providerId="ADAL" clId="{D75B419B-52AB-4688-906C-429D22F27C8E}" dt="2021-01-10T14:54:51.954" v="69" actId="2711"/>
          <ac:spMkLst>
            <pc:docMk/>
            <pc:sldMk cId="3747052431" sldId="837"/>
            <ac:spMk id="3" creationId="{00000000-0000-0000-0000-000000000000}"/>
          </ac:spMkLst>
        </pc:spChg>
        <pc:spChg chg="del">
          <ac:chgData name="Prof. Huang Hsienda (LHS)" userId="2c71ca4b-4948-4cbe-ba53-48a6e3799345" providerId="ADAL" clId="{D75B419B-52AB-4688-906C-429D22F27C8E}" dt="2021-01-10T14:51:20.643" v="22" actId="478"/>
          <ac:spMkLst>
            <pc:docMk/>
            <pc:sldMk cId="3747052431" sldId="837"/>
            <ac:spMk id="5" creationId="{00000000-0000-0000-0000-000000000000}"/>
          </ac:spMkLst>
        </pc:spChg>
      </pc:sldChg>
      <pc:sldChg chg="delSp modSp mod">
        <pc:chgData name="Prof. Huang Hsienda (LHS)" userId="2c71ca4b-4948-4cbe-ba53-48a6e3799345" providerId="ADAL" clId="{D75B419B-52AB-4688-906C-429D22F27C8E}" dt="2021-01-10T14:55:57.963" v="74" actId="2711"/>
        <pc:sldMkLst>
          <pc:docMk/>
          <pc:sldMk cId="2653416690" sldId="838"/>
        </pc:sldMkLst>
        <pc:spChg chg="mod">
          <ac:chgData name="Prof. Huang Hsienda (LHS)" userId="2c71ca4b-4948-4cbe-ba53-48a6e3799345" providerId="ADAL" clId="{D75B419B-52AB-4688-906C-429D22F27C8E}" dt="2021-01-10T14:55:57.963" v="74" actId="2711"/>
          <ac:spMkLst>
            <pc:docMk/>
            <pc:sldMk cId="2653416690" sldId="838"/>
            <ac:spMk id="3" creationId="{00000000-0000-0000-0000-000000000000}"/>
          </ac:spMkLst>
        </pc:spChg>
        <pc:spChg chg="del">
          <ac:chgData name="Prof. Huang Hsienda (LHS)" userId="2c71ca4b-4948-4cbe-ba53-48a6e3799345" providerId="ADAL" clId="{D75B419B-52AB-4688-906C-429D22F27C8E}" dt="2021-01-10T14:51:28.991" v="24" actId="478"/>
          <ac:spMkLst>
            <pc:docMk/>
            <pc:sldMk cId="2653416690" sldId="838"/>
            <ac:spMk id="4" creationId="{00000000-0000-0000-0000-000000000000}"/>
          </ac:spMkLst>
        </pc:spChg>
      </pc:sldChg>
      <pc:sldChg chg="delSp modSp mod">
        <pc:chgData name="Prof. Huang Hsienda (LHS)" userId="2c71ca4b-4948-4cbe-ba53-48a6e3799345" providerId="ADAL" clId="{D75B419B-52AB-4688-906C-429D22F27C8E}" dt="2021-01-10T14:55:48.442" v="72" actId="113"/>
        <pc:sldMkLst>
          <pc:docMk/>
          <pc:sldMk cId="2931437425" sldId="840"/>
        </pc:sldMkLst>
        <pc:spChg chg="mod">
          <ac:chgData name="Prof. Huang Hsienda (LHS)" userId="2c71ca4b-4948-4cbe-ba53-48a6e3799345" providerId="ADAL" clId="{D75B419B-52AB-4688-906C-429D22F27C8E}" dt="2021-01-10T14:55:48.442" v="72" actId="113"/>
          <ac:spMkLst>
            <pc:docMk/>
            <pc:sldMk cId="2931437425" sldId="840"/>
            <ac:spMk id="3" creationId="{00000000-0000-0000-0000-000000000000}"/>
          </ac:spMkLst>
        </pc:spChg>
        <pc:spChg chg="del">
          <ac:chgData name="Prof. Huang Hsienda (LHS)" userId="2c71ca4b-4948-4cbe-ba53-48a6e3799345" providerId="ADAL" clId="{D75B419B-52AB-4688-906C-429D22F27C8E}" dt="2021-01-10T14:51:23.830" v="23" actId="478"/>
          <ac:spMkLst>
            <pc:docMk/>
            <pc:sldMk cId="2931437425" sldId="840"/>
            <ac:spMk id="4" creationId="{00000000-0000-0000-0000-000000000000}"/>
          </ac:spMkLst>
        </pc:spChg>
      </pc:sldChg>
      <pc:sldChg chg="modSp mod">
        <pc:chgData name="Prof. Huang Hsienda (LHS)" userId="2c71ca4b-4948-4cbe-ba53-48a6e3799345" providerId="ADAL" clId="{D75B419B-52AB-4688-906C-429D22F27C8E}" dt="2021-01-10T14:56:15.773" v="75" actId="2711"/>
        <pc:sldMkLst>
          <pc:docMk/>
          <pc:sldMk cId="136398454" sldId="844"/>
        </pc:sldMkLst>
        <pc:spChg chg="mod">
          <ac:chgData name="Prof. Huang Hsienda (LHS)" userId="2c71ca4b-4948-4cbe-ba53-48a6e3799345" providerId="ADAL" clId="{D75B419B-52AB-4688-906C-429D22F27C8E}" dt="2021-01-10T14:56:15.773" v="75" actId="2711"/>
          <ac:spMkLst>
            <pc:docMk/>
            <pc:sldMk cId="136398454" sldId="844"/>
            <ac:spMk id="3" creationId="{00000000-0000-0000-0000-000000000000}"/>
          </ac:spMkLst>
        </pc:spChg>
      </pc:sldChg>
      <pc:sldChg chg="modSp mod">
        <pc:chgData name="Prof. Huang Hsienda (LHS)" userId="2c71ca4b-4948-4cbe-ba53-48a6e3799345" providerId="ADAL" clId="{D75B419B-52AB-4688-906C-429D22F27C8E}" dt="2021-01-10T14:56:25.542" v="76" actId="2711"/>
        <pc:sldMkLst>
          <pc:docMk/>
          <pc:sldMk cId="193610288" sldId="845"/>
        </pc:sldMkLst>
        <pc:spChg chg="mod">
          <ac:chgData name="Prof. Huang Hsienda (LHS)" userId="2c71ca4b-4948-4cbe-ba53-48a6e3799345" providerId="ADAL" clId="{D75B419B-52AB-4688-906C-429D22F27C8E}" dt="2021-01-10T14:56:25.542" v="76" actId="2711"/>
          <ac:spMkLst>
            <pc:docMk/>
            <pc:sldMk cId="193610288" sldId="845"/>
            <ac:spMk id="3" creationId="{00000000-0000-0000-0000-000000000000}"/>
          </ac:spMkLst>
        </pc:spChg>
      </pc:sldChg>
      <pc:sldChg chg="delSp mod">
        <pc:chgData name="Prof. Huang Hsienda (LHS)" userId="2c71ca4b-4948-4cbe-ba53-48a6e3799345" providerId="ADAL" clId="{D75B419B-52AB-4688-906C-429D22F27C8E}" dt="2021-01-10T14:51:46.069" v="26" actId="478"/>
        <pc:sldMkLst>
          <pc:docMk/>
          <pc:sldMk cId="2935087524" sldId="860"/>
        </pc:sldMkLst>
        <pc:spChg chg="del">
          <ac:chgData name="Prof. Huang Hsienda (LHS)" userId="2c71ca4b-4948-4cbe-ba53-48a6e3799345" providerId="ADAL" clId="{D75B419B-52AB-4688-906C-429D22F27C8E}" dt="2021-01-10T14:51:46.069" v="26" actId="478"/>
          <ac:spMkLst>
            <pc:docMk/>
            <pc:sldMk cId="2935087524" sldId="860"/>
            <ac:spMk id="4" creationId="{00000000-0000-0000-0000-000000000000}"/>
          </ac:spMkLst>
        </pc:spChg>
      </pc:sldChg>
      <pc:sldChg chg="delSp mod">
        <pc:chgData name="Prof. Huang Hsienda (LHS)" userId="2c71ca4b-4948-4cbe-ba53-48a6e3799345" providerId="ADAL" clId="{D75B419B-52AB-4688-906C-429D22F27C8E}" dt="2021-01-10T14:51:42.471" v="25" actId="478"/>
        <pc:sldMkLst>
          <pc:docMk/>
          <pc:sldMk cId="861876776" sldId="861"/>
        </pc:sldMkLst>
        <pc:spChg chg="del">
          <ac:chgData name="Prof. Huang Hsienda (LHS)" userId="2c71ca4b-4948-4cbe-ba53-48a6e3799345" providerId="ADAL" clId="{D75B419B-52AB-4688-906C-429D22F27C8E}" dt="2021-01-10T14:51:42.471" v="25" actId="478"/>
          <ac:spMkLst>
            <pc:docMk/>
            <pc:sldMk cId="861876776" sldId="861"/>
            <ac:spMk id="4" creationId="{00000000-0000-0000-0000-000000000000}"/>
          </ac:spMkLst>
        </pc:spChg>
      </pc:sldChg>
      <pc:sldChg chg="delSp mod">
        <pc:chgData name="Prof. Huang Hsienda (LHS)" userId="2c71ca4b-4948-4cbe-ba53-48a6e3799345" providerId="ADAL" clId="{D75B419B-52AB-4688-906C-429D22F27C8E}" dt="2021-01-10T14:51:51.317" v="27" actId="478"/>
        <pc:sldMkLst>
          <pc:docMk/>
          <pc:sldMk cId="1879148286" sldId="865"/>
        </pc:sldMkLst>
        <pc:spChg chg="del">
          <ac:chgData name="Prof. Huang Hsienda (LHS)" userId="2c71ca4b-4948-4cbe-ba53-48a6e3799345" providerId="ADAL" clId="{D75B419B-52AB-4688-906C-429D22F27C8E}" dt="2021-01-10T14:51:51.317" v="27" actId="478"/>
          <ac:spMkLst>
            <pc:docMk/>
            <pc:sldMk cId="1879148286" sldId="865"/>
            <ac:spMk id="4" creationId="{00000000-0000-0000-0000-000000000000}"/>
          </ac:spMkLst>
        </pc:spChg>
      </pc:sldChg>
      <pc:sldChg chg="ord">
        <pc:chgData name="Prof. Huang Hsienda (LHS)" userId="2c71ca4b-4948-4cbe-ba53-48a6e3799345" providerId="ADAL" clId="{D75B419B-52AB-4688-906C-429D22F27C8E}" dt="2021-01-10T14:57:43.450" v="79"/>
        <pc:sldMkLst>
          <pc:docMk/>
          <pc:sldMk cId="4042174578" sldId="874"/>
        </pc:sldMkLst>
      </pc:sldChg>
      <pc:sldChg chg="delSp mod">
        <pc:chgData name="Prof. Huang Hsienda (LHS)" userId="2c71ca4b-4948-4cbe-ba53-48a6e3799345" providerId="ADAL" clId="{D75B419B-52AB-4688-906C-429D22F27C8E}" dt="2021-01-10T14:50:55.815" v="16" actId="478"/>
        <pc:sldMkLst>
          <pc:docMk/>
          <pc:sldMk cId="1789554822" sldId="877"/>
        </pc:sldMkLst>
        <pc:spChg chg="del">
          <ac:chgData name="Prof. Huang Hsienda (LHS)" userId="2c71ca4b-4948-4cbe-ba53-48a6e3799345" providerId="ADAL" clId="{D75B419B-52AB-4688-906C-429D22F27C8E}" dt="2021-01-10T14:50:55.815" v="16" actId="478"/>
          <ac:spMkLst>
            <pc:docMk/>
            <pc:sldMk cId="1789554822" sldId="877"/>
            <ac:spMk id="4" creationId="{00000000-0000-0000-0000-000000000000}"/>
          </ac:spMkLst>
        </pc:spChg>
      </pc:sldChg>
      <pc:sldMasterChg chg="modSp mod modSldLayout">
        <pc:chgData name="Prof. Huang Hsienda (LHS)" userId="2c71ca4b-4948-4cbe-ba53-48a6e3799345" providerId="ADAL" clId="{D75B419B-52AB-4688-906C-429D22F27C8E}" dt="2021-01-10T14:50:02.884" v="11" actId="20577"/>
        <pc:sldMasterMkLst>
          <pc:docMk/>
          <pc:sldMasterMk cId="438792350" sldId="2147483648"/>
        </pc:sldMasterMkLst>
        <pc:spChg chg="mod">
          <ac:chgData name="Prof. Huang Hsienda (LHS)" userId="2c71ca4b-4948-4cbe-ba53-48a6e3799345" providerId="ADAL" clId="{D75B419B-52AB-4688-906C-429D22F27C8E}" dt="2021-01-10T14:49:35.546" v="4" actId="20577"/>
          <ac:spMkLst>
            <pc:docMk/>
            <pc:sldMasterMk cId="438792350" sldId="2147483648"/>
            <ac:spMk id="5" creationId="{00000000-0000-0000-0000-000000000000}"/>
          </ac:spMkLst>
        </pc:spChg>
        <pc:sldLayoutChg chg="modSp mod">
          <pc:chgData name="Prof. Huang Hsienda (LHS)" userId="2c71ca4b-4948-4cbe-ba53-48a6e3799345" providerId="ADAL" clId="{D75B419B-52AB-4688-906C-429D22F27C8E}" dt="2021-01-10T14:49:21.277" v="2" actId="20577"/>
          <pc:sldLayoutMkLst>
            <pc:docMk/>
            <pc:sldMasterMk cId="438792350" sldId="2147483648"/>
            <pc:sldLayoutMk cId="1911165193" sldId="2147483649"/>
          </pc:sldLayoutMkLst>
          <pc:spChg chg="mod">
            <ac:chgData name="Prof. Huang Hsienda (LHS)" userId="2c71ca4b-4948-4cbe-ba53-48a6e3799345" providerId="ADAL" clId="{D75B419B-52AB-4688-906C-429D22F27C8E}" dt="2021-01-10T14:49:21.277" v="2" actId="20577"/>
            <ac:spMkLst>
              <pc:docMk/>
              <pc:sldMasterMk cId="438792350" sldId="2147483648"/>
              <pc:sldLayoutMk cId="1911165193" sldId="2147483649"/>
              <ac:spMk id="5" creationId="{00000000-0000-0000-0000-000000000000}"/>
            </ac:spMkLst>
          </pc:spChg>
        </pc:sldLayoutChg>
        <pc:sldLayoutChg chg="modSp mod">
          <pc:chgData name="Prof. Huang Hsienda (LHS)" userId="2c71ca4b-4948-4cbe-ba53-48a6e3799345" providerId="ADAL" clId="{D75B419B-52AB-4688-906C-429D22F27C8E}" dt="2021-01-10T14:49:43.478" v="5" actId="20577"/>
          <pc:sldLayoutMkLst>
            <pc:docMk/>
            <pc:sldMasterMk cId="438792350" sldId="2147483648"/>
            <pc:sldLayoutMk cId="1869470124" sldId="2147483650"/>
          </pc:sldLayoutMkLst>
          <pc:spChg chg="mod">
            <ac:chgData name="Prof. Huang Hsienda (LHS)" userId="2c71ca4b-4948-4cbe-ba53-48a6e3799345" providerId="ADAL" clId="{D75B419B-52AB-4688-906C-429D22F27C8E}" dt="2021-01-10T14:49:43.478" v="5" actId="20577"/>
            <ac:spMkLst>
              <pc:docMk/>
              <pc:sldMasterMk cId="438792350" sldId="2147483648"/>
              <pc:sldLayoutMk cId="1869470124" sldId="2147483650"/>
              <ac:spMk id="5" creationId="{00000000-0000-0000-0000-000000000000}"/>
            </ac:spMkLst>
          </pc:spChg>
        </pc:sldLayoutChg>
        <pc:sldLayoutChg chg="modSp mod">
          <pc:chgData name="Prof. Huang Hsienda (LHS)" userId="2c71ca4b-4948-4cbe-ba53-48a6e3799345" providerId="ADAL" clId="{D75B419B-52AB-4688-906C-429D22F27C8E}" dt="2021-01-10T14:49:46.255" v="6" actId="20577"/>
          <pc:sldLayoutMkLst>
            <pc:docMk/>
            <pc:sldMasterMk cId="438792350" sldId="2147483648"/>
            <pc:sldLayoutMk cId="740759355" sldId="2147483651"/>
          </pc:sldLayoutMkLst>
          <pc:spChg chg="mod">
            <ac:chgData name="Prof. Huang Hsienda (LHS)" userId="2c71ca4b-4948-4cbe-ba53-48a6e3799345" providerId="ADAL" clId="{D75B419B-52AB-4688-906C-429D22F27C8E}" dt="2021-01-10T14:49:46.255" v="6" actId="20577"/>
            <ac:spMkLst>
              <pc:docMk/>
              <pc:sldMasterMk cId="438792350" sldId="2147483648"/>
              <pc:sldLayoutMk cId="740759355" sldId="2147483651"/>
              <ac:spMk id="5" creationId="{00000000-0000-0000-0000-000000000000}"/>
            </ac:spMkLst>
          </pc:spChg>
        </pc:sldLayoutChg>
        <pc:sldLayoutChg chg="modSp mod">
          <pc:chgData name="Prof. Huang Hsienda (LHS)" userId="2c71ca4b-4948-4cbe-ba53-48a6e3799345" providerId="ADAL" clId="{D75B419B-52AB-4688-906C-429D22F27C8E}" dt="2021-01-10T14:49:49.845" v="7" actId="20577"/>
          <pc:sldLayoutMkLst>
            <pc:docMk/>
            <pc:sldMasterMk cId="438792350" sldId="2147483648"/>
            <pc:sldLayoutMk cId="1285228804" sldId="2147483652"/>
          </pc:sldLayoutMkLst>
          <pc:spChg chg="mod">
            <ac:chgData name="Prof. Huang Hsienda (LHS)" userId="2c71ca4b-4948-4cbe-ba53-48a6e3799345" providerId="ADAL" clId="{D75B419B-52AB-4688-906C-429D22F27C8E}" dt="2021-01-10T14:49:49.845" v="7" actId="20577"/>
            <ac:spMkLst>
              <pc:docMk/>
              <pc:sldMasterMk cId="438792350" sldId="2147483648"/>
              <pc:sldLayoutMk cId="1285228804" sldId="2147483652"/>
              <ac:spMk id="6" creationId="{00000000-0000-0000-0000-000000000000}"/>
            </ac:spMkLst>
          </pc:spChg>
        </pc:sldLayoutChg>
        <pc:sldLayoutChg chg="modSp mod">
          <pc:chgData name="Prof. Huang Hsienda (LHS)" userId="2c71ca4b-4948-4cbe-ba53-48a6e3799345" providerId="ADAL" clId="{D75B419B-52AB-4688-906C-429D22F27C8E}" dt="2021-01-10T14:49:53.015" v="8" actId="20577"/>
          <pc:sldLayoutMkLst>
            <pc:docMk/>
            <pc:sldMasterMk cId="438792350" sldId="2147483648"/>
            <pc:sldLayoutMk cId="1789376348" sldId="2147483653"/>
          </pc:sldLayoutMkLst>
          <pc:spChg chg="mod">
            <ac:chgData name="Prof. Huang Hsienda (LHS)" userId="2c71ca4b-4948-4cbe-ba53-48a6e3799345" providerId="ADAL" clId="{D75B419B-52AB-4688-906C-429D22F27C8E}" dt="2021-01-10T14:49:53.015" v="8" actId="20577"/>
            <ac:spMkLst>
              <pc:docMk/>
              <pc:sldMasterMk cId="438792350" sldId="2147483648"/>
              <pc:sldLayoutMk cId="1789376348" sldId="2147483653"/>
              <ac:spMk id="8" creationId="{00000000-0000-0000-0000-000000000000}"/>
            </ac:spMkLst>
          </pc:spChg>
        </pc:sldLayoutChg>
        <pc:sldLayoutChg chg="modSp mod">
          <pc:chgData name="Prof. Huang Hsienda (LHS)" userId="2c71ca4b-4948-4cbe-ba53-48a6e3799345" providerId="ADAL" clId="{D75B419B-52AB-4688-906C-429D22F27C8E}" dt="2021-01-10T14:49:30.943" v="3" actId="20577"/>
          <pc:sldLayoutMkLst>
            <pc:docMk/>
            <pc:sldMasterMk cId="438792350" sldId="2147483648"/>
            <pc:sldLayoutMk cId="502278611" sldId="2147483654"/>
          </pc:sldLayoutMkLst>
          <pc:spChg chg="mod">
            <ac:chgData name="Prof. Huang Hsienda (LHS)" userId="2c71ca4b-4948-4cbe-ba53-48a6e3799345" providerId="ADAL" clId="{D75B419B-52AB-4688-906C-429D22F27C8E}" dt="2021-01-10T14:49:30.943" v="3" actId="20577"/>
            <ac:spMkLst>
              <pc:docMk/>
              <pc:sldMasterMk cId="438792350" sldId="2147483648"/>
              <pc:sldLayoutMk cId="502278611" sldId="2147483654"/>
              <ac:spMk id="4" creationId="{00000000-0000-0000-0000-000000000000}"/>
            </ac:spMkLst>
          </pc:spChg>
        </pc:sldLayoutChg>
        <pc:sldLayoutChg chg="modSp mod">
          <pc:chgData name="Prof. Huang Hsienda (LHS)" userId="2c71ca4b-4948-4cbe-ba53-48a6e3799345" providerId="ADAL" clId="{D75B419B-52AB-4688-906C-429D22F27C8E}" dt="2021-01-10T14:49:59.289" v="9" actId="20577"/>
          <pc:sldLayoutMkLst>
            <pc:docMk/>
            <pc:sldMasterMk cId="438792350" sldId="2147483648"/>
            <pc:sldLayoutMk cId="1450573622" sldId="2147483655"/>
          </pc:sldLayoutMkLst>
          <pc:spChg chg="mod">
            <ac:chgData name="Prof. Huang Hsienda (LHS)" userId="2c71ca4b-4948-4cbe-ba53-48a6e3799345" providerId="ADAL" clId="{D75B419B-52AB-4688-906C-429D22F27C8E}" dt="2021-01-10T14:49:59.289" v="9" actId="20577"/>
            <ac:spMkLst>
              <pc:docMk/>
              <pc:sldMasterMk cId="438792350" sldId="2147483648"/>
              <pc:sldLayoutMk cId="1450573622" sldId="2147483655"/>
              <ac:spMk id="3" creationId="{00000000-0000-0000-0000-000000000000}"/>
            </ac:spMkLst>
          </pc:spChg>
        </pc:sldLayoutChg>
        <pc:sldLayoutChg chg="modSp mod">
          <pc:chgData name="Prof. Huang Hsienda (LHS)" userId="2c71ca4b-4948-4cbe-ba53-48a6e3799345" providerId="ADAL" clId="{D75B419B-52AB-4688-906C-429D22F27C8E}" dt="2021-01-10T14:50:02.884" v="11" actId="20577"/>
          <pc:sldLayoutMkLst>
            <pc:docMk/>
            <pc:sldMasterMk cId="438792350" sldId="2147483648"/>
            <pc:sldLayoutMk cId="1037127828" sldId="2147483656"/>
          </pc:sldLayoutMkLst>
          <pc:spChg chg="mod">
            <ac:chgData name="Prof. Huang Hsienda (LHS)" userId="2c71ca4b-4948-4cbe-ba53-48a6e3799345" providerId="ADAL" clId="{D75B419B-52AB-4688-906C-429D22F27C8E}" dt="2021-01-10T14:50:02.884" v="11" actId="20577"/>
            <ac:spMkLst>
              <pc:docMk/>
              <pc:sldMasterMk cId="438792350" sldId="2147483648"/>
              <pc:sldLayoutMk cId="1037127828" sldId="2147483656"/>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919F7-3BE7-8746-8796-EE404D9FBE6A}" type="datetimeFigureOut">
              <a:rPr kumimoji="1" lang="zh-CN" altLang="en-US" smtClean="0"/>
              <a:t>2023/12/10</a:t>
            </a:fld>
            <a:endParaRPr kumimoji="1" lang="zh-CN" altLang="en-US"/>
          </a:p>
        </p:txBody>
      </p:sp>
      <p:sp>
        <p:nvSpPr>
          <p:cNvPr id="4" name="幻灯片图像占位符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1266F-39BA-0A4B-91B7-41F55E5A698E}" type="slidenum">
              <a:rPr kumimoji="1" lang="zh-CN" altLang="en-US" smtClean="0"/>
              <a:t>‹#›</a:t>
            </a:fld>
            <a:endParaRPr kumimoji="1" lang="zh-CN" altLang="en-US"/>
          </a:p>
        </p:txBody>
      </p:sp>
    </p:spTree>
    <p:extLst>
      <p:ext uri="{BB962C8B-B14F-4D97-AF65-F5344CB8AC3E}">
        <p14:creationId xmlns:p14="http://schemas.microsoft.com/office/powerpoint/2010/main" val="25951980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8663" y="685800"/>
            <a:ext cx="54006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E1266F-39BA-0A4B-91B7-41F55E5A698E}" type="slidenum">
              <a:rPr kumimoji="1" lang="zh-CN" altLang="en-US" smtClean="0"/>
              <a:t>1</a:t>
            </a:fld>
            <a:endParaRPr kumimoji="1" lang="zh-CN" altLang="en-US"/>
          </a:p>
        </p:txBody>
      </p:sp>
    </p:spTree>
    <p:extLst>
      <p:ext uri="{BB962C8B-B14F-4D97-AF65-F5344CB8AC3E}">
        <p14:creationId xmlns:p14="http://schemas.microsoft.com/office/powerpoint/2010/main" val="343038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22363"/>
            <a:ext cx="8101013"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350169" y="3602038"/>
            <a:ext cx="810101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B5D2C1D-AE25-4176-8D39-589CD3428FB8}" type="datetime1">
              <a:rPr kumimoji="1" lang="zh-CN" altLang="en-US" smtClean="0"/>
              <a:t>2023/12/10</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91116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596ECCA-2B1B-4F7C-8C40-93329CDEA46C}" type="datetime1">
              <a:rPr kumimoji="1" lang="zh-CN" altLang="en-US" smtClean="0"/>
              <a:t>2023/12/10</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6548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29716" y="365125"/>
            <a:ext cx="2329041"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742593" y="365125"/>
            <a:ext cx="6852106"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9052B73-09A8-4FA6-8769-581954EEF86B}" type="datetime1">
              <a:rPr kumimoji="1" lang="zh-CN" altLang="en-US" smtClean="0"/>
              <a:t>2023/12/10</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52919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b="1">
                <a:latin typeface="Arial" panose="020B0604020202020204" pitchFamily="34" charset="0"/>
                <a:ea typeface="微软雅黑" charset="0"/>
                <a:cs typeface="Arial" panose="020B0604020202020204" pitchFamily="34" charset="0"/>
              </a:defRPr>
            </a:lvl1pPr>
          </a:lstStyle>
          <a:p>
            <a:r>
              <a:rPr kumimoji="1" lang="zh-CN" altLang="en-US" dirty="0"/>
              <a:t>单击此处编辑母版标题样式</a:t>
            </a:r>
          </a:p>
        </p:txBody>
      </p:sp>
      <p:sp>
        <p:nvSpPr>
          <p:cNvPr id="3" name="内容占位符 2"/>
          <p:cNvSpPr>
            <a:spLocks noGrp="1"/>
          </p:cNvSpPr>
          <p:nvPr>
            <p:ph idx="1"/>
          </p:nvPr>
        </p:nvSpPr>
        <p:spPr/>
        <p:txBody>
          <a:bodyPr/>
          <a:lstStyle>
            <a:lvl1pPr>
              <a:defRPr sz="2400" b="0">
                <a:latin typeface="Arial" panose="020B0604020202020204" pitchFamily="34" charset="0"/>
                <a:ea typeface="微软雅黑" charset="0"/>
                <a:cs typeface="Arial" panose="020B0604020202020204" pitchFamily="34" charset="0"/>
              </a:defRPr>
            </a:lvl1pPr>
            <a:lvl2pPr>
              <a:lnSpc>
                <a:spcPct val="120000"/>
              </a:lnSpc>
              <a:spcAft>
                <a:spcPts val="300"/>
              </a:spcAft>
              <a:defRPr>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a:latin typeface="微软雅黑" charset="0"/>
                <a:ea typeface="微软雅黑" charset="0"/>
                <a:cs typeface="微软雅黑" charset="0"/>
              </a:defRPr>
            </a:lvl3pPr>
            <a:lvl4pPr>
              <a:defRPr>
                <a:latin typeface="微软雅黑" charset="0"/>
                <a:ea typeface="微软雅黑" charset="0"/>
                <a:cs typeface="微软雅黑" charset="0"/>
              </a:defRPr>
            </a:lvl4pPr>
            <a:lvl5pPr>
              <a:lnSpc>
                <a:spcPct val="120000"/>
              </a:lnSpc>
              <a:defRPr>
                <a:latin typeface="微软雅黑" charset="0"/>
                <a:ea typeface="微软雅黑" charset="0"/>
                <a:cs typeface="微软雅黑" charset="0"/>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B2E3202A-CBAB-4A8B-B74D-81ACE5283DF4}" type="datetime1">
              <a:rPr kumimoji="1" lang="zh-CN" altLang="en-US" smtClean="0"/>
              <a:t>2023/12/10</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8" name="矩形 7"/>
          <p:cNvSpPr/>
          <p:nvPr userDrawn="1"/>
        </p:nvSpPr>
        <p:spPr>
          <a:xfrm>
            <a:off x="213628" y="1503760"/>
            <a:ext cx="3999515" cy="1869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4971" y="1503758"/>
            <a:ext cx="218599" cy="1869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6947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6967" y="1709739"/>
            <a:ext cx="9316164"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736967" y="4589464"/>
            <a:ext cx="931616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A676C21-78CF-4390-872B-FA2EA6F9616F}" type="datetime1">
              <a:rPr kumimoji="1" lang="zh-CN" altLang="en-US" smtClean="0"/>
              <a:t>2023/12/10</a:t>
            </a:fld>
            <a:endParaRPr kumimoji="1" lang="zh-CN" altLang="en-US"/>
          </a:p>
        </p:txBody>
      </p:sp>
      <p:sp>
        <p:nvSpPr>
          <p:cNvPr id="5" name="页脚占位符 4"/>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6" name="幻灯片编号占位符 5"/>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74075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742593" y="1825625"/>
            <a:ext cx="4590574"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5468183" y="1825625"/>
            <a:ext cx="4590574"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E165C13-D77B-48B0-A2C4-4206153163D2}" type="datetime1">
              <a:rPr kumimoji="1" lang="zh-CN" altLang="en-US" smtClean="0"/>
              <a:t>2023/12/10</a:t>
            </a:fld>
            <a:endParaRPr kumimoji="1" lang="zh-CN" altLang="en-US"/>
          </a:p>
        </p:txBody>
      </p:sp>
      <p:sp>
        <p:nvSpPr>
          <p:cNvPr id="6" name="页脚占位符 5"/>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8" name="矩形 7"/>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8522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44000" y="365126"/>
            <a:ext cx="9316164"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744000" y="1681163"/>
            <a:ext cx="45694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744000" y="2505075"/>
            <a:ext cx="456947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5468183" y="1681163"/>
            <a:ext cx="459198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5468183" y="2505075"/>
            <a:ext cx="459198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A068C90-CEB1-4BFC-9C6F-D07D93547C15}" type="datetime1">
              <a:rPr kumimoji="1" lang="zh-CN" altLang="en-US" smtClean="0"/>
              <a:t>2023/12/10</a:t>
            </a:fld>
            <a:endParaRPr kumimoji="1" lang="zh-CN" altLang="en-US"/>
          </a:p>
        </p:txBody>
      </p:sp>
      <p:sp>
        <p:nvSpPr>
          <p:cNvPr id="8" name="页脚占位符 7"/>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9" name="幻灯片编号占位符 8"/>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
        <p:nvSpPr>
          <p:cNvPr id="10" name="矩形 9"/>
          <p:cNvSpPr/>
          <p:nvPr userDrawn="1"/>
        </p:nvSpPr>
        <p:spPr>
          <a:xfrm>
            <a:off x="213628" y="1503760"/>
            <a:ext cx="3999515" cy="1869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4971" y="1503758"/>
            <a:ext cx="218599" cy="18693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8937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FD7006C-12A1-41D1-BDCE-09115BDC9515}" type="datetime1">
              <a:rPr kumimoji="1" lang="zh-CN" altLang="en-US" smtClean="0"/>
              <a:t>2023/12/10</a:t>
            </a:fld>
            <a:endParaRPr kumimoji="1" lang="zh-CN" altLang="en-US"/>
          </a:p>
        </p:txBody>
      </p:sp>
      <p:sp>
        <p:nvSpPr>
          <p:cNvPr id="4" name="页脚占位符 3"/>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5" name="幻灯片编号占位符 4"/>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50227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62E2D5-3902-4B5C-A422-2930F6316162}" type="datetime1">
              <a:rPr kumimoji="1" lang="zh-CN" altLang="en-US" smtClean="0"/>
              <a:t>2023/12/10</a:t>
            </a:fld>
            <a:endParaRPr kumimoji="1" lang="zh-CN" altLang="en-US"/>
          </a:p>
        </p:txBody>
      </p:sp>
      <p:sp>
        <p:nvSpPr>
          <p:cNvPr id="3" name="页脚占位符 2"/>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4" name="幻灯片编号占位符 3"/>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45057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57200"/>
            <a:ext cx="3483716"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4591981" y="987426"/>
            <a:ext cx="54681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744000" y="2057400"/>
            <a:ext cx="348371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C9F494C-1917-413C-B1F2-1B48C0C4AD31}" type="datetime1">
              <a:rPr kumimoji="1" lang="zh-CN" altLang="en-US" smtClean="0"/>
              <a:t>2023/12/10</a:t>
            </a:fld>
            <a:endParaRPr kumimoji="1" lang="zh-CN" altLang="en-US"/>
          </a:p>
        </p:txBody>
      </p:sp>
      <p:sp>
        <p:nvSpPr>
          <p:cNvPr id="6" name="页脚占位符 5"/>
          <p:cNvSpPr>
            <a:spLocks noGrp="1"/>
          </p:cNvSpPr>
          <p:nvPr>
            <p:ph type="ftr" sz="quarter" idx="11"/>
          </p:nvPr>
        </p:nvSpPr>
        <p:spPr/>
        <p:txBody>
          <a:bodyPr/>
          <a:lstStyle/>
          <a:p>
            <a:r>
              <a:rPr kumimoji="1" lang="en-US" altLang="zh-CN" smtClean="0"/>
              <a:t>2023 Fall / Dr. Lee Tzong-Yi / NYCU</a:t>
            </a:r>
            <a:endParaRPr kumimoji="1" lang="zh-CN" altLang="en-US" dirty="0"/>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0371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57200"/>
            <a:ext cx="3483716"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4591981" y="987426"/>
            <a:ext cx="54681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744000" y="2057400"/>
            <a:ext cx="348371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D5DD20B-B77E-406A-B7AC-F9F207349441}" type="datetime1">
              <a:rPr kumimoji="1" lang="zh-CN" altLang="en-US" smtClean="0"/>
              <a:t>2023/12/10</a:t>
            </a:fld>
            <a:endParaRPr kumimoji="1" lang="zh-CN" altLang="en-US"/>
          </a:p>
        </p:txBody>
      </p:sp>
      <p:sp>
        <p:nvSpPr>
          <p:cNvPr id="6" name="页脚占位符 5"/>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7" name="幻灯片编号占位符 6"/>
          <p:cNvSpPr>
            <a:spLocks noGrp="1"/>
          </p:cNvSpPr>
          <p:nvPr>
            <p:ph type="sldNum" sz="quarter" idx="12"/>
          </p:nvPr>
        </p:nvSpPr>
        <p:spPr/>
        <p:txBody>
          <a:body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103494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42593" y="365126"/>
            <a:ext cx="9316164"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742593" y="1825625"/>
            <a:ext cx="9316164"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742593" y="6356351"/>
            <a:ext cx="24303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88570-6188-45E9-A3C9-8E3614F0A16B}" type="datetime1">
              <a:rPr kumimoji="1" lang="zh-CN" altLang="en-US" smtClean="0"/>
              <a:t>2023/12/10</a:t>
            </a:fld>
            <a:endParaRPr kumimoji="1" lang="zh-CN" altLang="en-US"/>
          </a:p>
        </p:txBody>
      </p:sp>
      <p:sp>
        <p:nvSpPr>
          <p:cNvPr id="5" name="页脚占位符 4"/>
          <p:cNvSpPr>
            <a:spLocks noGrp="1"/>
          </p:cNvSpPr>
          <p:nvPr>
            <p:ph type="ftr" sz="quarter" idx="3"/>
          </p:nvPr>
        </p:nvSpPr>
        <p:spPr>
          <a:xfrm>
            <a:off x="3577947" y="6356351"/>
            <a:ext cx="364545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2023 Fall / Dr. Lee Tzong-Yi / NYCU</a:t>
            </a:r>
            <a:endParaRPr kumimoji="1" lang="zh-CN" altLang="en-US" dirty="0"/>
          </a:p>
        </p:txBody>
      </p:sp>
      <p:sp>
        <p:nvSpPr>
          <p:cNvPr id="6" name="幻灯片编号占位符 5"/>
          <p:cNvSpPr>
            <a:spLocks noGrp="1"/>
          </p:cNvSpPr>
          <p:nvPr>
            <p:ph type="sldNum" sz="quarter" idx="4"/>
          </p:nvPr>
        </p:nvSpPr>
        <p:spPr>
          <a:xfrm>
            <a:off x="7628453" y="6356351"/>
            <a:ext cx="243030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F4B19-15CE-6447-8B5B-203C99CD9CD4}" type="slidenum">
              <a:rPr kumimoji="1" lang="zh-CN" altLang="en-US" smtClean="0"/>
              <a:t>‹#›</a:t>
            </a:fld>
            <a:endParaRPr kumimoji="1" lang="zh-CN" altLang="en-US"/>
          </a:p>
        </p:txBody>
      </p:sp>
    </p:spTree>
    <p:extLst>
      <p:ext uri="{BB962C8B-B14F-4D97-AF65-F5344CB8AC3E}">
        <p14:creationId xmlns:p14="http://schemas.microsoft.com/office/powerpoint/2010/main" val="43879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4"/>
          <p:cNvGrpSpPr>
            <a:grpSpLocks/>
          </p:cNvGrpSpPr>
          <p:nvPr/>
        </p:nvGrpSpPr>
        <p:grpSpPr bwMode="auto">
          <a:xfrm>
            <a:off x="1511112" y="6387859"/>
            <a:ext cx="1798819" cy="419100"/>
            <a:chOff x="4041049" y="400136"/>
            <a:chExt cx="2030610" cy="419075"/>
          </a:xfrm>
        </p:grpSpPr>
        <p:sp>
          <p:nvSpPr>
            <p:cNvPr id="12" name="矩形 11"/>
            <p:cNvSpPr/>
            <p:nvPr/>
          </p:nvSpPr>
          <p:spPr>
            <a:xfrm>
              <a:off x="4041049" y="400136"/>
              <a:ext cx="2030610" cy="4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3800">
                  <a:solidFill>
                    <a:srgbClr val="006699"/>
                  </a:solidFill>
                  <a:latin typeface="Palatino Linotype" panose="02040502050505030304" pitchFamily="18" charset="0"/>
                  <a:ea typeface="黑体" panose="02010609060101010101" pitchFamily="49" charset="-122"/>
                </a:defRPr>
              </a:lvl1pPr>
              <a:lvl2pPr marL="742950" indent="-285750">
                <a:defRPr sz="3800">
                  <a:solidFill>
                    <a:srgbClr val="006699"/>
                  </a:solidFill>
                  <a:latin typeface="Palatino Linotype" panose="02040502050505030304" pitchFamily="18" charset="0"/>
                  <a:ea typeface="黑体" panose="02010609060101010101" pitchFamily="49" charset="-122"/>
                </a:defRPr>
              </a:lvl2pPr>
              <a:lvl3pPr marL="1143000" indent="-228600">
                <a:defRPr sz="3800">
                  <a:solidFill>
                    <a:srgbClr val="006699"/>
                  </a:solidFill>
                  <a:latin typeface="Palatino Linotype" panose="02040502050505030304" pitchFamily="18" charset="0"/>
                  <a:ea typeface="黑体" panose="02010609060101010101" pitchFamily="49" charset="-122"/>
                </a:defRPr>
              </a:lvl3pPr>
              <a:lvl4pPr marL="1600200" indent="-228600">
                <a:defRPr sz="3800">
                  <a:solidFill>
                    <a:srgbClr val="006699"/>
                  </a:solidFill>
                  <a:latin typeface="Palatino Linotype" panose="02040502050505030304" pitchFamily="18" charset="0"/>
                  <a:ea typeface="黑体" panose="02010609060101010101" pitchFamily="49" charset="-122"/>
                </a:defRPr>
              </a:lvl4pPr>
              <a:lvl5pPr marL="2057400" indent="-228600">
                <a:defRPr sz="3800">
                  <a:solidFill>
                    <a:srgbClr val="006699"/>
                  </a:solidFill>
                  <a:latin typeface="Palatino Linotype" panose="02040502050505030304" pitchFamily="18" charset="0"/>
                  <a:ea typeface="黑体" panose="02010609060101010101" pitchFamily="49" charset="-122"/>
                </a:defRPr>
              </a:lvl5pPr>
              <a:lvl6pPr marL="25146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6pPr>
              <a:lvl7pPr marL="29718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7pPr>
              <a:lvl8pPr marL="34290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8pPr>
              <a:lvl9pPr marL="3886200" indent="-228600" eaLnBrk="0" fontAlgn="base" hangingPunct="0">
                <a:spcBef>
                  <a:spcPct val="0"/>
                </a:spcBef>
                <a:spcAft>
                  <a:spcPct val="0"/>
                </a:spcAft>
                <a:defRPr sz="3800">
                  <a:solidFill>
                    <a:srgbClr val="006699"/>
                  </a:solidFill>
                  <a:latin typeface="Palatino Linotype" panose="02040502050505030304" pitchFamily="18" charset="0"/>
                  <a:ea typeface="黑体" panose="02010609060101010101" pitchFamily="49" charset="-122"/>
                </a:defRPr>
              </a:lvl9pPr>
            </a:lstStyle>
            <a:p>
              <a:pPr algn="ctr">
                <a:lnSpc>
                  <a:spcPct val="150000"/>
                </a:lnSpc>
                <a:defRPr/>
              </a:pPr>
              <a:r>
                <a:rPr lang="zh-CN" altLang="en-US" sz="1200" dirty="0">
                  <a:solidFill>
                    <a:schemeClr val="bg1"/>
                  </a:solidFill>
                  <a:latin typeface="+mn-lt"/>
                </a:rPr>
                <a:t>结合传统与现代</a:t>
              </a:r>
              <a:endParaRPr lang="en-US" altLang="zh-CN" sz="1200" dirty="0">
                <a:solidFill>
                  <a:schemeClr val="bg1"/>
                </a:solidFill>
                <a:latin typeface="+mn-lt"/>
              </a:endParaRPr>
            </a:p>
            <a:p>
              <a:pPr algn="ctr">
                <a:lnSpc>
                  <a:spcPct val="150000"/>
                </a:lnSpc>
                <a:defRPr/>
              </a:pPr>
              <a:r>
                <a:rPr lang="zh-CN" altLang="en-US" sz="1200" dirty="0">
                  <a:solidFill>
                    <a:schemeClr val="bg1"/>
                  </a:solidFill>
                  <a:latin typeface="+mn-lt"/>
                </a:rPr>
                <a:t>融会中国与西方</a:t>
              </a:r>
            </a:p>
          </p:txBody>
        </p:sp>
        <p:cxnSp>
          <p:nvCxnSpPr>
            <p:cNvPr id="13" name="直接连接符 12"/>
            <p:cNvCxnSpPr/>
            <p:nvPr/>
          </p:nvCxnSpPr>
          <p:spPr>
            <a:xfrm>
              <a:off x="4061689" y="609674"/>
              <a:ext cx="183532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0" y="1989477"/>
            <a:ext cx="9451181" cy="104434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9572029" y="1989477"/>
            <a:ext cx="1239262" cy="10443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9459448" y="1989477"/>
            <a:ext cx="113240" cy="104434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514311" y="3301118"/>
            <a:ext cx="8134090" cy="646331"/>
          </a:xfrm>
          <a:prstGeom prst="rect">
            <a:avLst/>
          </a:prstGeom>
        </p:spPr>
        <p:txBody>
          <a:bodyPr wrap="square">
            <a:spAutoFit/>
          </a:bodyPr>
          <a:lstStyle/>
          <a:p>
            <a:pPr algn="ctr"/>
            <a:r>
              <a:rPr lang="en-US" altLang="zh-TW" sz="3600" b="1" dirty="0" smtClean="0">
                <a:latin typeface="Times New Roman" panose="02020603050405020304" pitchFamily="18" charset="0"/>
                <a:ea typeface="PMingLiU"/>
              </a:rPr>
              <a:t>Oral Presentation and Final Report</a:t>
            </a:r>
            <a:endParaRPr lang="en-US" altLang="zh-CN" sz="3600" b="1" dirty="0" smtClean="0">
              <a:ea typeface="PMingLiU"/>
            </a:endParaRPr>
          </a:p>
        </p:txBody>
      </p:sp>
      <p:sp>
        <p:nvSpPr>
          <p:cNvPr id="6" name="矩形 5"/>
          <p:cNvSpPr/>
          <p:nvPr/>
        </p:nvSpPr>
        <p:spPr>
          <a:xfrm>
            <a:off x="196947" y="2157707"/>
            <a:ext cx="10768819" cy="677108"/>
          </a:xfrm>
          <a:prstGeom prst="rect">
            <a:avLst/>
          </a:prstGeom>
        </p:spPr>
        <p:txBody>
          <a:bodyPr wrap="square">
            <a:spAutoFit/>
          </a:bodyPr>
          <a:lstStyle/>
          <a:p>
            <a:r>
              <a:rPr lang="en-US" altLang="zh-TW" sz="3800" b="1" dirty="0" smtClean="0"/>
              <a:t>Biological Databases: Theories and Practice</a:t>
            </a:r>
            <a:endParaRPr lang="zh-CN" altLang="en-US" sz="3800" b="1" dirty="0"/>
          </a:p>
        </p:txBody>
      </p:sp>
      <p:sp>
        <p:nvSpPr>
          <p:cNvPr id="9" name="矩形 8"/>
          <p:cNvSpPr/>
          <p:nvPr/>
        </p:nvSpPr>
        <p:spPr>
          <a:xfrm>
            <a:off x="2857580" y="4553643"/>
            <a:ext cx="5223225" cy="1938992"/>
          </a:xfrm>
          <a:prstGeom prst="rect">
            <a:avLst/>
          </a:prstGeom>
        </p:spPr>
        <p:txBody>
          <a:bodyPr wrap="none">
            <a:spAutoFit/>
          </a:bodyPr>
          <a:lstStyle/>
          <a:p>
            <a:pPr algn="ctr"/>
            <a:r>
              <a:rPr lang="en-US" altLang="zh-CN" sz="2000" b="1" dirty="0">
                <a:ea typeface="PMingLiU"/>
              </a:rPr>
              <a:t>Instructor: Prof. L</a:t>
            </a:r>
            <a:r>
              <a:rPr lang="en-US" altLang="zh-TW" sz="2000" b="1" dirty="0">
                <a:ea typeface="PMingLiU"/>
              </a:rPr>
              <a:t>EE,</a:t>
            </a:r>
            <a:r>
              <a:rPr lang="en-US" altLang="zh-CN" sz="2000" b="1" dirty="0">
                <a:ea typeface="PMingLiU"/>
              </a:rPr>
              <a:t> </a:t>
            </a:r>
            <a:r>
              <a:rPr lang="en-US" altLang="zh-CN" sz="2000" b="1" dirty="0" err="1">
                <a:ea typeface="PMingLiU"/>
              </a:rPr>
              <a:t>Tzong</a:t>
            </a:r>
            <a:r>
              <a:rPr lang="en-US" altLang="zh-CN" sz="2000" b="1" dirty="0">
                <a:ea typeface="PMingLiU"/>
              </a:rPr>
              <a:t>-Yi (</a:t>
            </a:r>
            <a:r>
              <a:rPr lang="zh-TW" altLang="en-US" sz="2000" b="1" dirty="0">
                <a:ea typeface="PMingLiU"/>
              </a:rPr>
              <a:t>李宗夷</a:t>
            </a:r>
            <a:r>
              <a:rPr lang="en-US" altLang="zh-CN" sz="2000" b="1" dirty="0">
                <a:ea typeface="PMingLiU"/>
              </a:rPr>
              <a:t>)</a:t>
            </a:r>
          </a:p>
          <a:p>
            <a:pPr algn="ctr"/>
            <a:r>
              <a:rPr lang="en-US" altLang="zh-CN" sz="2000" b="1" dirty="0"/>
              <a:t>Email: </a:t>
            </a:r>
            <a:r>
              <a:rPr lang="en-US" altLang="zh-CN" sz="2000" b="1" dirty="0" err="1" smtClean="0">
                <a:solidFill>
                  <a:schemeClr val="accent1">
                    <a:lumMod val="75000"/>
                  </a:schemeClr>
                </a:solidFill>
              </a:rPr>
              <a:t>leetzongyi@nycu.edu.ctw</a:t>
            </a:r>
            <a:endParaRPr lang="en-US" altLang="zh-CN" sz="2000" b="1" dirty="0">
              <a:solidFill>
                <a:schemeClr val="accent1">
                  <a:lumMod val="75000"/>
                </a:schemeClr>
              </a:solidFill>
            </a:endParaRPr>
          </a:p>
          <a:p>
            <a:pPr algn="ctr"/>
            <a:endParaRPr lang="en-US" altLang="zh-CN" sz="2000" b="1" dirty="0"/>
          </a:p>
          <a:p>
            <a:pPr algn="ctr"/>
            <a:r>
              <a:rPr lang="en-US" altLang="zh-CN" sz="2000" b="1" i="1" dirty="0" smtClean="0"/>
              <a:t>Professor </a:t>
            </a:r>
            <a:endParaRPr lang="en-US" altLang="zh-CN" sz="2000" b="1" i="1" dirty="0"/>
          </a:p>
          <a:p>
            <a:pPr algn="ctr"/>
            <a:r>
              <a:rPr lang="en-US" altLang="zh-CN" sz="2000" b="1" i="1" dirty="0" smtClean="0"/>
              <a:t>Institute of Bioinformatics and Systems Biology,</a:t>
            </a:r>
            <a:endParaRPr lang="en-US" altLang="zh-CN" sz="2000" b="1" i="1" dirty="0"/>
          </a:p>
          <a:p>
            <a:pPr algn="ctr"/>
            <a:r>
              <a:rPr lang="en-US" altLang="zh-CN" sz="2000" b="1" i="1" dirty="0" smtClean="0"/>
              <a:t>National Yang Ming </a:t>
            </a:r>
            <a:r>
              <a:rPr lang="en-US" altLang="zh-CN" sz="2000" b="1" i="1" dirty="0" err="1" smtClean="0"/>
              <a:t>Chiao</a:t>
            </a:r>
            <a:r>
              <a:rPr lang="en-US" altLang="zh-CN" sz="2000" b="1" i="1" dirty="0" smtClean="0"/>
              <a:t> Tung University</a:t>
            </a:r>
            <a:endParaRPr lang="en-US" altLang="zh-CN" sz="2000" b="1" i="1" dirty="0"/>
          </a:p>
        </p:txBody>
      </p:sp>
      <p:sp>
        <p:nvSpPr>
          <p:cNvPr id="15" name="投影片編號版面配置區 14"/>
          <p:cNvSpPr>
            <a:spLocks noGrp="1"/>
          </p:cNvSpPr>
          <p:nvPr>
            <p:ph type="sldNum" sz="quarter" idx="12"/>
          </p:nvPr>
        </p:nvSpPr>
        <p:spPr/>
        <p:txBody>
          <a:bodyPr/>
          <a:lstStyle/>
          <a:p>
            <a:fld id="{EB8F4B19-15CE-6447-8B5B-203C99CD9CD4}" type="slidenum">
              <a:rPr kumimoji="1" lang="zh-CN" altLang="en-US" smtClean="0"/>
              <a:t>1</a:t>
            </a:fld>
            <a:endParaRPr kumimoji="1" lang="zh-CN" altLang="en-US" dirty="0"/>
          </a:p>
        </p:txBody>
      </p:sp>
      <p:pic>
        <p:nvPicPr>
          <p:cNvPr id="1026" name="Picture 2" descr="國立陽明交通大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3" y="456339"/>
            <a:ext cx="5928222" cy="1042071"/>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9516068" y="2250040"/>
            <a:ext cx="1870757" cy="553998"/>
          </a:xfrm>
          <a:prstGeom prst="rect">
            <a:avLst/>
          </a:prstGeom>
        </p:spPr>
        <p:txBody>
          <a:bodyPr wrap="square">
            <a:spAutoFit/>
          </a:bodyPr>
          <a:lstStyle/>
          <a:p>
            <a:r>
              <a:rPr lang="en-US" altLang="zh-CN" sz="3000" b="1" dirty="0" smtClean="0"/>
              <a:t>430032</a:t>
            </a:r>
            <a:endParaRPr lang="zh-CN" altLang="en-US" sz="3000" b="1" dirty="0"/>
          </a:p>
        </p:txBody>
      </p:sp>
      <p:sp>
        <p:nvSpPr>
          <p:cNvPr id="2" name="頁尾版面配置區 1"/>
          <p:cNvSpPr>
            <a:spLocks noGrp="1"/>
          </p:cNvSpPr>
          <p:nvPr>
            <p:ph type="ftr" sz="quarter" idx="11"/>
          </p:nvPr>
        </p:nvSpPr>
        <p:spPr/>
        <p:txBody>
          <a:bodyPr/>
          <a:lstStyle/>
          <a:p>
            <a:r>
              <a:rPr kumimoji="1" lang="en-US" altLang="zh-CN" smtClean="0"/>
              <a:t>2023 Fall / Dr. Lee Tzong-Yi / NYCU</a:t>
            </a:r>
            <a:endParaRPr kumimoji="1" lang="zh-CN" altLang="en-US" dirty="0"/>
          </a:p>
        </p:txBody>
      </p:sp>
    </p:spTree>
    <p:extLst>
      <p:ext uri="{BB962C8B-B14F-4D97-AF65-F5344CB8AC3E}">
        <p14:creationId xmlns:p14="http://schemas.microsoft.com/office/powerpoint/2010/main" val="41071385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Important tips </a:t>
            </a:r>
            <a:r>
              <a:rPr lang="en-US" altLang="zh-TW" dirty="0" smtClean="0"/>
              <a:t>for report writing</a:t>
            </a:r>
            <a:endParaRPr lang="zh-TW" altLang="en-US" dirty="0"/>
          </a:p>
        </p:txBody>
      </p:sp>
      <p:sp>
        <p:nvSpPr>
          <p:cNvPr id="3" name="內容版面配置區 2"/>
          <p:cNvSpPr>
            <a:spLocks noGrp="1"/>
          </p:cNvSpPr>
          <p:nvPr>
            <p:ph idx="1"/>
          </p:nvPr>
        </p:nvSpPr>
        <p:spPr/>
        <p:txBody>
          <a:bodyPr/>
          <a:lstStyle/>
          <a:p>
            <a:r>
              <a:rPr lang="en-US" altLang="zh-TW" dirty="0"/>
              <a:t>Clear descriptions on the states-of-the-art</a:t>
            </a:r>
          </a:p>
          <a:p>
            <a:r>
              <a:rPr lang="en-US" altLang="zh-TW" dirty="0"/>
              <a:t>Good insights on the topic</a:t>
            </a:r>
          </a:p>
          <a:p>
            <a:r>
              <a:rPr lang="en-US" altLang="zh-TW" dirty="0"/>
              <a:t>Length is not important – be concise</a:t>
            </a:r>
          </a:p>
          <a:p>
            <a:r>
              <a:rPr lang="en-US" altLang="zh-TW" dirty="0"/>
              <a:t>Broad coverage on all matters</a:t>
            </a:r>
          </a:p>
          <a:p>
            <a:r>
              <a:rPr lang="en-US" altLang="zh-TW" dirty="0"/>
              <a:t>Deep analysis on a particular </a:t>
            </a:r>
            <a:r>
              <a:rPr lang="en-US" altLang="zh-TW" dirty="0" smtClean="0"/>
              <a:t>subject</a:t>
            </a:r>
          </a:p>
          <a:p>
            <a:pPr marL="0" indent="0">
              <a:buNone/>
            </a:pPr>
            <a:endParaRPr lang="en-US" altLang="zh-TW" dirty="0"/>
          </a:p>
          <a:p>
            <a:endParaRPr lang="en-US" altLang="zh-TW" dirty="0"/>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10</a:t>
            </a:fld>
            <a:endParaRPr kumimoji="1" lang="zh-CN" altLang="en-US"/>
          </a:p>
        </p:txBody>
      </p:sp>
    </p:spTree>
    <p:extLst>
      <p:ext uri="{BB962C8B-B14F-4D97-AF65-F5344CB8AC3E}">
        <p14:creationId xmlns:p14="http://schemas.microsoft.com/office/powerpoint/2010/main" val="17908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421" y="3141693"/>
            <a:ext cx="751641" cy="63982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7303" y="3141694"/>
            <a:ext cx="359117" cy="63982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投影片編號版面配置區 5"/>
          <p:cNvSpPr>
            <a:spLocks noGrp="1"/>
          </p:cNvSpPr>
          <p:nvPr>
            <p:ph type="sldNum" sz="quarter" idx="12"/>
          </p:nvPr>
        </p:nvSpPr>
        <p:spPr/>
        <p:txBody>
          <a:bodyPr/>
          <a:lstStyle/>
          <a:p>
            <a:fld id="{EB8F4B19-15CE-6447-8B5B-203C99CD9CD4}" type="slidenum">
              <a:rPr kumimoji="1" lang="zh-CN" altLang="en-US" smtClean="0"/>
              <a:t>11</a:t>
            </a:fld>
            <a:endParaRPr kumimoji="1" lang="zh-CN" altLang="en-US"/>
          </a:p>
        </p:txBody>
      </p:sp>
      <p:pic>
        <p:nvPicPr>
          <p:cNvPr id="1028" name="Picture 4" descr="CONTACT US :: Su-la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 y="0"/>
            <a:ext cx="10800114" cy="696226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249462" y="86497"/>
            <a:ext cx="6656970" cy="1754326"/>
          </a:xfrm>
          <a:prstGeom prst="rect">
            <a:avLst/>
          </a:prstGeom>
        </p:spPr>
        <p:txBody>
          <a:bodyPr wrap="square">
            <a:spAutoFit/>
          </a:bodyPr>
          <a:lstStyle/>
          <a:p>
            <a:r>
              <a:rPr lang="en-US" altLang="zh-CN" sz="5400" b="1" dirty="0" smtClean="0">
                <a:solidFill>
                  <a:schemeClr val="bg2">
                    <a:lumMod val="50000"/>
                  </a:schemeClr>
                </a:solidFill>
                <a:latin typeface="Times New Roman" panose="02020603050405020304" pitchFamily="18" charset="0"/>
                <a:ea typeface="楷体" panose="02010609060101010101" pitchFamily="49" charset="-122"/>
                <a:cs typeface="Times New Roman" panose="02020603050405020304" pitchFamily="18" charset="0"/>
              </a:rPr>
              <a:t>Thank you and </a:t>
            </a:r>
          </a:p>
          <a:p>
            <a:r>
              <a:rPr lang="en-US" altLang="zh-CN" sz="5400" b="1" dirty="0" smtClean="0">
                <a:solidFill>
                  <a:schemeClr val="bg2">
                    <a:lumMod val="50000"/>
                  </a:schemeClr>
                </a:solidFill>
                <a:latin typeface="Times New Roman" panose="02020603050405020304" pitchFamily="18" charset="0"/>
                <a:ea typeface="楷体" panose="02010609060101010101" pitchFamily="49" charset="-122"/>
                <a:cs typeface="Times New Roman" panose="02020603050405020304" pitchFamily="18" charset="0"/>
              </a:rPr>
              <a:t>any questions?</a:t>
            </a:r>
            <a:endParaRPr lang="zh-CN" altLang="en-US" sz="5400" b="1" dirty="0">
              <a:solidFill>
                <a:schemeClr val="bg2">
                  <a:lumMod val="50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頁尾版面配置區 1"/>
          <p:cNvSpPr>
            <a:spLocks noGrp="1"/>
          </p:cNvSpPr>
          <p:nvPr>
            <p:ph type="ftr" sz="quarter" idx="11"/>
          </p:nvPr>
        </p:nvSpPr>
        <p:spPr/>
        <p:txBody>
          <a:bodyPr/>
          <a:lstStyle/>
          <a:p>
            <a:r>
              <a:rPr kumimoji="1" lang="en-US" altLang="zh-CN" smtClean="0"/>
              <a:t>2023 Fall / Dr. Lee Tzong-Yi / NYCU</a:t>
            </a:r>
            <a:endParaRPr kumimoji="1" lang="zh-CN" altLang="en-US" dirty="0"/>
          </a:p>
        </p:txBody>
      </p:sp>
    </p:spTree>
    <p:extLst>
      <p:ext uri="{BB962C8B-B14F-4D97-AF65-F5344CB8AC3E}">
        <p14:creationId xmlns:p14="http://schemas.microsoft.com/office/powerpoint/2010/main" val="40690539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Important information for oral </a:t>
            </a:r>
            <a:r>
              <a:rPr lang="en-US" altLang="zh-TW" dirty="0" smtClean="0"/>
              <a:t>presentation (on 2023-12-26)</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85000" lnSpcReduction="10000"/>
          </a:bodyPr>
          <a:lstStyle/>
          <a:p>
            <a:r>
              <a:rPr lang="en-US" altLang="zh-TW" dirty="0"/>
              <a:t>Time allowed: no more than </a:t>
            </a:r>
            <a:r>
              <a:rPr lang="en-US" altLang="zh-TW" b="1" dirty="0" smtClean="0">
                <a:solidFill>
                  <a:srgbClr val="FF0000"/>
                </a:solidFill>
              </a:rPr>
              <a:t>20</a:t>
            </a:r>
            <a:r>
              <a:rPr lang="en-US" altLang="zh-TW" b="1" dirty="0" smtClean="0">
                <a:solidFill>
                  <a:srgbClr val="FF0000"/>
                </a:solidFill>
              </a:rPr>
              <a:t> </a:t>
            </a:r>
            <a:r>
              <a:rPr lang="en-US" altLang="zh-TW" b="1" dirty="0" err="1">
                <a:solidFill>
                  <a:srgbClr val="FF0000"/>
                </a:solidFill>
              </a:rPr>
              <a:t>mins</a:t>
            </a:r>
            <a:r>
              <a:rPr lang="en-US" altLang="zh-TW" b="1" dirty="0">
                <a:solidFill>
                  <a:srgbClr val="FF0000"/>
                </a:solidFill>
              </a:rPr>
              <a:t> </a:t>
            </a:r>
            <a:r>
              <a:rPr lang="en-US" altLang="zh-TW" dirty="0" smtClean="0"/>
              <a:t>(</a:t>
            </a:r>
            <a:r>
              <a:rPr lang="en-US" altLang="zh-TW" dirty="0" smtClean="0"/>
              <a:t>15 </a:t>
            </a:r>
            <a:r>
              <a:rPr lang="en-US" altLang="zh-TW" dirty="0" err="1" smtClean="0"/>
              <a:t>mins</a:t>
            </a:r>
            <a:r>
              <a:rPr lang="en-US" altLang="zh-TW" dirty="0" smtClean="0"/>
              <a:t> presentation + </a:t>
            </a:r>
            <a:r>
              <a:rPr lang="en-US" altLang="zh-TW" dirty="0" smtClean="0"/>
              <a:t>5 </a:t>
            </a:r>
            <a:r>
              <a:rPr lang="en-US" altLang="zh-TW" dirty="0" err="1" smtClean="0"/>
              <a:t>mins</a:t>
            </a:r>
            <a:r>
              <a:rPr lang="en-US" altLang="zh-TW" dirty="0" smtClean="0"/>
              <a:t> Q&amp;A)</a:t>
            </a:r>
            <a:endParaRPr lang="en-US" altLang="zh-TW" dirty="0"/>
          </a:p>
          <a:p>
            <a:r>
              <a:rPr lang="en-US" altLang="zh-TW" dirty="0" smtClean="0"/>
              <a:t>The </a:t>
            </a:r>
            <a:r>
              <a:rPr lang="en-US" altLang="zh-TW" dirty="0"/>
              <a:t>oral presentation would cover following sections: </a:t>
            </a:r>
          </a:p>
          <a:p>
            <a:pPr lvl="1"/>
            <a:r>
              <a:rPr lang="en-US" altLang="zh-TW" dirty="0" smtClean="0"/>
              <a:t>Background of research topics</a:t>
            </a:r>
          </a:p>
          <a:p>
            <a:pPr lvl="1"/>
            <a:r>
              <a:rPr lang="en-US" altLang="zh-TW" dirty="0" smtClean="0"/>
              <a:t>Related works</a:t>
            </a:r>
            <a:endParaRPr lang="en-US" altLang="zh-TW" dirty="0"/>
          </a:p>
          <a:p>
            <a:pPr lvl="1"/>
            <a:r>
              <a:rPr lang="en-US" altLang="zh-TW" b="1" dirty="0" smtClean="0">
                <a:solidFill>
                  <a:srgbClr val="0033CC"/>
                </a:solidFill>
              </a:rPr>
              <a:t>Materials </a:t>
            </a:r>
            <a:r>
              <a:rPr lang="en-US" altLang="zh-TW" b="1" dirty="0">
                <a:solidFill>
                  <a:srgbClr val="0033CC"/>
                </a:solidFill>
              </a:rPr>
              <a:t>and </a:t>
            </a:r>
            <a:r>
              <a:rPr lang="en-US" altLang="zh-TW" b="1" dirty="0" smtClean="0">
                <a:solidFill>
                  <a:srgbClr val="0033CC"/>
                </a:solidFill>
              </a:rPr>
              <a:t>data source</a:t>
            </a:r>
            <a:endParaRPr lang="en-US" altLang="zh-TW" b="1" dirty="0">
              <a:solidFill>
                <a:srgbClr val="0033CC"/>
              </a:solidFill>
            </a:endParaRPr>
          </a:p>
          <a:p>
            <a:pPr lvl="1"/>
            <a:r>
              <a:rPr lang="en-US" altLang="zh-TW" dirty="0"/>
              <a:t>Construction of a database system (e.g. MySQL, DB2, ) </a:t>
            </a:r>
          </a:p>
          <a:p>
            <a:pPr lvl="1"/>
            <a:r>
              <a:rPr lang="en-US" altLang="zh-TW" dirty="0"/>
              <a:t>Relational schema of database (e.g. E-R model)</a:t>
            </a:r>
          </a:p>
          <a:p>
            <a:pPr lvl="1"/>
            <a:r>
              <a:rPr lang="en-US" altLang="zh-TW" dirty="0"/>
              <a:t>Web interface (e.g. PHP) of accessing and managing the content of databases</a:t>
            </a:r>
          </a:p>
          <a:p>
            <a:pPr lvl="1"/>
            <a:r>
              <a:rPr lang="en-US" altLang="zh-TW" dirty="0"/>
              <a:t>The involved data mining and statistical analyses (</a:t>
            </a:r>
            <a:r>
              <a:rPr lang="en-US" altLang="zh-TW" b="1" dirty="0">
                <a:solidFill>
                  <a:srgbClr val="FF0000"/>
                </a:solidFill>
              </a:rPr>
              <a:t>bonus grading</a:t>
            </a:r>
            <a:r>
              <a:rPr lang="en-US" altLang="zh-TW" dirty="0" smtClean="0"/>
              <a:t>)</a:t>
            </a:r>
          </a:p>
          <a:p>
            <a:r>
              <a:rPr lang="en-US" altLang="zh-TW" dirty="0" smtClean="0"/>
              <a:t>Students </a:t>
            </a:r>
            <a:r>
              <a:rPr lang="en-US" altLang="zh-TW" dirty="0"/>
              <a:t>are </a:t>
            </a:r>
            <a:r>
              <a:rPr lang="en-US" altLang="zh-TW" dirty="0" smtClean="0"/>
              <a:t>encouraged to </a:t>
            </a:r>
            <a:r>
              <a:rPr lang="en-US" altLang="zh-TW" b="1" dirty="0">
                <a:solidFill>
                  <a:srgbClr val="0033CC"/>
                </a:solidFill>
              </a:rPr>
              <a:t>ask questions </a:t>
            </a:r>
            <a:r>
              <a:rPr lang="en-US" altLang="zh-TW" dirty="0"/>
              <a:t>or give </a:t>
            </a:r>
            <a:r>
              <a:rPr lang="en-US" altLang="zh-TW" dirty="0" smtClean="0"/>
              <a:t>comments</a:t>
            </a:r>
            <a:endParaRPr lang="en-US" altLang="zh-TW" b="1" dirty="0">
              <a:solidFill>
                <a:srgbClr val="0033CC"/>
              </a:solidFill>
            </a:endParaRPr>
          </a:p>
          <a:p>
            <a:r>
              <a:rPr lang="en-US" altLang="zh-TW" dirty="0" smtClean="0"/>
              <a:t>The </a:t>
            </a:r>
            <a:r>
              <a:rPr lang="en-US" altLang="zh-TW" b="1" dirty="0">
                <a:solidFill>
                  <a:srgbClr val="FF0000"/>
                </a:solidFill>
              </a:rPr>
              <a:t>PPT </a:t>
            </a:r>
            <a:r>
              <a:rPr lang="en-US" altLang="zh-TW" b="1" dirty="0" smtClean="0">
                <a:solidFill>
                  <a:srgbClr val="FF0000"/>
                </a:solidFill>
              </a:rPr>
              <a:t>slides should </a:t>
            </a:r>
            <a:r>
              <a:rPr lang="en-US" altLang="zh-TW" b="1" dirty="0">
                <a:solidFill>
                  <a:srgbClr val="FF0000"/>
                </a:solidFill>
              </a:rPr>
              <a:t>be uploaded </a:t>
            </a:r>
            <a:r>
              <a:rPr lang="en-US" altLang="zh-TW" dirty="0" smtClean="0"/>
              <a:t>onto E3 </a:t>
            </a:r>
            <a:r>
              <a:rPr lang="en-US" altLang="zh-TW" dirty="0"/>
              <a:t>system </a:t>
            </a:r>
            <a:r>
              <a:rPr lang="en-US" altLang="zh-TW" dirty="0" smtClean="0"/>
              <a:t>before </a:t>
            </a:r>
            <a:r>
              <a:rPr lang="en-US" altLang="zh-TW" b="1" dirty="0" smtClean="0">
                <a:solidFill>
                  <a:srgbClr val="FF0000"/>
                </a:solidFill>
              </a:rPr>
              <a:t>23:59:59 Dec. </a:t>
            </a:r>
            <a:r>
              <a:rPr lang="en-US" altLang="zh-TW" b="1" dirty="0" smtClean="0">
                <a:solidFill>
                  <a:srgbClr val="FF0000"/>
                </a:solidFill>
              </a:rPr>
              <a:t>30th</a:t>
            </a:r>
            <a:r>
              <a:rPr lang="en-US" altLang="zh-TW" dirty="0" smtClean="0"/>
              <a:t> </a:t>
            </a:r>
            <a:r>
              <a:rPr lang="en-US" altLang="zh-TW" dirty="0" smtClean="0"/>
              <a:t>2023</a:t>
            </a:r>
            <a:r>
              <a:rPr lang="en-US" altLang="zh-TW" dirty="0"/>
              <a:t>.</a:t>
            </a:r>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2</a:t>
            </a:fld>
            <a:endParaRPr kumimoji="1" lang="zh-CN" altLang="en-US"/>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dirty="0"/>
          </a:p>
        </p:txBody>
      </p:sp>
    </p:spTree>
    <p:extLst>
      <p:ext uri="{BB962C8B-B14F-4D97-AF65-F5344CB8AC3E}">
        <p14:creationId xmlns:p14="http://schemas.microsoft.com/office/powerpoint/2010/main" val="179399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General tips for making good presentations</a:t>
            </a:r>
            <a:endParaRPr lang="zh-TW" altLang="en-US" dirty="0"/>
          </a:p>
        </p:txBody>
      </p:sp>
      <p:sp>
        <p:nvSpPr>
          <p:cNvPr id="3" name="內容版面配置區 2"/>
          <p:cNvSpPr>
            <a:spLocks noGrp="1"/>
          </p:cNvSpPr>
          <p:nvPr>
            <p:ph idx="1"/>
          </p:nvPr>
        </p:nvSpPr>
        <p:spPr>
          <a:xfrm>
            <a:off x="742593" y="1825624"/>
            <a:ext cx="9316164" cy="4622067"/>
          </a:xfrm>
        </p:spPr>
        <p:txBody>
          <a:bodyPr/>
          <a:lstStyle/>
          <a:p>
            <a:r>
              <a:rPr lang="en-US" altLang="zh-TW" dirty="0"/>
              <a:t>Have no more than </a:t>
            </a:r>
            <a:r>
              <a:rPr lang="en-US" altLang="zh-TW" dirty="0" smtClean="0"/>
              <a:t>20 </a:t>
            </a:r>
            <a:r>
              <a:rPr lang="en-US" altLang="zh-TW" dirty="0"/>
              <a:t>slides </a:t>
            </a:r>
          </a:p>
          <a:p>
            <a:r>
              <a:rPr lang="en-US" altLang="zh-TW" dirty="0"/>
              <a:t>Don’t overrun</a:t>
            </a:r>
          </a:p>
          <a:p>
            <a:r>
              <a:rPr lang="en-US" altLang="zh-TW" dirty="0"/>
              <a:t>Be concise</a:t>
            </a:r>
          </a:p>
          <a:p>
            <a:r>
              <a:rPr lang="en-US" altLang="zh-TW" dirty="0"/>
              <a:t>Focus on the key points </a:t>
            </a:r>
          </a:p>
          <a:p>
            <a:r>
              <a:rPr lang="en-US" altLang="zh-TW" dirty="0"/>
              <a:t>Using leading sentences to give an overview of the key ideas</a:t>
            </a:r>
          </a:p>
          <a:p>
            <a:r>
              <a:rPr lang="en-US" altLang="zh-TW" dirty="0"/>
              <a:t>Rehearse several times</a:t>
            </a:r>
          </a:p>
          <a:p>
            <a:r>
              <a:rPr lang="en-US" altLang="zh-TW" dirty="0"/>
              <a:t>Avoid reading from the slides</a:t>
            </a:r>
          </a:p>
          <a:p>
            <a:r>
              <a:rPr lang="en-US" altLang="zh-TW" dirty="0"/>
              <a:t>Know your </a:t>
            </a:r>
            <a:r>
              <a:rPr lang="en-US" altLang="zh-TW" dirty="0" smtClean="0"/>
              <a:t>audience</a:t>
            </a:r>
            <a:endParaRPr lang="en-US" altLang="zh-TW"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3</a:t>
            </a:fld>
            <a:endParaRPr kumimoji="1" lang="zh-CN" altLang="en-US"/>
          </a:p>
        </p:txBody>
      </p:sp>
    </p:spTree>
    <p:extLst>
      <p:ext uri="{BB962C8B-B14F-4D97-AF65-F5344CB8AC3E}">
        <p14:creationId xmlns:p14="http://schemas.microsoft.com/office/powerpoint/2010/main" val="46767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organizing presentation content</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en-US" altLang="zh-TW" dirty="0"/>
              <a:t>Give a brief and clear background at the beginning</a:t>
            </a:r>
          </a:p>
          <a:p>
            <a:pPr marL="514350" indent="-514350">
              <a:buFont typeface="+mj-lt"/>
              <a:buAutoNum type="arabicPeriod"/>
            </a:pPr>
            <a:r>
              <a:rPr lang="en-US" altLang="zh-TW" dirty="0"/>
              <a:t>State motivations, problem statements</a:t>
            </a:r>
          </a:p>
          <a:p>
            <a:pPr marL="514350" indent="-514350">
              <a:buFont typeface="+mj-lt"/>
              <a:buAutoNum type="arabicPeriod"/>
            </a:pPr>
            <a:r>
              <a:rPr lang="en-US" altLang="zh-TW" dirty="0"/>
              <a:t>Define all technical terms and abbreviations before using them</a:t>
            </a:r>
          </a:p>
          <a:p>
            <a:pPr marL="514350" indent="-514350">
              <a:buFont typeface="+mj-lt"/>
              <a:buAutoNum type="arabicPeriod"/>
            </a:pPr>
            <a:r>
              <a:rPr lang="en-US" altLang="zh-TW" dirty="0"/>
              <a:t>Always organize your modules from the most interesting part to the least interesting part</a:t>
            </a:r>
          </a:p>
          <a:p>
            <a:pPr marL="514350" indent="-514350">
              <a:buFont typeface="+mj-lt"/>
              <a:buAutoNum type="arabicPeriod"/>
            </a:pPr>
            <a:r>
              <a:rPr lang="en-US" altLang="zh-TW" dirty="0"/>
              <a:t>Ensure a broad coverage on your project, as well as a deep analysis on a particular topic</a:t>
            </a:r>
          </a:p>
          <a:p>
            <a:pPr marL="514350" indent="-514350">
              <a:buFont typeface="+mj-lt"/>
              <a:buAutoNum type="arabicPeriod"/>
            </a:pPr>
            <a:r>
              <a:rPr lang="en-US" altLang="zh-TW" dirty="0"/>
              <a:t>Select the most representative topics if you have too many to talk about</a:t>
            </a:r>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4</a:t>
            </a:fld>
            <a:endParaRPr kumimoji="1" lang="zh-CN" altLang="en-US"/>
          </a:p>
        </p:txBody>
      </p:sp>
    </p:spTree>
    <p:extLst>
      <p:ext uri="{BB962C8B-B14F-4D97-AF65-F5344CB8AC3E}">
        <p14:creationId xmlns:p14="http://schemas.microsoft.com/office/powerpoint/2010/main" val="6339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organizing presentation content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7. Discuss </a:t>
            </a:r>
            <a:r>
              <a:rPr lang="en-US" altLang="zh-TW" dirty="0"/>
              <a:t>key insights and possible future directions   </a:t>
            </a:r>
          </a:p>
          <a:p>
            <a:pPr marL="0" indent="0">
              <a:buNone/>
            </a:pPr>
            <a:r>
              <a:rPr lang="en-US" altLang="zh-TW" dirty="0"/>
              <a:t>     of the project </a:t>
            </a:r>
            <a:r>
              <a:rPr lang="en-US" altLang="zh-TW" dirty="0" smtClean="0"/>
              <a:t>topic</a:t>
            </a:r>
          </a:p>
          <a:p>
            <a:pPr marL="514350" indent="-514350">
              <a:buFont typeface="+mj-lt"/>
              <a:buAutoNum type="arabicPeriod" startAt="8"/>
            </a:pPr>
            <a:r>
              <a:rPr lang="en-US" altLang="zh-TW" dirty="0"/>
              <a:t>Give your own evaluations on the project topic, the former studies and the papers you read</a:t>
            </a:r>
          </a:p>
          <a:p>
            <a:pPr marL="514350" indent="-514350">
              <a:buFont typeface="+mj-lt"/>
              <a:buAutoNum type="arabicPeriod" startAt="8"/>
            </a:pPr>
            <a:r>
              <a:rPr lang="en-US" altLang="zh-TW" dirty="0" smtClean="0"/>
              <a:t>Keep </a:t>
            </a:r>
            <a:r>
              <a:rPr lang="en-US" altLang="zh-TW" dirty="0"/>
              <a:t>asking yourselves “what is it”, “why is it important”, “why do I want to talk about it”</a:t>
            </a:r>
          </a:p>
          <a:p>
            <a:pPr marL="514350" indent="-514350">
              <a:buFont typeface="+mj-lt"/>
              <a:buAutoNum type="arabicPeriod" startAt="8"/>
            </a:pPr>
            <a:r>
              <a:rPr lang="en-US" altLang="zh-TW" dirty="0"/>
              <a:t>Give proper credits, acknowledgement and citations.  Copying without giving proper credits will be considered plagiarism. Students should read the relevant university guidelines if they are not certain what is allowed and what is not.</a:t>
            </a:r>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5</a:t>
            </a:fld>
            <a:endParaRPr kumimoji="1" lang="zh-CN" altLang="en-US"/>
          </a:p>
        </p:txBody>
      </p:sp>
    </p:spTree>
    <p:extLst>
      <p:ext uri="{BB962C8B-B14F-4D97-AF65-F5344CB8AC3E}">
        <p14:creationId xmlns:p14="http://schemas.microsoft.com/office/powerpoint/2010/main" val="154801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delivering your presentation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opening</a:t>
            </a:r>
          </a:p>
          <a:p>
            <a:pPr lvl="1"/>
            <a:r>
              <a:rPr lang="en-US" altLang="zh-TW" dirty="0"/>
              <a:t>Attention getter – get everyone’s attention by linking the topic with common knowledge.</a:t>
            </a:r>
          </a:p>
          <a:p>
            <a:pPr lvl="1"/>
            <a:r>
              <a:rPr lang="en-US" altLang="zh-TW" dirty="0"/>
              <a:t>Preview – outline the body of the presentation</a:t>
            </a:r>
          </a:p>
          <a:p>
            <a:pPr lvl="1"/>
            <a:r>
              <a:rPr lang="en-US" altLang="zh-TW" dirty="0"/>
              <a:t>Main message – one sentence you want the audience to remember, if they can remember only one!</a:t>
            </a:r>
          </a:p>
          <a:p>
            <a:r>
              <a:rPr lang="en-US" altLang="zh-TW" dirty="0"/>
              <a:t>The body</a:t>
            </a:r>
          </a:p>
          <a:p>
            <a:pPr lvl="1"/>
            <a:r>
              <a:rPr lang="en-US" altLang="zh-TW" dirty="0"/>
              <a:t>Use the tree structure (hierarchical)</a:t>
            </a:r>
          </a:p>
          <a:p>
            <a:pPr lvl="1"/>
            <a:r>
              <a:rPr lang="en-US" altLang="zh-TW" dirty="0"/>
              <a:t>Link them with </a:t>
            </a:r>
            <a:r>
              <a:rPr lang="en-US" altLang="zh-TW" dirty="0" smtClean="0"/>
              <a:t>logic</a:t>
            </a:r>
            <a:endParaRPr lang="en-US" altLang="zh-TW"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6</a:t>
            </a:fld>
            <a:endParaRPr kumimoji="1" lang="zh-CN" altLang="en-US"/>
          </a:p>
        </p:txBody>
      </p:sp>
    </p:spTree>
    <p:extLst>
      <p:ext uri="{BB962C8B-B14F-4D97-AF65-F5344CB8AC3E}">
        <p14:creationId xmlns:p14="http://schemas.microsoft.com/office/powerpoint/2010/main" val="85138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delivering your presentation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closing</a:t>
            </a:r>
          </a:p>
          <a:p>
            <a:pPr lvl="1"/>
            <a:r>
              <a:rPr lang="en-US" altLang="zh-TW" dirty="0"/>
              <a:t>A summary/review – recall the main points presented</a:t>
            </a:r>
          </a:p>
          <a:p>
            <a:pPr lvl="1"/>
            <a:r>
              <a:rPr lang="en-US" altLang="zh-TW" dirty="0"/>
              <a:t>A conclusion </a:t>
            </a:r>
          </a:p>
          <a:p>
            <a:pPr lvl="1"/>
            <a:r>
              <a:rPr lang="en-US" altLang="zh-TW" dirty="0"/>
              <a:t>A close </a:t>
            </a:r>
          </a:p>
          <a:p>
            <a:r>
              <a:rPr lang="en-US" altLang="zh-TW" dirty="0"/>
              <a:t>Transitions</a:t>
            </a:r>
          </a:p>
          <a:p>
            <a:pPr lvl="1"/>
            <a:r>
              <a:rPr lang="en-US" altLang="zh-TW" dirty="0"/>
              <a:t>Need logic</a:t>
            </a:r>
          </a:p>
          <a:p>
            <a:r>
              <a:rPr lang="en-US" altLang="zh-TW" dirty="0"/>
              <a:t>Presentation skills</a:t>
            </a:r>
          </a:p>
          <a:p>
            <a:pPr lvl="1"/>
            <a:r>
              <a:rPr lang="en-US" altLang="zh-TW" dirty="0"/>
              <a:t>The audience cannot listen to you and read your slides at the same time</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7</a:t>
            </a:fld>
            <a:endParaRPr kumimoji="1" lang="zh-CN" altLang="en-US"/>
          </a:p>
        </p:txBody>
      </p:sp>
    </p:spTree>
    <p:extLst>
      <p:ext uri="{BB962C8B-B14F-4D97-AF65-F5344CB8AC3E}">
        <p14:creationId xmlns:p14="http://schemas.microsoft.com/office/powerpoint/2010/main" val="165102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 for preparing good slides</a:t>
            </a:r>
            <a:endParaRPr lang="zh-TW" altLang="en-US" dirty="0"/>
          </a:p>
        </p:txBody>
      </p:sp>
      <p:sp>
        <p:nvSpPr>
          <p:cNvPr id="3" name="內容版面配置區 2"/>
          <p:cNvSpPr>
            <a:spLocks noGrp="1"/>
          </p:cNvSpPr>
          <p:nvPr>
            <p:ph idx="1"/>
          </p:nvPr>
        </p:nvSpPr>
        <p:spPr/>
        <p:txBody>
          <a:bodyPr/>
          <a:lstStyle/>
          <a:p>
            <a:r>
              <a:rPr lang="en-US" altLang="zh-TW" dirty="0"/>
              <a:t>Can read and understand your words, sentences, titles easily</a:t>
            </a:r>
          </a:p>
          <a:p>
            <a:r>
              <a:rPr lang="en-US" altLang="zh-TW" dirty="0"/>
              <a:t>Use an appropriate title for each slide</a:t>
            </a:r>
          </a:p>
          <a:p>
            <a:r>
              <a:rPr lang="en-US" altLang="zh-TW" dirty="0"/>
              <a:t>Avoid using too generic titles</a:t>
            </a:r>
          </a:p>
          <a:p>
            <a:r>
              <a:rPr lang="en-US" altLang="zh-TW" dirty="0"/>
              <a:t>Avoid having too many words on slides</a:t>
            </a:r>
          </a:p>
          <a:p>
            <a:r>
              <a:rPr lang="en-US" altLang="zh-TW" dirty="0"/>
              <a:t>Use tables, graphics and figures appropriately</a:t>
            </a:r>
          </a:p>
          <a:p>
            <a:pPr lvl="1"/>
            <a:r>
              <a:rPr lang="en-US" altLang="zh-TW" dirty="0"/>
              <a:t>Easy to understand and read</a:t>
            </a:r>
          </a:p>
          <a:p>
            <a:pPr lvl="1"/>
            <a:r>
              <a:rPr lang="en-US" altLang="zh-TW" dirty="0"/>
              <a:t>Not too many details and interpretations</a:t>
            </a:r>
          </a:p>
          <a:p>
            <a:r>
              <a:rPr lang="en-US" altLang="zh-TW" dirty="0"/>
              <a:t>Include page numbers</a:t>
            </a:r>
          </a:p>
          <a:p>
            <a:endParaRPr lang="zh-TW" altLang="en-US" dirty="0"/>
          </a:p>
        </p:txBody>
      </p:sp>
      <p:sp>
        <p:nvSpPr>
          <p:cNvPr id="4" name="頁尾版面配置區 3"/>
          <p:cNvSpPr>
            <a:spLocks noGrp="1"/>
          </p:cNvSpPr>
          <p:nvPr>
            <p:ph type="ftr" sz="quarter" idx="11"/>
          </p:nvPr>
        </p:nvSpPr>
        <p:spPr/>
        <p:txBody>
          <a:bodyPr/>
          <a:lstStyle/>
          <a:p>
            <a:r>
              <a:rPr kumimoji="1" lang="en-US" altLang="zh-CN" smtClean="0"/>
              <a:t>2023 Fall / Dr. Lee Tzong-Yi / NYCU</a:t>
            </a:r>
            <a:endParaRPr kumimoji="1" lang="zh-CN" altLang="en-US"/>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8</a:t>
            </a:fld>
            <a:endParaRPr kumimoji="1" lang="zh-CN" altLang="en-US"/>
          </a:p>
        </p:txBody>
      </p:sp>
    </p:spTree>
    <p:extLst>
      <p:ext uri="{BB962C8B-B14F-4D97-AF65-F5344CB8AC3E}">
        <p14:creationId xmlns:p14="http://schemas.microsoft.com/office/powerpoint/2010/main" val="81031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Important information about final project report</a:t>
            </a:r>
            <a:endParaRPr lang="zh-TW" altLang="en-US" dirty="0"/>
          </a:p>
        </p:txBody>
      </p:sp>
      <p:sp>
        <p:nvSpPr>
          <p:cNvPr id="3" name="內容版面配置區 2"/>
          <p:cNvSpPr>
            <a:spLocks noGrp="1"/>
          </p:cNvSpPr>
          <p:nvPr>
            <p:ph idx="1"/>
          </p:nvPr>
        </p:nvSpPr>
        <p:spPr>
          <a:xfrm>
            <a:off x="742593" y="1825624"/>
            <a:ext cx="9316164" cy="4895851"/>
          </a:xfrm>
        </p:spPr>
        <p:txBody>
          <a:bodyPr>
            <a:normAutofit fontScale="92500" lnSpcReduction="20000"/>
          </a:bodyPr>
          <a:lstStyle/>
          <a:p>
            <a:r>
              <a:rPr lang="en-US" altLang="zh-TW" dirty="0" smtClean="0"/>
              <a:t>Number of pages: </a:t>
            </a:r>
            <a:r>
              <a:rPr lang="en-US" altLang="zh-TW" dirty="0"/>
              <a:t>no more than </a:t>
            </a:r>
            <a:r>
              <a:rPr lang="en-US" altLang="zh-TW" b="1" dirty="0" smtClean="0">
                <a:solidFill>
                  <a:srgbClr val="FF0000"/>
                </a:solidFill>
              </a:rPr>
              <a:t>10 </a:t>
            </a:r>
            <a:r>
              <a:rPr lang="en-US" altLang="zh-TW" b="1" dirty="0" smtClean="0">
                <a:solidFill>
                  <a:srgbClr val="FF0000"/>
                </a:solidFill>
              </a:rPr>
              <a:t>pages in A4 </a:t>
            </a:r>
            <a:r>
              <a:rPr lang="en-US" altLang="zh-TW" dirty="0" smtClean="0"/>
              <a:t>(be concise)</a:t>
            </a:r>
            <a:endParaRPr lang="en-US" altLang="zh-TW" dirty="0"/>
          </a:p>
          <a:p>
            <a:r>
              <a:rPr lang="en-US" altLang="zh-TW" dirty="0"/>
              <a:t>The </a:t>
            </a:r>
            <a:r>
              <a:rPr lang="en-US" altLang="zh-TW" dirty="0" smtClean="0"/>
              <a:t>report content should </a:t>
            </a:r>
            <a:r>
              <a:rPr lang="en-US" altLang="zh-TW" dirty="0"/>
              <a:t>cover following sections: </a:t>
            </a:r>
          </a:p>
          <a:p>
            <a:pPr lvl="1"/>
            <a:r>
              <a:rPr lang="en-US" altLang="zh-TW" dirty="0"/>
              <a:t>Introduction to the project topic</a:t>
            </a:r>
          </a:p>
          <a:p>
            <a:pPr lvl="1"/>
            <a:r>
              <a:rPr lang="en-US" altLang="zh-TW" dirty="0"/>
              <a:t>Key problems involved</a:t>
            </a:r>
          </a:p>
          <a:p>
            <a:pPr lvl="1"/>
            <a:r>
              <a:rPr lang="en-US" altLang="zh-TW" dirty="0"/>
              <a:t>Motivation and goals</a:t>
            </a:r>
          </a:p>
          <a:p>
            <a:pPr lvl="1"/>
            <a:r>
              <a:rPr lang="en-US" altLang="zh-TW" dirty="0"/>
              <a:t>Materials and data source</a:t>
            </a:r>
          </a:p>
          <a:p>
            <a:pPr lvl="1"/>
            <a:r>
              <a:rPr lang="en-US" altLang="zh-TW" dirty="0"/>
              <a:t>Design of database schema</a:t>
            </a:r>
          </a:p>
          <a:p>
            <a:pPr lvl="1"/>
            <a:r>
              <a:rPr lang="en-US" altLang="zh-TW" dirty="0"/>
              <a:t>Methods (involved data mining and statistical approaches)</a:t>
            </a:r>
          </a:p>
          <a:p>
            <a:pPr lvl="1"/>
            <a:r>
              <a:rPr lang="en-US" altLang="zh-TW" dirty="0"/>
              <a:t>Results (web interface, developed functions, case study, etc.)</a:t>
            </a:r>
          </a:p>
          <a:p>
            <a:pPr lvl="1"/>
            <a:r>
              <a:rPr lang="en-US" altLang="zh-TW" dirty="0"/>
              <a:t>Prospects</a:t>
            </a:r>
          </a:p>
          <a:p>
            <a:r>
              <a:rPr lang="en-US" altLang="zh-TW" dirty="0" smtClean="0"/>
              <a:t>The </a:t>
            </a:r>
            <a:r>
              <a:rPr lang="en-US" altLang="zh-TW" b="1" dirty="0" smtClean="0">
                <a:solidFill>
                  <a:srgbClr val="FF0000"/>
                </a:solidFill>
              </a:rPr>
              <a:t>final project report (Word or PDF files) should </a:t>
            </a:r>
            <a:r>
              <a:rPr lang="en-US" altLang="zh-TW" b="1" dirty="0">
                <a:solidFill>
                  <a:srgbClr val="FF0000"/>
                </a:solidFill>
              </a:rPr>
              <a:t>be uploaded </a:t>
            </a:r>
            <a:r>
              <a:rPr lang="en-US" altLang="zh-TW" dirty="0" smtClean="0"/>
              <a:t>onto </a:t>
            </a:r>
            <a:r>
              <a:rPr lang="en-US" altLang="zh-TW" dirty="0"/>
              <a:t>the </a:t>
            </a:r>
            <a:r>
              <a:rPr lang="en-US" altLang="zh-TW" dirty="0" smtClean="0"/>
              <a:t>E3 </a:t>
            </a:r>
            <a:r>
              <a:rPr lang="en-US" altLang="zh-TW" dirty="0"/>
              <a:t>system </a:t>
            </a:r>
            <a:r>
              <a:rPr lang="en-US" altLang="zh-TW" dirty="0" smtClean="0"/>
              <a:t>before </a:t>
            </a:r>
            <a:r>
              <a:rPr lang="en-US" altLang="zh-TW" b="1" dirty="0" smtClean="0">
                <a:solidFill>
                  <a:srgbClr val="FF0000"/>
                </a:solidFill>
              </a:rPr>
              <a:t>23:59:59 </a:t>
            </a:r>
            <a:r>
              <a:rPr lang="en-US" altLang="zh-TW" b="1" dirty="0" smtClean="0">
                <a:solidFill>
                  <a:srgbClr val="FF0000"/>
                </a:solidFill>
              </a:rPr>
              <a:t>Jan. 5</a:t>
            </a:r>
            <a:r>
              <a:rPr lang="en-US" altLang="zh-TW" b="1" baseline="30000" dirty="0" smtClean="0">
                <a:solidFill>
                  <a:srgbClr val="FF0000"/>
                </a:solidFill>
              </a:rPr>
              <a:t>th</a:t>
            </a:r>
            <a:r>
              <a:rPr lang="en-US" altLang="zh-TW" dirty="0" smtClean="0"/>
              <a:t> 2024.</a:t>
            </a:r>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fld id="{EB8F4B19-15CE-6447-8B5B-203C99CD9CD4}" type="slidenum">
              <a:rPr kumimoji="1" lang="zh-CN" altLang="en-US" smtClean="0"/>
              <a:t>9</a:t>
            </a:fld>
            <a:endParaRPr kumimoji="1" lang="zh-CN" altLang="en-US"/>
          </a:p>
        </p:txBody>
      </p:sp>
    </p:spTree>
    <p:extLst>
      <p:ext uri="{BB962C8B-B14F-4D97-AF65-F5344CB8AC3E}">
        <p14:creationId xmlns:p14="http://schemas.microsoft.com/office/powerpoint/2010/main" val="673238493"/>
      </p:ext>
    </p:extLst>
  </p:cSld>
  <p:clrMapOvr>
    <a:masterClrMapping/>
  </p:clrMapOvr>
</p:sld>
</file>

<file path=ppt/theme/theme1.xml><?xml version="1.0" encoding="utf-8"?>
<a:theme xmlns:a="http://schemas.openxmlformats.org/drawingml/2006/main" name="Office 主题">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6236</TotalTime>
  <Words>627</Words>
  <Application>Microsoft Office PowerPoint</Application>
  <PresentationFormat>自訂</PresentationFormat>
  <Paragraphs>114</Paragraphs>
  <Slides>11</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11</vt:i4>
      </vt:variant>
    </vt:vector>
  </HeadingPairs>
  <TitlesOfParts>
    <vt:vector size="22" baseType="lpstr">
      <vt:lpstr>微软雅黑</vt:lpstr>
      <vt:lpstr>黑体</vt:lpstr>
      <vt:lpstr>宋体</vt:lpstr>
      <vt:lpstr>新細明體</vt:lpstr>
      <vt:lpstr>新細明體</vt:lpstr>
      <vt:lpstr>楷体</vt:lpstr>
      <vt:lpstr>Arial</vt:lpstr>
      <vt:lpstr>Calibri</vt:lpstr>
      <vt:lpstr>Calibri Light</vt:lpstr>
      <vt:lpstr>Times New Roman</vt:lpstr>
      <vt:lpstr>Office 主题</vt:lpstr>
      <vt:lpstr>PowerPoint 簡報</vt:lpstr>
      <vt:lpstr>Important information for oral presentation (on 2023-12-26)</vt:lpstr>
      <vt:lpstr>General tips for making good presentations</vt:lpstr>
      <vt:lpstr>Tips for organizing presentation content</vt:lpstr>
      <vt:lpstr>Tips for organizing presentation content</vt:lpstr>
      <vt:lpstr>Tips for delivering your presentation</vt:lpstr>
      <vt:lpstr>Tips for delivering your presentation</vt:lpstr>
      <vt:lpstr>Tips for preparing good slides</vt:lpstr>
      <vt:lpstr>Important information about final project report</vt:lpstr>
      <vt:lpstr>Important tips for report writing</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Ning Ding</dc:creator>
  <cp:lastModifiedBy>francis</cp:lastModifiedBy>
  <cp:revision>6899</cp:revision>
  <dcterms:created xsi:type="dcterms:W3CDTF">2015-04-26T15:28:14Z</dcterms:created>
  <dcterms:modified xsi:type="dcterms:W3CDTF">2023-12-10T07:32:11Z</dcterms:modified>
</cp:coreProperties>
</file>