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4"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AE1B6C-3F1E-4489-AE98-1D278E359659}">
          <p14:sldIdLst>
            <p14:sldId id="264"/>
            <p14:sldId id="257"/>
            <p14:sldId id="259"/>
          </p14:sldIdLst>
        </p14:section>
        <p14:section name="Untitled Section" id="{636FDE97-9885-4B76-908E-F0C51E6C9E03}">
          <p14:sldIdLst>
            <p14:sldId id="258"/>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03C77-CA41-458F-81FF-C8F0DCCBC7C6}" type="datetimeFigureOut">
              <a:rPr lang="en-US" smtClean="0"/>
              <a:t>9/13/2017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263A9-1F43-41CC-966E-8066DDDE41FB}" type="slidenum">
              <a:rPr lang="en-US" smtClean="0"/>
              <a:t>‹#›</a:t>
            </a:fld>
            <a:endParaRPr lang="en-US"/>
          </a:p>
        </p:txBody>
      </p:sp>
    </p:spTree>
    <p:extLst>
      <p:ext uri="{BB962C8B-B14F-4D97-AF65-F5344CB8AC3E}">
        <p14:creationId xmlns:p14="http://schemas.microsoft.com/office/powerpoint/2010/main" val="418015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a:t>
            </a:r>
            <a:r>
              <a:rPr lang="en-US" baseline="0" dirty="0"/>
              <a:t> this section should be titled “Pointers as function arguments”.  A good analogy for the difference between “pass by value” and “pass by reference” is sharing a web page with someone.</a:t>
            </a:r>
          </a:p>
          <a:p>
            <a:r>
              <a:rPr lang="en-US" baseline="0" dirty="0"/>
              <a:t>Pass by Value – I print the web page out for you.  Your copy is your own and local to you.  Any modifications you make to the page will not affect the original web page.  Also, you will not see any changes that are made to the web page after your copy was printed.  If you shred that paper, your merely destroying your personal copy of the web page.  The original still exists.</a:t>
            </a:r>
          </a:p>
          <a:p>
            <a:r>
              <a:rPr lang="en-US" baseline="0" dirty="0"/>
              <a:t>Pass by Reference – I give you the URL of the web page.  You now know how to find the information on your own.  You’ll also see changes that are made to the original.  Any changes you make to that web page will be seen by everyone else who follows that URL.  If you delete the URL, you’re merely destroying the reference to that page, not the page itself.</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DA04FC-0A2E-412C-9EC8-7BDEBE27C8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8482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4500033" y="1992313"/>
            <a:ext cx="73152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406401" y="0"/>
            <a:ext cx="1462617"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304800" y="3657600"/>
            <a:ext cx="16256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304800" y="4800600"/>
            <a:ext cx="16256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321733" y="5715000"/>
            <a:ext cx="16256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304800" y="6324600"/>
            <a:ext cx="16256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7213600" y="5410201"/>
            <a:ext cx="3048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1" y="533400"/>
            <a:ext cx="4218916" cy="3124200"/>
          </a:xfrm>
          <a:prstGeom prst="rect">
            <a:avLst/>
          </a:prstGeom>
        </p:spPr>
      </p:pic>
      <p:sp>
        <p:nvSpPr>
          <p:cNvPr id="13" name="Rectangle 42"/>
          <p:cNvSpPr>
            <a:spLocks noGrp="1" noChangeArrowheads="1"/>
          </p:cNvSpPr>
          <p:nvPr>
            <p:ph type="ftr" sz="quarter" idx="11"/>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0456" y="2367279"/>
            <a:ext cx="3607557" cy="2788920"/>
          </a:xfrm>
          <a:prstGeom prst="rect">
            <a:avLst/>
          </a:prstGeom>
        </p:spPr>
      </p:pic>
      <p:sp>
        <p:nvSpPr>
          <p:cNvPr id="3112" name="Rectangle 40"/>
          <p:cNvSpPr>
            <a:spLocks noGrp="1" noChangeArrowheads="1"/>
          </p:cNvSpPr>
          <p:nvPr>
            <p:ph type="subTitle" sz="quarter" idx="1"/>
          </p:nvPr>
        </p:nvSpPr>
        <p:spPr>
          <a:xfrm>
            <a:off x="1828800" y="3810000"/>
            <a:ext cx="92456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4470401" y="1600200"/>
            <a:ext cx="7313084" cy="1143000"/>
          </a:xfrm>
          <a:ln w="9525"/>
        </p:spPr>
        <p:txBody>
          <a:bodyPr lIns="82296" tIns="36576" rIns="82296" bIns="36576" anchorCtr="1"/>
          <a:lstStyle>
            <a:lvl1pPr algn="ctr">
              <a:lnSpc>
                <a:spcPct val="80000"/>
              </a:lnSpc>
              <a:defRPr sz="3600"/>
            </a:lvl1pPr>
          </a:lstStyle>
          <a:p>
            <a:r>
              <a:rPr lang="en-US"/>
              <a:t>Click to edit Master title style</a:t>
            </a:r>
          </a:p>
        </p:txBody>
      </p:sp>
    </p:spTree>
    <p:extLst>
      <p:ext uri="{BB962C8B-B14F-4D97-AF65-F5344CB8AC3E}">
        <p14:creationId xmlns:p14="http://schemas.microsoft.com/office/powerpoint/2010/main" val="287991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62" y="8467"/>
            <a:ext cx="1561303" cy="1207008"/>
          </a:xfrm>
          <a:prstGeom prst="rect">
            <a:avLst/>
          </a:prstGeom>
        </p:spPr>
      </p:pic>
      <p:sp>
        <p:nvSpPr>
          <p:cNvPr id="10"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87825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867035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3934" y="319088"/>
            <a:ext cx="2764367"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8717" y="319088"/>
            <a:ext cx="8092016"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271227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32000" y="319088"/>
            <a:ext cx="9467851" cy="539750"/>
          </a:xfrm>
        </p:spPr>
        <p:txBody>
          <a:bodyPr/>
          <a:lstStyle/>
          <a:p>
            <a:r>
              <a:rPr lang="en-US"/>
              <a:t>Click to edit Master title style</a:t>
            </a:r>
          </a:p>
        </p:txBody>
      </p:sp>
      <p:sp>
        <p:nvSpPr>
          <p:cNvPr id="3" name="Table Placeholder 2"/>
          <p:cNvSpPr>
            <a:spLocks noGrp="1"/>
          </p:cNvSpPr>
          <p:nvPr>
            <p:ph type="tbl" idx="1"/>
          </p:nvPr>
        </p:nvSpPr>
        <p:spPr>
          <a:xfrm>
            <a:off x="738718" y="1295400"/>
            <a:ext cx="11059583" cy="4725988"/>
          </a:xfrm>
        </p:spPr>
        <p:txBody>
          <a:bodyPr/>
          <a:lstStyle/>
          <a:p>
            <a:pPr lvl="0"/>
            <a:endParaRPr lang="en-US" noProof="0" dirty="0"/>
          </a:p>
        </p:txBody>
      </p:sp>
    </p:spTree>
    <p:extLst>
      <p:ext uri="{BB962C8B-B14F-4D97-AF65-F5344CB8AC3E}">
        <p14:creationId xmlns:p14="http://schemas.microsoft.com/office/powerpoint/2010/main" val="99314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2032000" y="319088"/>
            <a:ext cx="9467851" cy="539750"/>
          </a:xfrm>
        </p:spPr>
        <p:txBody>
          <a:bodyPr/>
          <a:lstStyle/>
          <a:p>
            <a:r>
              <a:rPr lang="en-US"/>
              <a:t>Click to edit Master title style</a:t>
            </a:r>
          </a:p>
        </p:txBody>
      </p:sp>
      <p:sp>
        <p:nvSpPr>
          <p:cNvPr id="5" name="Content Placeholder 2"/>
          <p:cNvSpPr>
            <a:spLocks noGrp="1"/>
          </p:cNvSpPr>
          <p:nvPr>
            <p:ph idx="1"/>
          </p:nvPr>
        </p:nvSpPr>
        <p:spPr>
          <a:xfrm>
            <a:off x="738718" y="1522414"/>
            <a:ext cx="11059583"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1"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9062512"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extLst>
      <p:ext uri="{BB962C8B-B14F-4D97-AF65-F5344CB8AC3E}">
        <p14:creationId xmlns:p14="http://schemas.microsoft.com/office/powerpoint/2010/main" val="329665626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1"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9062512"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2032000" y="319088"/>
            <a:ext cx="9467851" cy="539750"/>
          </a:xfrm>
        </p:spPr>
        <p:txBody>
          <a:bodyPr/>
          <a:lstStyle/>
          <a:p>
            <a:r>
              <a:rPr lang="en-US"/>
              <a:t>Click to edit Master title style</a:t>
            </a:r>
          </a:p>
        </p:txBody>
      </p:sp>
      <p:sp>
        <p:nvSpPr>
          <p:cNvPr id="5" name="Content Placeholder 2"/>
          <p:cNvSpPr>
            <a:spLocks noGrp="1"/>
          </p:cNvSpPr>
          <p:nvPr>
            <p:ph idx="1"/>
          </p:nvPr>
        </p:nvSpPr>
        <p:spPr>
          <a:xfrm>
            <a:off x="738718" y="1522414"/>
            <a:ext cx="11059583"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9642854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62" y="8467"/>
            <a:ext cx="1561303" cy="1207008"/>
          </a:xfrm>
          <a:prstGeom prst="rect">
            <a:avLst/>
          </a:prstGeom>
        </p:spPr>
      </p:pic>
      <p:sp>
        <p:nvSpPr>
          <p:cNvPr id="4"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2032000" y="319088"/>
            <a:ext cx="84328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762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524000" y="0"/>
            <a:ext cx="2044149"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8331200" y="6557964"/>
            <a:ext cx="2044149"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2032000" y="319088"/>
            <a:ext cx="84328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3154" y="9144"/>
            <a:ext cx="1561303" cy="1207008"/>
          </a:xfrm>
          <a:prstGeom prst="rect">
            <a:avLst/>
          </a:prstGeom>
        </p:spPr>
      </p:pic>
    </p:spTree>
    <p:extLst>
      <p:ext uri="{BB962C8B-B14F-4D97-AF65-F5344CB8AC3E}">
        <p14:creationId xmlns:p14="http://schemas.microsoft.com/office/powerpoint/2010/main" val="423244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62" y="8467"/>
            <a:ext cx="1561303" cy="1207008"/>
          </a:xfrm>
          <a:prstGeom prst="rect">
            <a:avLst/>
          </a:prstGeom>
        </p:spPr>
      </p:pic>
      <p:sp>
        <p:nvSpPr>
          <p:cNvPr id="9"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89170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319088"/>
            <a:ext cx="8563728" cy="539750"/>
          </a:xfrm>
        </p:spPr>
        <p:txBody>
          <a:bodyPr/>
          <a:lstStyle/>
          <a:p>
            <a:r>
              <a:rPr lang="en-US"/>
              <a:t>Click to edit Master title style</a:t>
            </a:r>
          </a:p>
        </p:txBody>
      </p:sp>
      <p:sp>
        <p:nvSpPr>
          <p:cNvPr id="3" name="Content Placeholder 2"/>
          <p:cNvSpPr>
            <a:spLocks noGrp="1"/>
          </p:cNvSpPr>
          <p:nvPr>
            <p:ph sz="half" idx="1"/>
          </p:nvPr>
        </p:nvSpPr>
        <p:spPr>
          <a:xfrm>
            <a:off x="738718" y="1295400"/>
            <a:ext cx="5427133"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9052" y="1295400"/>
            <a:ext cx="5429249"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62" y="8467"/>
            <a:ext cx="1561303" cy="1207008"/>
          </a:xfrm>
          <a:prstGeom prst="rect">
            <a:avLst/>
          </a:prstGeom>
        </p:spPr>
      </p:pic>
      <p:sp>
        <p:nvSpPr>
          <p:cNvPr id="8"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12848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9910713"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62" y="8467"/>
            <a:ext cx="1561303" cy="1207008"/>
          </a:xfrm>
          <a:prstGeom prst="rect">
            <a:avLst/>
          </a:prstGeom>
        </p:spPr>
      </p:pic>
      <p:sp>
        <p:nvSpPr>
          <p:cNvPr id="10"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236595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32000" y="319088"/>
            <a:ext cx="8500883"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62" y="8467"/>
            <a:ext cx="1561303" cy="1207008"/>
          </a:xfrm>
          <a:prstGeom prst="rect">
            <a:avLst/>
          </a:prstGeom>
        </p:spPr>
      </p:pic>
      <p:sp>
        <p:nvSpPr>
          <p:cNvPr id="8"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295580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62" y="8467"/>
            <a:ext cx="1561303" cy="1207008"/>
          </a:xfrm>
          <a:prstGeom prst="rect">
            <a:avLst/>
          </a:prstGeom>
        </p:spPr>
      </p:pic>
      <p:sp>
        <p:nvSpPr>
          <p:cNvPr id="7"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355742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62" y="8467"/>
            <a:ext cx="1561303" cy="1207008"/>
          </a:xfrm>
          <a:prstGeom prst="rect">
            <a:avLst/>
          </a:prstGeom>
        </p:spPr>
      </p:pic>
      <p:sp>
        <p:nvSpPr>
          <p:cNvPr id="10" name="Text Box 5"/>
          <p:cNvSpPr txBox="1">
            <a:spLocks noChangeArrowheads="1"/>
          </p:cNvSpPr>
          <p:nvPr userDrawn="1"/>
        </p:nvSpPr>
        <p:spPr bwMode="auto">
          <a:xfrm>
            <a:off x="1524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89408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extLst>
      <p:ext uri="{BB962C8B-B14F-4D97-AF65-F5344CB8AC3E}">
        <p14:creationId xmlns:p14="http://schemas.microsoft.com/office/powerpoint/2010/main" val="395427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82190" y="865189"/>
            <a:ext cx="11338828"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2032000" y="319088"/>
            <a:ext cx="9467851"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738718" y="1295400"/>
            <a:ext cx="11059583"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11176000" y="6553201"/>
            <a:ext cx="662517"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1" y="120878"/>
            <a:ext cx="184731"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7141" y="49354"/>
            <a:ext cx="1476859" cy="1093647"/>
          </a:xfrm>
          <a:prstGeom prst="rect">
            <a:avLst/>
          </a:prstGeom>
        </p:spPr>
      </p:pic>
    </p:spTree>
    <p:extLst>
      <p:ext uri="{BB962C8B-B14F-4D97-AF65-F5344CB8AC3E}">
        <p14:creationId xmlns:p14="http://schemas.microsoft.com/office/powerpoint/2010/main" val="48234834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4876801" y="1524000"/>
            <a:ext cx="5484813" cy="1371600"/>
          </a:xfrm>
        </p:spPr>
        <p:txBody>
          <a:bodyPr/>
          <a:lstStyle/>
          <a:p>
            <a:r>
              <a:rPr lang="en-US" dirty="0"/>
              <a:t>Collaborative Project 1</a:t>
            </a:r>
          </a:p>
        </p:txBody>
      </p:sp>
      <p:sp>
        <p:nvSpPr>
          <p:cNvPr id="6" name="TextBox 5"/>
          <p:cNvSpPr txBox="1"/>
          <p:nvPr/>
        </p:nvSpPr>
        <p:spPr>
          <a:xfrm>
            <a:off x="4191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340383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Project 1</a:t>
            </a:r>
          </a:p>
        </p:txBody>
      </p:sp>
      <p:sp>
        <p:nvSpPr>
          <p:cNvPr id="3" name="Content Placeholder 2"/>
          <p:cNvSpPr>
            <a:spLocks noGrp="1"/>
          </p:cNvSpPr>
          <p:nvPr>
            <p:ph idx="1"/>
          </p:nvPr>
        </p:nvSpPr>
        <p:spPr/>
        <p:txBody>
          <a:bodyPr/>
          <a:lstStyle/>
          <a:p>
            <a:r>
              <a:rPr lang="en-US" sz="2000" dirty="0"/>
              <a:t>Develop your own text-based adventure game using C-Programming</a:t>
            </a:r>
          </a:p>
          <a:p>
            <a:r>
              <a:rPr lang="en-US" sz="2000" dirty="0"/>
              <a:t>Work together in a 4 man team to develop your own text based adventure game. </a:t>
            </a:r>
          </a:p>
          <a:p>
            <a:r>
              <a:rPr lang="en-US" sz="2000" dirty="0"/>
              <a:t>Allow users to provide input to the game,</a:t>
            </a:r>
          </a:p>
          <a:p>
            <a:r>
              <a:rPr lang="en-US" sz="2000" dirty="0"/>
              <a:t>Use </a:t>
            </a:r>
            <a:r>
              <a:rPr lang="en-US" sz="2000" dirty="0" err="1"/>
              <a:t>printf</a:t>
            </a:r>
            <a:r>
              <a:rPr lang="en-US" sz="2000" dirty="0"/>
              <a:t>() features to provide some good formatting techniques to create a text-based user interface </a:t>
            </a:r>
          </a:p>
          <a:p>
            <a:r>
              <a:rPr lang="en-US" sz="2000" dirty="0"/>
              <a:t>Create gameplay situations that provide good use of arithmetic behind the scenes to simulate battles. </a:t>
            </a:r>
          </a:p>
          <a:p>
            <a:r>
              <a:rPr lang="en-US" sz="2000" dirty="0"/>
              <a:t>Use control flow, functions, and pointers (where necessary) to accomplish this</a:t>
            </a:r>
          </a:p>
        </p:txBody>
      </p:sp>
    </p:spTree>
    <p:extLst>
      <p:ext uri="{BB962C8B-B14F-4D97-AF65-F5344CB8AC3E}">
        <p14:creationId xmlns:p14="http://schemas.microsoft.com/office/powerpoint/2010/main" val="130766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7713-2A61-4FBA-A0F7-8AC212281F6E}"/>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14D9B522-BAED-4458-AA40-6D432D524BDE}"/>
              </a:ext>
            </a:extLst>
          </p:cNvPr>
          <p:cNvSpPr>
            <a:spLocks noGrp="1"/>
          </p:cNvSpPr>
          <p:nvPr>
            <p:ph idx="1"/>
          </p:nvPr>
        </p:nvSpPr>
        <p:spPr/>
        <p:txBody>
          <a:bodyPr/>
          <a:lstStyle/>
          <a:p>
            <a:r>
              <a:rPr lang="en-US" sz="1800" dirty="0"/>
              <a:t>Provide a document that gives a basic proposal for your game. </a:t>
            </a:r>
          </a:p>
          <a:p>
            <a:r>
              <a:rPr lang="en-US" sz="1800" dirty="0"/>
              <a:t>Describe the game’s theme, gameplay aspects </a:t>
            </a:r>
          </a:p>
          <a:p>
            <a:r>
              <a:rPr lang="en-US" sz="1800" dirty="0"/>
              <a:t>Also detail what C programming course material you expect to use in the course of this course’s development </a:t>
            </a:r>
          </a:p>
          <a:p>
            <a:r>
              <a:rPr lang="en-US" sz="1800" dirty="0"/>
              <a:t>Make this a separate Word file and submit to me over Slack. Include your team member names as well as a name for your team</a:t>
            </a:r>
          </a:p>
        </p:txBody>
      </p:sp>
    </p:spTree>
    <p:extLst>
      <p:ext uri="{BB962C8B-B14F-4D97-AF65-F5344CB8AC3E}">
        <p14:creationId xmlns:p14="http://schemas.microsoft.com/office/powerpoint/2010/main" val="216280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D7DA-3633-4E8D-B724-3A926C147082}"/>
              </a:ext>
            </a:extLst>
          </p:cNvPr>
          <p:cNvSpPr>
            <a:spLocks noGrp="1"/>
          </p:cNvSpPr>
          <p:nvPr>
            <p:ph type="title"/>
          </p:nvPr>
        </p:nvSpPr>
        <p:spPr/>
        <p:txBody>
          <a:bodyPr/>
          <a:lstStyle/>
          <a:p>
            <a:r>
              <a:rPr lang="en-US" dirty="0"/>
              <a:t>Requirements </a:t>
            </a:r>
          </a:p>
        </p:txBody>
      </p:sp>
      <p:sp>
        <p:nvSpPr>
          <p:cNvPr id="3" name="Content Placeholder 2">
            <a:extLst>
              <a:ext uri="{FF2B5EF4-FFF2-40B4-BE49-F238E27FC236}">
                <a16:creationId xmlns:a16="http://schemas.microsoft.com/office/drawing/2014/main" id="{C8F86446-61E8-4BE0-82F4-2DC35973934B}"/>
              </a:ext>
            </a:extLst>
          </p:cNvPr>
          <p:cNvSpPr>
            <a:spLocks noGrp="1"/>
          </p:cNvSpPr>
          <p:nvPr>
            <p:ph idx="1"/>
          </p:nvPr>
        </p:nvSpPr>
        <p:spPr/>
        <p:txBody>
          <a:bodyPr/>
          <a:lstStyle/>
          <a:p>
            <a:r>
              <a:rPr lang="en-US" sz="1600" dirty="0"/>
              <a:t>You will be responsible for providing documentation for this project. Start with providing an overview, that describes your game. Describe what your game is about, how players will interact, the game’s theme…</a:t>
            </a:r>
          </a:p>
          <a:p>
            <a:endParaRPr lang="en-US" sz="1600" dirty="0"/>
          </a:p>
          <a:p>
            <a:r>
              <a:rPr lang="en-US" sz="1600" dirty="0"/>
              <a:t>Then provide a set of functional and non-functional requirements. These should define the program you will build. </a:t>
            </a:r>
            <a:endParaRPr lang="en-US" sz="1400" dirty="0"/>
          </a:p>
          <a:p>
            <a:r>
              <a:rPr lang="en-US" sz="1400" dirty="0"/>
              <a:t>Two types to focus on: functional and non-functional</a:t>
            </a:r>
          </a:p>
          <a:p>
            <a:pPr lvl="1"/>
            <a:r>
              <a:rPr lang="en-US" sz="1400" dirty="0"/>
              <a:t>Functional: describe them as </a:t>
            </a:r>
            <a:r>
              <a:rPr lang="en-US" sz="1400" i="1" dirty="0"/>
              <a:t>“System must do &lt;some requirement&gt;” </a:t>
            </a:r>
            <a:r>
              <a:rPr lang="en-US" sz="1400" dirty="0"/>
              <a:t>. These defined what functionality your program must do. Such as accept user input, or compute a player or enemy health. </a:t>
            </a:r>
          </a:p>
          <a:p>
            <a:pPr lvl="1"/>
            <a:r>
              <a:rPr lang="en-US" sz="1400" dirty="0"/>
              <a:t>Non-functional: describe them as </a:t>
            </a:r>
            <a:r>
              <a:rPr lang="en-US" sz="1400" i="1" dirty="0"/>
              <a:t>“System shall &lt;some requirement”. </a:t>
            </a:r>
            <a:r>
              <a:rPr lang="en-US" sz="1400" dirty="0"/>
              <a:t>These describe quality aspects of your program, such as robustness, security, usability. </a:t>
            </a:r>
          </a:p>
          <a:p>
            <a:pPr lvl="1"/>
            <a:endParaRPr lang="en-US" sz="1400" dirty="0"/>
          </a:p>
          <a:p>
            <a:r>
              <a:rPr lang="en-US" sz="1600" dirty="0"/>
              <a:t>Be sure to provide each requirement a number identification.</a:t>
            </a:r>
          </a:p>
          <a:p>
            <a:pPr lvl="1"/>
            <a:endParaRPr lang="en-US" sz="1400" dirty="0"/>
          </a:p>
          <a:p>
            <a:pPr marL="0" indent="0">
              <a:buNone/>
            </a:pPr>
            <a:endParaRPr lang="en-US" sz="1600" dirty="0"/>
          </a:p>
          <a:p>
            <a:endParaRPr lang="en-US" sz="1600" i="1" dirty="0"/>
          </a:p>
          <a:p>
            <a:endParaRPr lang="en-US" sz="1600" i="1" dirty="0"/>
          </a:p>
        </p:txBody>
      </p:sp>
    </p:spTree>
    <p:extLst>
      <p:ext uri="{BB962C8B-B14F-4D97-AF65-F5344CB8AC3E}">
        <p14:creationId xmlns:p14="http://schemas.microsoft.com/office/powerpoint/2010/main" val="36165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1C61-1260-454E-AFC4-8342A43EF16C}"/>
              </a:ext>
            </a:extLst>
          </p:cNvPr>
          <p:cNvSpPr>
            <a:spLocks noGrp="1"/>
          </p:cNvSpPr>
          <p:nvPr>
            <p:ph type="title"/>
          </p:nvPr>
        </p:nvSpPr>
        <p:spPr/>
        <p:txBody>
          <a:bodyPr/>
          <a:lstStyle/>
          <a:p>
            <a:r>
              <a:rPr lang="en-US" dirty="0"/>
              <a:t>Design </a:t>
            </a:r>
          </a:p>
        </p:txBody>
      </p:sp>
      <p:sp>
        <p:nvSpPr>
          <p:cNvPr id="3" name="Content Placeholder 2">
            <a:extLst>
              <a:ext uri="{FF2B5EF4-FFF2-40B4-BE49-F238E27FC236}">
                <a16:creationId xmlns:a16="http://schemas.microsoft.com/office/drawing/2014/main" id="{B845C56B-7DE6-42F7-AC47-083FB435DECE}"/>
              </a:ext>
            </a:extLst>
          </p:cNvPr>
          <p:cNvSpPr>
            <a:spLocks noGrp="1"/>
          </p:cNvSpPr>
          <p:nvPr>
            <p:ph idx="1"/>
          </p:nvPr>
        </p:nvSpPr>
        <p:spPr/>
        <p:txBody>
          <a:bodyPr/>
          <a:lstStyle/>
          <a:p>
            <a:r>
              <a:rPr lang="en-US" sz="1600" dirty="0"/>
              <a:t>Provide me a storyboard for what your game will look like in play. It does not have to be the actual game, but keep it simple. </a:t>
            </a:r>
          </a:p>
          <a:p>
            <a:r>
              <a:rPr lang="en-US" sz="1600" dirty="0"/>
              <a:t>Mockups in Paint, or artwork on paper is acceptable. </a:t>
            </a:r>
          </a:p>
          <a:p>
            <a:r>
              <a:rPr lang="en-US" sz="1600" dirty="0"/>
              <a:t>Be sure to walk through important scenarios, such as normal play, user input error, </a:t>
            </a:r>
            <a:r>
              <a:rPr lang="en-US" sz="1600" dirty="0" err="1"/>
              <a:t>etc</a:t>
            </a:r>
            <a:r>
              <a:rPr lang="en-US" sz="1600" dirty="0"/>
              <a:t>…</a:t>
            </a:r>
          </a:p>
          <a:p>
            <a:r>
              <a:rPr lang="en-US" sz="1600" dirty="0"/>
              <a:t>Once again, give each design item a number, and indicate what design elements will implement what requirement. </a:t>
            </a:r>
          </a:p>
        </p:txBody>
      </p:sp>
    </p:spTree>
    <p:extLst>
      <p:ext uri="{BB962C8B-B14F-4D97-AF65-F5344CB8AC3E}">
        <p14:creationId xmlns:p14="http://schemas.microsoft.com/office/powerpoint/2010/main" val="27697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D60D-6597-4E5C-882E-419C7A6DC39B}"/>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F511085D-EEC3-43F0-904E-379E38938F41}"/>
              </a:ext>
            </a:extLst>
          </p:cNvPr>
          <p:cNvSpPr>
            <a:spLocks noGrp="1"/>
          </p:cNvSpPr>
          <p:nvPr>
            <p:ph idx="1"/>
          </p:nvPr>
        </p:nvSpPr>
        <p:spPr/>
        <p:txBody>
          <a:bodyPr/>
          <a:lstStyle/>
          <a:p>
            <a:r>
              <a:rPr lang="en-US" sz="1800" dirty="0"/>
              <a:t>Provide me any pseudocode you develop during the course of this program. </a:t>
            </a:r>
          </a:p>
        </p:txBody>
      </p:sp>
    </p:spTree>
    <p:extLst>
      <p:ext uri="{BB962C8B-B14F-4D97-AF65-F5344CB8AC3E}">
        <p14:creationId xmlns:p14="http://schemas.microsoft.com/office/powerpoint/2010/main" val="295582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00B6-F3E4-4E09-8FCD-39E06257EA87}"/>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95F208D0-AAF0-4C5F-A19E-E8365A68F74C}"/>
              </a:ext>
            </a:extLst>
          </p:cNvPr>
          <p:cNvSpPr>
            <a:spLocks noGrp="1"/>
          </p:cNvSpPr>
          <p:nvPr>
            <p:ph idx="1"/>
          </p:nvPr>
        </p:nvSpPr>
        <p:spPr/>
        <p:txBody>
          <a:bodyPr/>
          <a:lstStyle/>
          <a:p>
            <a:r>
              <a:rPr lang="en-US" sz="1800" dirty="0"/>
              <a:t>Provide me some testing plans. Each test should test a requirement you described early on. </a:t>
            </a:r>
          </a:p>
          <a:p>
            <a:r>
              <a:rPr lang="en-US" sz="1800" dirty="0"/>
              <a:t>Identify each test with a number, and which requirement is being tested </a:t>
            </a:r>
          </a:p>
          <a:p>
            <a:r>
              <a:rPr lang="en-US" sz="1800" dirty="0"/>
              <a:t>Each test should </a:t>
            </a:r>
          </a:p>
          <a:p>
            <a:pPr marL="800100" lvl="1" indent="-342900">
              <a:buAutoNum type="arabicPeriod"/>
            </a:pPr>
            <a:r>
              <a:rPr lang="en-US" sz="1600" dirty="0"/>
              <a:t>Describe inputs </a:t>
            </a:r>
          </a:p>
          <a:p>
            <a:pPr marL="800100" lvl="1" indent="-342900">
              <a:buAutoNum type="arabicPeriod"/>
            </a:pPr>
            <a:r>
              <a:rPr lang="en-US" sz="1600" dirty="0"/>
              <a:t>Describe the expected output </a:t>
            </a:r>
          </a:p>
          <a:p>
            <a:pPr marL="800100" lvl="1" indent="-342900">
              <a:buAutoNum type="arabicPeriod"/>
            </a:pPr>
            <a:r>
              <a:rPr lang="en-US" sz="1600" dirty="0"/>
              <a:t>and describe the outcome of the test </a:t>
            </a:r>
          </a:p>
        </p:txBody>
      </p:sp>
    </p:spTree>
    <p:extLst>
      <p:ext uri="{BB962C8B-B14F-4D97-AF65-F5344CB8AC3E}">
        <p14:creationId xmlns:p14="http://schemas.microsoft.com/office/powerpoint/2010/main" val="140702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A700-7952-497C-A068-650BEB18E933}"/>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CB9FE0BF-C579-4D98-97D7-9023853580FE}"/>
              </a:ext>
            </a:extLst>
          </p:cNvPr>
          <p:cNvSpPr>
            <a:spLocks noGrp="1"/>
          </p:cNvSpPr>
          <p:nvPr>
            <p:ph idx="1"/>
          </p:nvPr>
        </p:nvSpPr>
        <p:spPr/>
        <p:txBody>
          <a:bodyPr/>
          <a:lstStyle/>
          <a:p>
            <a:r>
              <a:rPr lang="en-US" sz="1800" dirty="0"/>
              <a:t>Provide requirements, design, implementation, and testing documentation in one Word document to be submitted over Slack </a:t>
            </a:r>
          </a:p>
          <a:p>
            <a:r>
              <a:rPr lang="en-US" sz="1800" dirty="0"/>
              <a:t>This is not a documentation course, so we will not be expecting industry or governmental level work</a:t>
            </a:r>
          </a:p>
          <a:p>
            <a:r>
              <a:rPr lang="en-US" sz="1800" dirty="0"/>
              <a:t>The goal of this documentation is to provide some experience and knowledge in working with the software development process, and to formalize your development process. </a:t>
            </a:r>
          </a:p>
        </p:txBody>
      </p:sp>
    </p:spTree>
    <p:extLst>
      <p:ext uri="{BB962C8B-B14F-4D97-AF65-F5344CB8AC3E}">
        <p14:creationId xmlns:p14="http://schemas.microsoft.com/office/powerpoint/2010/main" val="588865689"/>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696</Words>
  <Application>Microsoft Office PowerPoint</Application>
  <PresentationFormat>Widescreen</PresentationFormat>
  <Paragraphs>47</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Generic</vt:lpstr>
      <vt:lpstr>Collaborative Project 1</vt:lpstr>
      <vt:lpstr>Collaborative Project 1</vt:lpstr>
      <vt:lpstr>Proposal</vt:lpstr>
      <vt:lpstr>Requirements </vt:lpstr>
      <vt:lpstr>Design </vt:lpstr>
      <vt:lpstr>Implementation</vt:lpstr>
      <vt:lpstr>Testing</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Project 1</dc:title>
  <dc:creator>Curriculum Dev</dc:creator>
  <cp:lastModifiedBy>Curriculum Dev</cp:lastModifiedBy>
  <cp:revision>5</cp:revision>
  <dcterms:created xsi:type="dcterms:W3CDTF">2017-09-13T19:19:29Z</dcterms:created>
  <dcterms:modified xsi:type="dcterms:W3CDTF">2017-09-14T12:47:58Z</dcterms:modified>
</cp:coreProperties>
</file>