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4"/>
  </p:sldMasterIdLst>
  <p:sldIdLst>
    <p:sldId id="259" r:id="rId5"/>
    <p:sldId id="260" r:id="rId6"/>
    <p:sldId id="268" r:id="rId7"/>
    <p:sldId id="261" r:id="rId8"/>
    <p:sldId id="270" r:id="rId9"/>
    <p:sldId id="272" r:id="rId10"/>
    <p:sldId id="27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81B3A-06D7-41D3-BCAC-2EB8973767BF}" v="16" dt="2023-10-14T14:07:30.673"/>
    <p1510:client id="{1511D30C-810D-42C0-964E-94056C66B6F2}" v="135" dt="2023-10-14T14:55:06.335"/>
    <p1510:client id="{1D7E4D09-5393-42B5-B7E7-6091BAE511C4}" v="372" dt="2023-10-14T14:51:36.660"/>
    <p1510:client id="{1EAAA014-9CC3-4D90-81FC-725357DC9159}" v="32" dt="2023-10-14T16:52:59.612"/>
    <p1510:client id="{313F898E-288E-46EC-9BFA-A8C1D0EC90B0}" v="205" dt="2023-10-14T17:33:21.404"/>
    <p1510:client id="{3360C1BC-9DCC-47E7-9AC6-07650FC8649A}" v="14" dt="2023-10-14T17:07:59.221"/>
    <p1510:client id="{38D98E66-B838-4948-BD39-7B31365986F1}" v="2507" dt="2023-10-14T19:43:55.359"/>
    <p1510:client id="{3C6C3BE7-80FC-493F-9706-AD8D46801994}" v="1562" dt="2023-10-14T19:09:30.447"/>
    <p1510:client id="{41C14729-07AC-4C1B-9E04-26327A444500}" v="78" dt="2023-10-14T19:24:58.548"/>
    <p1510:client id="{45B16C6A-EAE9-4B4C-A03F-D336CCEE1199}" v="8" dt="2023-10-14T13:56:54.532"/>
    <p1510:client id="{4C92E8B4-EC5E-4B92-B91A-93F8E8BBFCD1}" v="267" dt="2023-10-14T15:05:53.115"/>
    <p1510:client id="{56F5F5A7-5647-41C5-B317-5A610564F9AC}" v="55" dt="2023-10-14T13:59:03.199"/>
    <p1510:client id="{68C526CB-F9A0-4702-A15C-0435BFA8F07B}" v="182" dt="2023-10-14T14:39:11.864"/>
    <p1510:client id="{720D5E10-FDC7-4D11-8378-FC12725E24E5}" v="122" dt="2023-10-14T19:41:27.344"/>
    <p1510:client id="{750630E0-5380-4812-88C2-F1F7E4CAD8BE}" v="293" dt="2023-10-14T14:26:34.131"/>
    <p1510:client id="{8896B67E-DAAB-4F90-BEBB-8AF80B5B5626}" v="35" dt="2023-10-14T16:58:11.035"/>
    <p1510:client id="{95ED875B-41F6-40A6-B5C8-F215158A5713}" v="182" dt="2023-10-14T16:47:02.348"/>
    <p1510:client id="{A207C208-3825-4883-AB09-8AD0AF81E599}" v="8" dt="2023-10-14T14:28:19.182"/>
    <p1510:client id="{B948CBD7-B060-4754-B542-B7ADF6E04B38}" v="99" dt="2023-10-14T14:35:50.075"/>
    <p1510:client id="{C8938D56-EF4B-4E38-84C7-776122390DA3}" v="80" dt="2023-10-14T14:41:35.942"/>
    <p1510:client id="{F7857FD3-9A44-4684-974C-BB1A2918280A}" v="491" dt="2023-10-14T17:58:15.701"/>
    <p1510:client id="{FF746E8F-41A3-4CF9-BB0B-FEC9E28E2388}" v="659" dt="2023-10-14T16:42:54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no Díez De Paulino" userId="S::adiezd07@educantabria.es::03059d01-befc-44c4-9429-2476df71cb62" providerId="AD" clId="Web-{1511D30C-810D-42C0-964E-94056C66B6F2}"/>
    <pc:docChg chg="addSld modSld">
      <pc:chgData name="Albano Díez De Paulino" userId="S::adiezd07@educantabria.es::03059d01-befc-44c4-9429-2476df71cb62" providerId="AD" clId="Web-{1511D30C-810D-42C0-964E-94056C66B6F2}" dt="2023-10-14T14:55:04.428" v="110"/>
      <pc:docMkLst>
        <pc:docMk/>
      </pc:docMkLst>
      <pc:sldChg chg="modSp">
        <pc:chgData name="Albano Díez De Paulino" userId="S::adiezd07@educantabria.es::03059d01-befc-44c4-9429-2476df71cb62" providerId="AD" clId="Web-{1511D30C-810D-42C0-964E-94056C66B6F2}" dt="2023-10-14T14:54:13.880" v="72"/>
        <pc:sldMkLst>
          <pc:docMk/>
          <pc:sldMk cId="820681948" sldId="261"/>
        </pc:sldMkLst>
        <pc:graphicFrameChg chg="mod modGraphic">
          <ac:chgData name="Albano Díez De Paulino" userId="S::adiezd07@educantabria.es::03059d01-befc-44c4-9429-2476df71cb62" providerId="AD" clId="Web-{1511D30C-810D-42C0-964E-94056C66B6F2}" dt="2023-10-14T14:54:13.880" v="72"/>
          <ac:graphicFrameMkLst>
            <pc:docMk/>
            <pc:sldMk cId="820681948" sldId="261"/>
            <ac:graphicFrameMk id="3" creationId="{D90E10EC-B47C-20E3-AB42-DB23DFF9B8AC}"/>
          </ac:graphicFrameMkLst>
        </pc:graphicFrameChg>
      </pc:sldChg>
      <pc:sldChg chg="delSp modSp add replId">
        <pc:chgData name="Albano Díez De Paulino" userId="S::adiezd07@educantabria.es::03059d01-befc-44c4-9429-2476df71cb62" providerId="AD" clId="Web-{1511D30C-810D-42C0-964E-94056C66B6F2}" dt="2023-10-14T14:55:04.428" v="110"/>
        <pc:sldMkLst>
          <pc:docMk/>
          <pc:sldMk cId="568118566" sldId="266"/>
        </pc:sldMkLst>
        <pc:spChg chg="mod">
          <ac:chgData name="Albano Díez De Paulino" userId="S::adiezd07@educantabria.es::03059d01-befc-44c4-9429-2476df71cb62" providerId="AD" clId="Web-{1511D30C-810D-42C0-964E-94056C66B6F2}" dt="2023-10-14T14:52:46.707" v="29" actId="20577"/>
          <ac:spMkLst>
            <pc:docMk/>
            <pc:sldMk cId="568118566" sldId="266"/>
            <ac:spMk id="2" creationId="{E1A7E767-783F-1599-59E9-E976B341E485}"/>
          </ac:spMkLst>
        </pc:spChg>
        <pc:spChg chg="del">
          <ac:chgData name="Albano Díez De Paulino" userId="S::adiezd07@educantabria.es::03059d01-befc-44c4-9429-2476df71cb62" providerId="AD" clId="Web-{1511D30C-810D-42C0-964E-94056C66B6F2}" dt="2023-10-14T14:53:27.582" v="30"/>
          <ac:spMkLst>
            <pc:docMk/>
            <pc:sldMk cId="568118566" sldId="266"/>
            <ac:spMk id="5" creationId="{3658A09C-99F8-EFCF-90E7-E6F1CA3A9B59}"/>
          </ac:spMkLst>
        </pc:spChg>
        <pc:graphicFrameChg chg="mod modGraphic">
          <ac:chgData name="Albano Díez De Paulino" userId="S::adiezd07@educantabria.es::03059d01-befc-44c4-9429-2476df71cb62" providerId="AD" clId="Web-{1511D30C-810D-42C0-964E-94056C66B6F2}" dt="2023-10-14T14:55:04.428" v="110"/>
          <ac:graphicFrameMkLst>
            <pc:docMk/>
            <pc:sldMk cId="568118566" sldId="266"/>
            <ac:graphicFrameMk id="3" creationId="{D90E10EC-B47C-20E3-AB42-DB23DFF9B8AC}"/>
          </ac:graphicFrameMkLst>
        </pc:graphicFrameChg>
      </pc:sldChg>
    </pc:docChg>
  </pc:docChgLst>
  <pc:docChgLst>
    <pc:chgData name="Albano Díez De Paulino" userId="S::adiezd07@educantabria.es::03059d01-befc-44c4-9429-2476df71cb62" providerId="AD" clId="Web-{1EAAA014-9CC3-4D90-81FC-725357DC9159}"/>
    <pc:docChg chg="modSld">
      <pc:chgData name="Albano Díez De Paulino" userId="S::adiezd07@educantabria.es::03059d01-befc-44c4-9429-2476df71cb62" providerId="AD" clId="Web-{1EAAA014-9CC3-4D90-81FC-725357DC9159}" dt="2023-10-14T16:52:59.612" v="28" actId="1076"/>
      <pc:docMkLst>
        <pc:docMk/>
      </pc:docMkLst>
      <pc:sldChg chg="addSp delSp modSp">
        <pc:chgData name="Albano Díez De Paulino" userId="S::adiezd07@educantabria.es::03059d01-befc-44c4-9429-2476df71cb62" providerId="AD" clId="Web-{1EAAA014-9CC3-4D90-81FC-725357DC9159}" dt="2023-10-14T16:52:59.612" v="28" actId="1076"/>
        <pc:sldMkLst>
          <pc:docMk/>
          <pc:sldMk cId="820681948" sldId="261"/>
        </pc:sldMkLst>
        <pc:spChg chg="add del mod">
          <ac:chgData name="Albano Díez De Paulino" userId="S::adiezd07@educantabria.es::03059d01-befc-44c4-9429-2476df71cb62" providerId="AD" clId="Web-{1EAAA014-9CC3-4D90-81FC-725357DC9159}" dt="2023-10-14T16:49:53.576" v="1"/>
          <ac:spMkLst>
            <pc:docMk/>
            <pc:sldMk cId="820681948" sldId="261"/>
            <ac:spMk id="21" creationId="{9A369C57-68DD-1E66-5CBC-54C4AFD4AC2F}"/>
          </ac:spMkLst>
        </pc:spChg>
        <pc:picChg chg="del">
          <ac:chgData name="Albano Díez De Paulino" userId="S::adiezd07@educantabria.es::03059d01-befc-44c4-9429-2476df71cb62" providerId="AD" clId="Web-{1EAAA014-9CC3-4D90-81FC-725357DC9159}" dt="2023-10-14T16:49:44.498" v="0"/>
          <ac:picMkLst>
            <pc:docMk/>
            <pc:sldMk cId="820681948" sldId="261"/>
            <ac:picMk id="4" creationId="{39AFC111-D409-2B91-2E39-F76401F80EA0}"/>
          </ac:picMkLst>
        </pc:picChg>
        <pc:picChg chg="add mod">
          <ac:chgData name="Albano Díez De Paulino" userId="S::adiezd07@educantabria.es::03059d01-befc-44c4-9429-2476df71cb62" providerId="AD" clId="Web-{1EAAA014-9CC3-4D90-81FC-725357DC9159}" dt="2023-10-14T16:50:19.608" v="5" actId="1076"/>
          <ac:picMkLst>
            <pc:docMk/>
            <pc:sldMk cId="820681948" sldId="261"/>
            <ac:picMk id="37" creationId="{69CB5DC7-8931-BC2A-68B4-9282531B4536}"/>
          </ac:picMkLst>
        </pc:picChg>
        <pc:picChg chg="add mod">
          <ac:chgData name="Albano Díez De Paulino" userId="S::adiezd07@educantabria.es::03059d01-befc-44c4-9429-2476df71cb62" providerId="AD" clId="Web-{1EAAA014-9CC3-4D90-81FC-725357DC9159}" dt="2023-10-14T16:52:59.612" v="28" actId="1076"/>
          <ac:picMkLst>
            <pc:docMk/>
            <pc:sldMk cId="820681948" sldId="261"/>
            <ac:picMk id="38" creationId="{CAD67771-45A1-987B-F7F8-B7DCB0881DF2}"/>
          </ac:picMkLst>
        </pc:picChg>
      </pc:sldChg>
      <pc:sldChg chg="addSp delSp modSp">
        <pc:chgData name="Albano Díez De Paulino" userId="S::adiezd07@educantabria.es::03059d01-befc-44c4-9429-2476df71cb62" providerId="AD" clId="Web-{1EAAA014-9CC3-4D90-81FC-725357DC9159}" dt="2023-10-14T16:50:40.781" v="11"/>
        <pc:sldMkLst>
          <pc:docMk/>
          <pc:sldMk cId="3670266319" sldId="262"/>
        </pc:sldMkLst>
        <pc:spChg chg="add del mod">
          <ac:chgData name="Albano Díez De Paulino" userId="S::adiezd07@educantabria.es::03059d01-befc-44c4-9429-2476df71cb62" providerId="AD" clId="Web-{1EAAA014-9CC3-4D90-81FC-725357DC9159}" dt="2023-10-14T16:50:36.499" v="9"/>
          <ac:spMkLst>
            <pc:docMk/>
            <pc:sldMk cId="3670266319" sldId="262"/>
            <ac:spMk id="7" creationId="{0A24CED1-2A5D-323E-EA71-AE3B974AAFD7}"/>
          </ac:spMkLst>
        </pc:spChg>
        <pc:picChg chg="del">
          <ac:chgData name="Albano Díez De Paulino" userId="S::adiezd07@educantabria.es::03059d01-befc-44c4-9429-2476df71cb62" providerId="AD" clId="Web-{1EAAA014-9CC3-4D90-81FC-725357DC9159}" dt="2023-10-14T16:50:33.234" v="8"/>
          <ac:picMkLst>
            <pc:docMk/>
            <pc:sldMk cId="3670266319" sldId="262"/>
            <ac:picMk id="4" creationId="{39AFC111-D409-2B91-2E39-F76401F80EA0}"/>
          </ac:picMkLst>
        </pc:picChg>
        <pc:picChg chg="add">
          <ac:chgData name="Albano Díez De Paulino" userId="S::adiezd07@educantabria.es::03059d01-befc-44c4-9429-2476df71cb62" providerId="AD" clId="Web-{1EAAA014-9CC3-4D90-81FC-725357DC9159}" dt="2023-10-14T16:50:40.781" v="11"/>
          <ac:picMkLst>
            <pc:docMk/>
            <pc:sldMk cId="3670266319" sldId="262"/>
            <ac:picMk id="11" creationId="{14A3930B-7226-D177-55A5-F9D46E6880F3}"/>
          </ac:picMkLst>
        </pc:picChg>
      </pc:sldChg>
      <pc:sldChg chg="addSp delSp modSp">
        <pc:chgData name="Albano Díez De Paulino" userId="S::adiezd07@educantabria.es::03059d01-befc-44c4-9429-2476df71cb62" providerId="AD" clId="Web-{1EAAA014-9CC3-4D90-81FC-725357DC9159}" dt="2023-10-14T16:51:00.203" v="14"/>
        <pc:sldMkLst>
          <pc:docMk/>
          <pc:sldMk cId="985649986" sldId="263"/>
        </pc:sldMkLst>
        <pc:spChg chg="add del mod">
          <ac:chgData name="Albano Díez De Paulino" userId="S::adiezd07@educantabria.es::03059d01-befc-44c4-9429-2476df71cb62" providerId="AD" clId="Web-{1EAAA014-9CC3-4D90-81FC-725357DC9159}" dt="2023-10-14T16:51:00.203" v="14"/>
          <ac:spMkLst>
            <pc:docMk/>
            <pc:sldMk cId="985649986" sldId="263"/>
            <ac:spMk id="6" creationId="{F614326D-A0A2-BFC6-8F1D-DCFE12674459}"/>
          </ac:spMkLst>
        </pc:spChg>
        <pc:picChg chg="del">
          <ac:chgData name="Albano Díez De Paulino" userId="S::adiezd07@educantabria.es::03059d01-befc-44c4-9429-2476df71cb62" providerId="AD" clId="Web-{1EAAA014-9CC3-4D90-81FC-725357DC9159}" dt="2023-10-14T16:50:55.718" v="12"/>
          <ac:picMkLst>
            <pc:docMk/>
            <pc:sldMk cId="985649986" sldId="263"/>
            <ac:picMk id="4" creationId="{39AFC111-D409-2B91-2E39-F76401F80EA0}"/>
          </ac:picMkLst>
        </pc:picChg>
        <pc:picChg chg="add">
          <ac:chgData name="Albano Díez De Paulino" userId="S::adiezd07@educantabria.es::03059d01-befc-44c4-9429-2476df71cb62" providerId="AD" clId="Web-{1EAAA014-9CC3-4D90-81FC-725357DC9159}" dt="2023-10-14T16:50:56.984" v="13"/>
          <ac:picMkLst>
            <pc:docMk/>
            <pc:sldMk cId="985649986" sldId="263"/>
            <ac:picMk id="9" creationId="{3EC7EB46-309F-D27E-20EB-2B95113C6E3D}"/>
          </ac:picMkLst>
        </pc:picChg>
      </pc:sldChg>
      <pc:sldChg chg="addSp delSp modSp">
        <pc:chgData name="Albano Díez De Paulino" userId="S::adiezd07@educantabria.es::03059d01-befc-44c4-9429-2476df71cb62" providerId="AD" clId="Web-{1EAAA014-9CC3-4D90-81FC-725357DC9159}" dt="2023-10-14T16:51:08.266" v="17"/>
        <pc:sldMkLst>
          <pc:docMk/>
          <pc:sldMk cId="572043729" sldId="264"/>
        </pc:sldMkLst>
        <pc:spChg chg="add del mod">
          <ac:chgData name="Albano Díez De Paulino" userId="S::adiezd07@educantabria.es::03059d01-befc-44c4-9429-2476df71cb62" providerId="AD" clId="Web-{1EAAA014-9CC3-4D90-81FC-725357DC9159}" dt="2023-10-14T16:51:07.047" v="16"/>
          <ac:spMkLst>
            <pc:docMk/>
            <pc:sldMk cId="572043729" sldId="264"/>
            <ac:spMk id="7" creationId="{929DC4AA-EC54-8476-6040-0463A5286A25}"/>
          </ac:spMkLst>
        </pc:spChg>
        <pc:picChg chg="del">
          <ac:chgData name="Albano Díez De Paulino" userId="S::adiezd07@educantabria.es::03059d01-befc-44c4-9429-2476df71cb62" providerId="AD" clId="Web-{1EAAA014-9CC3-4D90-81FC-725357DC9159}" dt="2023-10-14T16:51:04.344" v="15"/>
          <ac:picMkLst>
            <pc:docMk/>
            <pc:sldMk cId="572043729" sldId="264"/>
            <ac:picMk id="4" creationId="{39AFC111-D409-2B91-2E39-F76401F80EA0}"/>
          </ac:picMkLst>
        </pc:picChg>
        <pc:picChg chg="add">
          <ac:chgData name="Albano Díez De Paulino" userId="S::adiezd07@educantabria.es::03059d01-befc-44c4-9429-2476df71cb62" providerId="AD" clId="Web-{1EAAA014-9CC3-4D90-81FC-725357DC9159}" dt="2023-10-14T16:51:08.266" v="17"/>
          <ac:picMkLst>
            <pc:docMk/>
            <pc:sldMk cId="572043729" sldId="264"/>
            <ac:picMk id="11" creationId="{E4123EE6-EA49-E1C2-B208-F2FF35C17569}"/>
          </ac:picMkLst>
        </pc:picChg>
      </pc:sldChg>
      <pc:sldChg chg="addSp delSp modSp">
        <pc:chgData name="Albano Díez De Paulino" userId="S::adiezd07@educantabria.es::03059d01-befc-44c4-9429-2476df71cb62" providerId="AD" clId="Web-{1EAAA014-9CC3-4D90-81FC-725357DC9159}" dt="2023-10-14T16:51:18.266" v="20"/>
        <pc:sldMkLst>
          <pc:docMk/>
          <pc:sldMk cId="758757606" sldId="265"/>
        </pc:sldMkLst>
        <pc:spChg chg="add del mod">
          <ac:chgData name="Albano Díez De Paulino" userId="S::adiezd07@educantabria.es::03059d01-befc-44c4-9429-2476df71cb62" providerId="AD" clId="Web-{1EAAA014-9CC3-4D90-81FC-725357DC9159}" dt="2023-10-14T16:51:16.828" v="19"/>
          <ac:spMkLst>
            <pc:docMk/>
            <pc:sldMk cId="758757606" sldId="265"/>
            <ac:spMk id="7" creationId="{0FAFD361-D5A2-A13B-166E-C3E2102D7472}"/>
          </ac:spMkLst>
        </pc:spChg>
        <pc:picChg chg="del">
          <ac:chgData name="Albano Díez De Paulino" userId="S::adiezd07@educantabria.es::03059d01-befc-44c4-9429-2476df71cb62" providerId="AD" clId="Web-{1EAAA014-9CC3-4D90-81FC-725357DC9159}" dt="2023-10-14T16:51:14.313" v="18"/>
          <ac:picMkLst>
            <pc:docMk/>
            <pc:sldMk cId="758757606" sldId="265"/>
            <ac:picMk id="4" creationId="{39AFC111-D409-2B91-2E39-F76401F80EA0}"/>
          </ac:picMkLst>
        </pc:picChg>
        <pc:picChg chg="add">
          <ac:chgData name="Albano Díez De Paulino" userId="S::adiezd07@educantabria.es::03059d01-befc-44c4-9429-2476df71cb62" providerId="AD" clId="Web-{1EAAA014-9CC3-4D90-81FC-725357DC9159}" dt="2023-10-14T16:51:18.266" v="20"/>
          <ac:picMkLst>
            <pc:docMk/>
            <pc:sldMk cId="758757606" sldId="265"/>
            <ac:picMk id="11" creationId="{5EFD3F1A-9EF5-BD73-C917-A6C1FCB872B9}"/>
          </ac:picMkLst>
        </pc:picChg>
      </pc:sldChg>
      <pc:sldChg chg="addSp delSp modSp">
        <pc:chgData name="Albano Díez De Paulino" userId="S::adiezd07@educantabria.es::03059d01-befc-44c4-9429-2476df71cb62" providerId="AD" clId="Web-{1EAAA014-9CC3-4D90-81FC-725357DC9159}" dt="2023-10-14T16:51:29.485" v="23"/>
        <pc:sldMkLst>
          <pc:docMk/>
          <pc:sldMk cId="568118566" sldId="266"/>
        </pc:sldMkLst>
        <pc:spChg chg="add del mod">
          <ac:chgData name="Albano Díez De Paulino" userId="S::adiezd07@educantabria.es::03059d01-befc-44c4-9429-2476df71cb62" providerId="AD" clId="Web-{1EAAA014-9CC3-4D90-81FC-725357DC9159}" dt="2023-10-14T16:51:27.844" v="22"/>
          <ac:spMkLst>
            <pc:docMk/>
            <pc:sldMk cId="568118566" sldId="266"/>
            <ac:spMk id="6" creationId="{35ABD28B-210B-704E-533A-79BD5A0F3BC3}"/>
          </ac:spMkLst>
        </pc:spChg>
        <pc:picChg chg="del">
          <ac:chgData name="Albano Díez De Paulino" userId="S::adiezd07@educantabria.es::03059d01-befc-44c4-9429-2476df71cb62" providerId="AD" clId="Web-{1EAAA014-9CC3-4D90-81FC-725357DC9159}" dt="2023-10-14T16:51:24.985" v="21"/>
          <ac:picMkLst>
            <pc:docMk/>
            <pc:sldMk cId="568118566" sldId="266"/>
            <ac:picMk id="4" creationId="{39AFC111-D409-2B91-2E39-F76401F80EA0}"/>
          </ac:picMkLst>
        </pc:picChg>
        <pc:picChg chg="add">
          <ac:chgData name="Albano Díez De Paulino" userId="S::adiezd07@educantabria.es::03059d01-befc-44c4-9429-2476df71cb62" providerId="AD" clId="Web-{1EAAA014-9CC3-4D90-81FC-725357DC9159}" dt="2023-10-14T16:51:29.485" v="23"/>
          <ac:picMkLst>
            <pc:docMk/>
            <pc:sldMk cId="568118566" sldId="266"/>
            <ac:picMk id="9" creationId="{B497B376-A91C-1297-CF49-D7A74A24988E}"/>
          </ac:picMkLst>
        </pc:picChg>
      </pc:sldChg>
      <pc:sldChg chg="addSp delSp modSp">
        <pc:chgData name="Albano Díez De Paulino" userId="S::adiezd07@educantabria.es::03059d01-befc-44c4-9429-2476df71cb62" providerId="AD" clId="Web-{1EAAA014-9CC3-4D90-81FC-725357DC9159}" dt="2023-10-14T16:51:43.407" v="26"/>
        <pc:sldMkLst>
          <pc:docMk/>
          <pc:sldMk cId="3851075689" sldId="267"/>
        </pc:sldMkLst>
        <pc:spChg chg="add del mod">
          <ac:chgData name="Albano Díez De Paulino" userId="S::adiezd07@educantabria.es::03059d01-befc-44c4-9429-2476df71cb62" providerId="AD" clId="Web-{1EAAA014-9CC3-4D90-81FC-725357DC9159}" dt="2023-10-14T16:51:42.266" v="25"/>
          <ac:spMkLst>
            <pc:docMk/>
            <pc:sldMk cId="3851075689" sldId="267"/>
            <ac:spMk id="6" creationId="{51A0BC24-3FE2-D8E4-1F09-5C4E08B9AD9D}"/>
          </ac:spMkLst>
        </pc:spChg>
        <pc:picChg chg="del">
          <ac:chgData name="Albano Díez De Paulino" userId="S::adiezd07@educantabria.es::03059d01-befc-44c4-9429-2476df71cb62" providerId="AD" clId="Web-{1EAAA014-9CC3-4D90-81FC-725357DC9159}" dt="2023-10-14T16:51:39.704" v="24"/>
          <ac:picMkLst>
            <pc:docMk/>
            <pc:sldMk cId="3851075689" sldId="267"/>
            <ac:picMk id="4" creationId="{39AFC111-D409-2B91-2E39-F76401F80EA0}"/>
          </ac:picMkLst>
        </pc:picChg>
        <pc:picChg chg="add">
          <ac:chgData name="Albano Díez De Paulino" userId="S::adiezd07@educantabria.es::03059d01-befc-44c4-9429-2476df71cb62" providerId="AD" clId="Web-{1EAAA014-9CC3-4D90-81FC-725357DC9159}" dt="2023-10-14T16:51:43.407" v="26"/>
          <ac:picMkLst>
            <pc:docMk/>
            <pc:sldMk cId="3851075689" sldId="267"/>
            <ac:picMk id="9" creationId="{98280A82-A4F8-F47B-CB79-62F7C5E2413A}"/>
          </ac:picMkLst>
        </pc:picChg>
      </pc:sldChg>
      <pc:sldChg chg="addSp delSp modSp">
        <pc:chgData name="Albano Díez De Paulino" userId="S::adiezd07@educantabria.es::03059d01-befc-44c4-9429-2476df71cb62" providerId="AD" clId="Web-{1EAAA014-9CC3-4D90-81FC-725357DC9159}" dt="2023-10-14T16:50:38.859" v="10"/>
        <pc:sldMkLst>
          <pc:docMk/>
          <pc:sldMk cId="2971628853" sldId="270"/>
        </pc:sldMkLst>
        <pc:spChg chg="add del mod">
          <ac:chgData name="Albano Díez De Paulino" userId="S::adiezd07@educantabria.es::03059d01-befc-44c4-9429-2476df71cb62" providerId="AD" clId="Web-{1EAAA014-9CC3-4D90-81FC-725357DC9159}" dt="2023-10-14T16:50:38.859" v="10"/>
          <ac:spMkLst>
            <pc:docMk/>
            <pc:sldMk cId="2971628853" sldId="270"/>
            <ac:spMk id="11" creationId="{7F53F245-76EB-8BA1-4BEE-25B2C8B8AEFD}"/>
          </ac:spMkLst>
        </pc:spChg>
        <pc:picChg chg="del">
          <ac:chgData name="Albano Díez De Paulino" userId="S::adiezd07@educantabria.es::03059d01-befc-44c4-9429-2476df71cb62" providerId="AD" clId="Web-{1EAAA014-9CC3-4D90-81FC-725357DC9159}" dt="2023-10-14T16:50:29.640" v="7"/>
          <ac:picMkLst>
            <pc:docMk/>
            <pc:sldMk cId="2971628853" sldId="270"/>
            <ac:picMk id="4" creationId="{39AFC111-D409-2B91-2E39-F76401F80EA0}"/>
          </ac:picMkLst>
        </pc:picChg>
        <pc:picChg chg="add">
          <ac:chgData name="Albano Díez De Paulino" userId="S::adiezd07@educantabria.es::03059d01-befc-44c4-9429-2476df71cb62" providerId="AD" clId="Web-{1EAAA014-9CC3-4D90-81FC-725357DC9159}" dt="2023-10-14T16:50:27.718" v="6"/>
          <ac:picMkLst>
            <pc:docMk/>
            <pc:sldMk cId="2971628853" sldId="270"/>
            <ac:picMk id="7" creationId="{645F1969-A5CB-1896-A16B-7271E96F1CCF}"/>
          </ac:picMkLst>
        </pc:picChg>
      </pc:sldChg>
    </pc:docChg>
  </pc:docChgLst>
  <pc:docChgLst>
    <pc:chgData name="Albano Díez De Paulino" userId="S::adiezd07@educantabria.es::03059d01-befc-44c4-9429-2476df71cb62" providerId="AD" clId="Web-{750630E0-5380-4812-88C2-F1F7E4CAD8BE}"/>
    <pc:docChg chg="addSld modSld">
      <pc:chgData name="Albano Díez De Paulino" userId="S::adiezd07@educantabria.es::03059d01-befc-44c4-9429-2476df71cb62" providerId="AD" clId="Web-{750630E0-5380-4812-88C2-F1F7E4CAD8BE}" dt="2023-10-14T14:26:34.131" v="300" actId="1076"/>
      <pc:docMkLst>
        <pc:docMk/>
      </pc:docMkLst>
      <pc:sldChg chg="modSp">
        <pc:chgData name="Albano Díez De Paulino" userId="S::adiezd07@educantabria.es::03059d01-befc-44c4-9429-2476df71cb62" providerId="AD" clId="Web-{750630E0-5380-4812-88C2-F1F7E4CAD8BE}" dt="2023-10-14T14:26:02.802" v="296" actId="20577"/>
        <pc:sldMkLst>
          <pc:docMk/>
          <pc:sldMk cId="2057823719" sldId="260"/>
        </pc:sldMkLst>
        <pc:spChg chg="mod">
          <ac:chgData name="Albano Díez De Paulino" userId="S::adiezd07@educantabria.es::03059d01-befc-44c4-9429-2476df71cb62" providerId="AD" clId="Web-{750630E0-5380-4812-88C2-F1F7E4CAD8BE}" dt="2023-10-14T14:26:02.802" v="296" actId="20577"/>
          <ac:spMkLst>
            <pc:docMk/>
            <pc:sldMk cId="2057823719" sldId="260"/>
            <ac:spMk id="36" creationId="{34AB9B0F-6B6E-57EB-AE38-88F4A4DD5295}"/>
          </ac:spMkLst>
        </pc:spChg>
      </pc:sldChg>
      <pc:sldChg chg="addSp modSp new mod setBg">
        <pc:chgData name="Albano Díez De Paulino" userId="S::adiezd07@educantabria.es::03059d01-befc-44c4-9429-2476df71cb62" providerId="AD" clId="Web-{750630E0-5380-4812-88C2-F1F7E4CAD8BE}" dt="2023-10-14T14:26:34.131" v="300" actId="1076"/>
        <pc:sldMkLst>
          <pc:docMk/>
          <pc:sldMk cId="820681948" sldId="261"/>
        </pc:sldMkLst>
        <pc:spChg chg="mod">
          <ac:chgData name="Albano Díez De Paulino" userId="S::adiezd07@educantabria.es::03059d01-befc-44c4-9429-2476df71cb62" providerId="AD" clId="Web-{750630E0-5380-4812-88C2-F1F7E4CAD8BE}" dt="2023-10-14T14:26:34.131" v="300" actId="1076"/>
          <ac:spMkLst>
            <pc:docMk/>
            <pc:sldMk cId="820681948" sldId="261"/>
            <ac:spMk id="2" creationId="{E1A7E767-783F-1599-59E9-E976B341E485}"/>
          </ac:spMkLst>
        </pc:spChg>
        <pc:spChg chg="mod">
          <ac:chgData name="Albano Díez De Paulino" userId="S::adiezd07@educantabria.es::03059d01-befc-44c4-9429-2476df71cb62" providerId="AD" clId="Web-{750630E0-5380-4812-88C2-F1F7E4CAD8BE}" dt="2023-10-14T14:26:11.552" v="298"/>
          <ac:spMkLst>
            <pc:docMk/>
            <pc:sldMk cId="820681948" sldId="261"/>
            <ac:spMk id="3" creationId="{B8320A9F-EF28-E8B8-E292-D4428CE3DB31}"/>
          </ac:spMkLst>
        </pc:spChg>
        <pc:spChg chg="add">
          <ac:chgData name="Albano Díez De Paulino" userId="S::adiezd07@educantabria.es::03059d01-befc-44c4-9429-2476df71cb62" providerId="AD" clId="Web-{750630E0-5380-4812-88C2-F1F7E4CAD8BE}" dt="2023-10-14T14:26:11.552" v="298"/>
          <ac:spMkLst>
            <pc:docMk/>
            <pc:sldMk cId="820681948" sldId="261"/>
            <ac:spMk id="8" creationId="{D3E0373C-BDE9-4FAA-892A-B226DD970D36}"/>
          </ac:spMkLst>
        </pc:spChg>
        <pc:spChg chg="add">
          <ac:chgData name="Albano Díez De Paulino" userId="S::adiezd07@educantabria.es::03059d01-befc-44c4-9429-2476df71cb62" providerId="AD" clId="Web-{750630E0-5380-4812-88C2-F1F7E4CAD8BE}" dt="2023-10-14T14:26:11.552" v="298"/>
          <ac:spMkLst>
            <pc:docMk/>
            <pc:sldMk cId="820681948" sldId="261"/>
            <ac:spMk id="10" creationId="{FC2BFFFF-16DA-434F-B48D-28B539690C2E}"/>
          </ac:spMkLst>
        </pc:spChg>
        <pc:cxnChg chg="add">
          <ac:chgData name="Albano Díez De Paulino" userId="S::adiezd07@educantabria.es::03059d01-befc-44c4-9429-2476df71cb62" providerId="AD" clId="Web-{750630E0-5380-4812-88C2-F1F7E4CAD8BE}" dt="2023-10-14T14:26:11.552" v="298"/>
          <ac:cxnSpMkLst>
            <pc:docMk/>
            <pc:sldMk cId="820681948" sldId="261"/>
            <ac:cxnSpMk id="12" creationId="{E8EAD419-2D3B-4CD6-A841-F11CA09440D3}"/>
          </ac:cxnSpMkLst>
        </pc:cxnChg>
      </pc:sldChg>
    </pc:docChg>
  </pc:docChgLst>
  <pc:docChgLst>
    <pc:chgData name="Albano Díez De Paulino" userId="S::adiezd07@educantabria.es::03059d01-befc-44c4-9429-2476df71cb62" providerId="AD" clId="Web-{A207C208-3825-4883-AB09-8AD0AF81E599}"/>
    <pc:docChg chg="modSld">
      <pc:chgData name="Albano Díez De Paulino" userId="S::adiezd07@educantabria.es::03059d01-befc-44c4-9429-2476df71cb62" providerId="AD" clId="Web-{A207C208-3825-4883-AB09-8AD0AF81E599}" dt="2023-10-14T14:28:19.182" v="6"/>
      <pc:docMkLst>
        <pc:docMk/>
      </pc:docMkLst>
      <pc:sldChg chg="addSp delSp modSp">
        <pc:chgData name="Albano Díez De Paulino" userId="S::adiezd07@educantabria.es::03059d01-befc-44c4-9429-2476df71cb62" providerId="AD" clId="Web-{A207C208-3825-4883-AB09-8AD0AF81E599}" dt="2023-10-14T14:28:19.182" v="6"/>
        <pc:sldMkLst>
          <pc:docMk/>
          <pc:sldMk cId="820681948" sldId="261"/>
        </pc:sldMkLst>
        <pc:spChg chg="del">
          <ac:chgData name="Albano Díez De Paulino" userId="S::adiezd07@educantabria.es::03059d01-befc-44c4-9429-2476df71cb62" providerId="AD" clId="Web-{A207C208-3825-4883-AB09-8AD0AF81E599}" dt="2023-10-14T14:27:41.789" v="0"/>
          <ac:spMkLst>
            <pc:docMk/>
            <pc:sldMk cId="820681948" sldId="261"/>
            <ac:spMk id="3" creationId="{B8320A9F-EF28-E8B8-E292-D4428CE3DB31}"/>
          </ac:spMkLst>
        </pc:spChg>
        <pc:spChg chg="add">
          <ac:chgData name="Albano Díez De Paulino" userId="S::adiezd07@educantabria.es::03059d01-befc-44c4-9429-2476df71cb62" providerId="AD" clId="Web-{A207C208-3825-4883-AB09-8AD0AF81E599}" dt="2023-10-14T14:28:19.182" v="6"/>
          <ac:spMkLst>
            <pc:docMk/>
            <pc:sldMk cId="820681948" sldId="261"/>
            <ac:spMk id="5" creationId="{42823F8E-E905-EAA5-25E3-44FB69E46221}"/>
          </ac:spMkLst>
        </pc:spChg>
        <pc:picChg chg="add mod ord">
          <ac:chgData name="Albano Díez De Paulino" userId="S::adiezd07@educantabria.es::03059d01-befc-44c4-9429-2476df71cb62" providerId="AD" clId="Web-{A207C208-3825-4883-AB09-8AD0AF81E599}" dt="2023-10-14T14:28:03.134" v="5" actId="14100"/>
          <ac:picMkLst>
            <pc:docMk/>
            <pc:sldMk cId="820681948" sldId="261"/>
            <ac:picMk id="4" creationId="{39AFC111-D409-2B91-2E39-F76401F80EA0}"/>
          </ac:picMkLst>
        </pc:picChg>
      </pc:sldChg>
    </pc:docChg>
  </pc:docChgLst>
  <pc:docChgLst>
    <pc:chgData name="Albano Díez De Paulino" userId="S::adiezd07@educantabria.es::03059d01-befc-44c4-9429-2476df71cb62" providerId="AD" clId="Web-{3C6C3BE7-80FC-493F-9706-AD8D46801994}"/>
    <pc:docChg chg="addSld delSld modSld">
      <pc:chgData name="Albano Díez De Paulino" userId="S::adiezd07@educantabria.es::03059d01-befc-44c4-9429-2476df71cb62" providerId="AD" clId="Web-{3C6C3BE7-80FC-493F-9706-AD8D46801994}" dt="2023-10-14T19:09:30.447" v="1210" actId="1076"/>
      <pc:docMkLst>
        <pc:docMk/>
      </pc:docMkLst>
      <pc:sldChg chg="modSp">
        <pc:chgData name="Albano Díez De Paulino" userId="S::adiezd07@educantabria.es::03059d01-befc-44c4-9429-2476df71cb62" providerId="AD" clId="Web-{3C6C3BE7-80FC-493F-9706-AD8D46801994}" dt="2023-10-14T18:06:45.169" v="213"/>
        <pc:sldMkLst>
          <pc:docMk/>
          <pc:sldMk cId="820681948" sldId="261"/>
        </pc:sldMkLst>
        <pc:graphicFrameChg chg="mod modGraphic">
          <ac:chgData name="Albano Díez De Paulino" userId="S::adiezd07@educantabria.es::03059d01-befc-44c4-9429-2476df71cb62" providerId="AD" clId="Web-{3C6C3BE7-80FC-493F-9706-AD8D46801994}" dt="2023-10-14T18:06:45.169" v="213"/>
          <ac:graphicFrameMkLst>
            <pc:docMk/>
            <pc:sldMk cId="820681948" sldId="261"/>
            <ac:graphicFrameMk id="3" creationId="{D90E10EC-B47C-20E3-AB42-DB23DFF9B8AC}"/>
          </ac:graphicFrameMkLst>
        </pc:graphicFrameChg>
      </pc:sldChg>
      <pc:sldChg chg="modSp del">
        <pc:chgData name="Albano Díez De Paulino" userId="S::adiezd07@educantabria.es::03059d01-befc-44c4-9429-2476df71cb62" providerId="AD" clId="Web-{3C6C3BE7-80FC-493F-9706-AD8D46801994}" dt="2023-10-14T18:13:17.117" v="243"/>
        <pc:sldMkLst>
          <pc:docMk/>
          <pc:sldMk cId="3670266319" sldId="262"/>
        </pc:sldMkLst>
        <pc:graphicFrameChg chg="modGraphic">
          <ac:chgData name="Albano Díez De Paulino" userId="S::adiezd07@educantabria.es::03059d01-befc-44c4-9429-2476df71cb62" providerId="AD" clId="Web-{3C6C3BE7-80FC-493F-9706-AD8D46801994}" dt="2023-10-14T18:13:14.071" v="242"/>
          <ac:graphicFrameMkLst>
            <pc:docMk/>
            <pc:sldMk cId="3670266319" sldId="262"/>
            <ac:graphicFrameMk id="3" creationId="{D90E10EC-B47C-20E3-AB42-DB23DFF9B8AC}"/>
          </ac:graphicFrameMkLst>
        </pc:graphicFrameChg>
      </pc:sldChg>
      <pc:sldChg chg="delSp modSp">
        <pc:chgData name="Albano Díez De Paulino" userId="S::adiezd07@educantabria.es::03059d01-befc-44c4-9429-2476df71cb62" providerId="AD" clId="Web-{3C6C3BE7-80FC-493F-9706-AD8D46801994}" dt="2023-10-14T18:32:37.556" v="541"/>
        <pc:sldMkLst>
          <pc:docMk/>
          <pc:sldMk cId="572043729" sldId="264"/>
        </pc:sldMkLst>
        <pc:spChg chg="del">
          <ac:chgData name="Albano Díez De Paulino" userId="S::adiezd07@educantabria.es::03059d01-befc-44c4-9429-2476df71cb62" providerId="AD" clId="Web-{3C6C3BE7-80FC-493F-9706-AD8D46801994}" dt="2023-10-14T18:20:55.865" v="382"/>
          <ac:spMkLst>
            <pc:docMk/>
            <pc:sldMk cId="572043729" sldId="264"/>
            <ac:spMk id="5" creationId="{3658A09C-99F8-EFCF-90E7-E6F1CA3A9B59}"/>
          </ac:spMkLst>
        </pc:spChg>
        <pc:spChg chg="mod">
          <ac:chgData name="Albano Díez De Paulino" userId="S::adiezd07@educantabria.es::03059d01-befc-44c4-9429-2476df71cb62" providerId="AD" clId="Web-{3C6C3BE7-80FC-493F-9706-AD8D46801994}" dt="2023-10-14T18:21:20.568" v="396" actId="20577"/>
          <ac:spMkLst>
            <pc:docMk/>
            <pc:sldMk cId="572043729" sldId="264"/>
            <ac:spMk id="8" creationId="{D3E0373C-BDE9-4FAA-892A-B226DD970D36}"/>
          </ac:spMkLst>
        </pc:spChg>
        <pc:graphicFrameChg chg="mod modGraphic">
          <ac:chgData name="Albano Díez De Paulino" userId="S::adiezd07@educantabria.es::03059d01-befc-44c4-9429-2476df71cb62" providerId="AD" clId="Web-{3C6C3BE7-80FC-493F-9706-AD8D46801994}" dt="2023-10-14T18:32:37.556" v="541"/>
          <ac:graphicFrameMkLst>
            <pc:docMk/>
            <pc:sldMk cId="572043729" sldId="264"/>
            <ac:graphicFrameMk id="3" creationId="{D90E10EC-B47C-20E3-AB42-DB23DFF9B8AC}"/>
          </ac:graphicFrameMkLst>
        </pc:graphicFrameChg>
      </pc:sldChg>
      <pc:sldChg chg="addSp delSp modSp">
        <pc:chgData name="Albano Díez De Paulino" userId="S::adiezd07@educantabria.es::03059d01-befc-44c4-9429-2476df71cb62" providerId="AD" clId="Web-{3C6C3BE7-80FC-493F-9706-AD8D46801994}" dt="2023-10-14T18:55:29.032" v="916"/>
        <pc:sldMkLst>
          <pc:docMk/>
          <pc:sldMk cId="758757606" sldId="265"/>
        </pc:sldMkLst>
        <pc:spChg chg="del">
          <ac:chgData name="Albano Díez De Paulino" userId="S::adiezd07@educantabria.es::03059d01-befc-44c4-9429-2476df71cb62" providerId="AD" clId="Web-{3C6C3BE7-80FC-493F-9706-AD8D46801994}" dt="2023-10-14T18:31:36.586" v="539"/>
          <ac:spMkLst>
            <pc:docMk/>
            <pc:sldMk cId="758757606" sldId="265"/>
            <ac:spMk id="5" creationId="{3658A09C-99F8-EFCF-90E7-E6F1CA3A9B59}"/>
          </ac:spMkLst>
        </pc:spChg>
        <pc:graphicFrameChg chg="mod modGraphic">
          <ac:chgData name="Albano Díez De Paulino" userId="S::adiezd07@educantabria.es::03059d01-befc-44c4-9429-2476df71cb62" providerId="AD" clId="Web-{3C6C3BE7-80FC-493F-9706-AD8D46801994}" dt="2023-10-14T18:55:29.032" v="916"/>
          <ac:graphicFrameMkLst>
            <pc:docMk/>
            <pc:sldMk cId="758757606" sldId="265"/>
            <ac:graphicFrameMk id="3" creationId="{D90E10EC-B47C-20E3-AB42-DB23DFF9B8AC}"/>
          </ac:graphicFrameMkLst>
        </pc:graphicFrameChg>
        <pc:picChg chg="mod">
          <ac:chgData name="Albano Díez De Paulino" userId="S::adiezd07@educantabria.es::03059d01-befc-44c4-9429-2476df71cb62" providerId="AD" clId="Web-{3C6C3BE7-80FC-493F-9706-AD8D46801994}" dt="2023-10-14T18:35:21.873" v="612" actId="1076"/>
          <ac:picMkLst>
            <pc:docMk/>
            <pc:sldMk cId="758757606" sldId="265"/>
            <ac:picMk id="4" creationId="{8D071AE4-D93B-3618-AC32-EB4A5245CFBA}"/>
          </ac:picMkLst>
        </pc:picChg>
        <pc:picChg chg="mod">
          <ac:chgData name="Albano Díez De Paulino" userId="S::adiezd07@educantabria.es::03059d01-befc-44c4-9429-2476df71cb62" providerId="AD" clId="Web-{3C6C3BE7-80FC-493F-9706-AD8D46801994}" dt="2023-10-14T18:45:56.297" v="812" actId="1076"/>
          <ac:picMkLst>
            <pc:docMk/>
            <pc:sldMk cId="758757606" sldId="265"/>
            <ac:picMk id="5" creationId="{6272FDE2-CA63-3188-C796-B74BF4E7FA08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49:47.663" v="827" actId="1076"/>
          <ac:picMkLst>
            <pc:docMk/>
            <pc:sldMk cId="758757606" sldId="265"/>
            <ac:picMk id="6" creationId="{478E81C7-9DE5-F84F-4F91-AB807F10EB19}"/>
          </ac:picMkLst>
        </pc:picChg>
        <pc:picChg chg="add del mod">
          <ac:chgData name="Albano Díez De Paulino" userId="S::adiezd07@educantabria.es::03059d01-befc-44c4-9429-2476df71cb62" providerId="AD" clId="Web-{3C6C3BE7-80FC-493F-9706-AD8D46801994}" dt="2023-10-14T18:34:10.840" v="546"/>
          <ac:picMkLst>
            <pc:docMk/>
            <pc:sldMk cId="758757606" sldId="265"/>
            <ac:picMk id="9" creationId="{ACADF380-606E-D3E3-A120-89613EACDFA0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51:29.900" v="874" actId="1076"/>
          <ac:picMkLst>
            <pc:docMk/>
            <pc:sldMk cId="758757606" sldId="265"/>
            <ac:picMk id="14" creationId="{9E64415B-51E6-ECAC-1A47-02505058F55F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49:44.757" v="826" actId="1076"/>
          <ac:picMkLst>
            <pc:docMk/>
            <pc:sldMk cId="758757606" sldId="265"/>
            <ac:picMk id="15" creationId="{5B7C7CD3-9564-FC33-0CF4-DC409EA6D89B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36:41.360" v="617" actId="1076"/>
          <ac:picMkLst>
            <pc:docMk/>
            <pc:sldMk cId="758757606" sldId="265"/>
            <ac:picMk id="16" creationId="{0936B7ED-A778-B623-4236-D1DFF8DDCFF0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37:07.939" v="619" actId="1076"/>
          <ac:picMkLst>
            <pc:docMk/>
            <pc:sldMk cId="758757606" sldId="265"/>
            <ac:picMk id="17" creationId="{F1A514A6-43D8-6753-8084-33D9CC76B09E}"/>
          </ac:picMkLst>
        </pc:picChg>
        <pc:picChg chg="add del mod">
          <ac:chgData name="Albano Díez De Paulino" userId="S::adiezd07@educantabria.es::03059d01-befc-44c4-9429-2476df71cb62" providerId="AD" clId="Web-{3C6C3BE7-80FC-493F-9706-AD8D46801994}" dt="2023-10-14T18:37:25.939" v="624"/>
          <ac:picMkLst>
            <pc:docMk/>
            <pc:sldMk cId="758757606" sldId="265"/>
            <ac:picMk id="18" creationId="{44E47407-2D4D-0A0E-A943-3D2CC27B6945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45:42.015" v="809" actId="1076"/>
          <ac:picMkLst>
            <pc:docMk/>
            <pc:sldMk cId="758757606" sldId="265"/>
            <ac:picMk id="19" creationId="{90DB0415-EF59-219C-FB0E-071D753B1152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46:12.751" v="815" actId="1076"/>
          <ac:picMkLst>
            <pc:docMk/>
            <pc:sldMk cId="758757606" sldId="265"/>
            <ac:picMk id="20" creationId="{7EC937EA-7C0C-1A57-64C5-ED3FF7D48D79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49:37.881" v="825" actId="1076"/>
          <ac:picMkLst>
            <pc:docMk/>
            <pc:sldMk cId="758757606" sldId="265"/>
            <ac:picMk id="21" creationId="{0298A086-062D-3BAD-028A-081B34CA98D7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51:00.821" v="869" actId="1076"/>
          <ac:picMkLst>
            <pc:docMk/>
            <pc:sldMk cId="758757606" sldId="265"/>
            <ac:picMk id="22" creationId="{035698CB-BE8E-C9F3-61D5-34092E76B735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51:06.540" v="871" actId="1076"/>
          <ac:picMkLst>
            <pc:docMk/>
            <pc:sldMk cId="758757606" sldId="265"/>
            <ac:picMk id="23" creationId="{892FC1A9-E372-F3A4-067D-88D34629F639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51:28.166" v="873" actId="1076"/>
          <ac:picMkLst>
            <pc:docMk/>
            <pc:sldMk cId="758757606" sldId="265"/>
            <ac:picMk id="24" creationId="{EB7DA768-D16A-2492-76BE-017ED15225EE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51:40.072" v="876" actId="1076"/>
          <ac:picMkLst>
            <pc:docMk/>
            <pc:sldMk cId="758757606" sldId="265"/>
            <ac:picMk id="25" creationId="{6B41C10F-D07A-1468-792B-1673AE0C4923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51:51.619" v="878" actId="1076"/>
          <ac:picMkLst>
            <pc:docMk/>
            <pc:sldMk cId="758757606" sldId="265"/>
            <ac:picMk id="26" creationId="{9DE1B776-EDB4-88CF-143E-5B94B0DA2B2D}"/>
          </ac:picMkLst>
        </pc:picChg>
      </pc:sldChg>
      <pc:sldChg chg="addSp delSp modSp">
        <pc:chgData name="Albano Díez De Paulino" userId="S::adiezd07@educantabria.es::03059d01-befc-44c4-9429-2476df71cb62" providerId="AD" clId="Web-{3C6C3BE7-80FC-493F-9706-AD8D46801994}" dt="2023-10-14T19:03:54.108" v="1119" actId="1076"/>
        <pc:sldMkLst>
          <pc:docMk/>
          <pc:sldMk cId="568118566" sldId="266"/>
        </pc:sldMkLst>
        <pc:spChg chg="add mod">
          <ac:chgData name="Albano Díez De Paulino" userId="S::adiezd07@educantabria.es::03059d01-befc-44c4-9429-2476df71cb62" providerId="AD" clId="Web-{3C6C3BE7-80FC-493F-9706-AD8D46801994}" dt="2023-10-14T19:03:54.108" v="1119" actId="1076"/>
          <ac:spMkLst>
            <pc:docMk/>
            <pc:sldMk cId="568118566" sldId="266"/>
            <ac:spMk id="4" creationId="{2F361DF5-D344-5361-DF4F-35B737DF052E}"/>
          </ac:spMkLst>
        </pc:spChg>
        <pc:graphicFrameChg chg="del">
          <ac:chgData name="Albano Díez De Paulino" userId="S::adiezd07@educantabria.es::03059d01-befc-44c4-9429-2476df71cb62" providerId="AD" clId="Web-{3C6C3BE7-80FC-493F-9706-AD8D46801994}" dt="2023-10-14T18:59:29.648" v="945"/>
          <ac:graphicFrameMkLst>
            <pc:docMk/>
            <pc:sldMk cId="568118566" sldId="266"/>
            <ac:graphicFrameMk id="3" creationId="{D90E10EC-B47C-20E3-AB42-DB23DFF9B8AC}"/>
          </ac:graphicFrameMkLst>
        </pc:graphicFrameChg>
        <pc:picChg chg="del">
          <ac:chgData name="Albano Díez De Paulino" userId="S::adiezd07@educantabria.es::03059d01-befc-44c4-9429-2476df71cb62" providerId="AD" clId="Web-{3C6C3BE7-80FC-493F-9706-AD8D46801994}" dt="2023-10-14T18:59:26.991" v="943"/>
          <ac:picMkLst>
            <pc:docMk/>
            <pc:sldMk cId="568118566" sldId="266"/>
            <ac:picMk id="11" creationId="{691F38BA-5DD3-C70E-461C-8C8D2665F1AB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59:27.710" v="944"/>
          <ac:picMkLst>
            <pc:docMk/>
            <pc:sldMk cId="568118566" sldId="266"/>
            <ac:picMk id="13" creationId="{FB182139-9D06-6769-233B-806DF8C6478D}"/>
          </ac:picMkLst>
        </pc:picChg>
      </pc:sldChg>
      <pc:sldChg chg="modSp">
        <pc:chgData name="Albano Díez De Paulino" userId="S::adiezd07@educantabria.es::03059d01-befc-44c4-9429-2476df71cb62" providerId="AD" clId="Web-{3C6C3BE7-80FC-493F-9706-AD8D46801994}" dt="2023-10-14T19:09:30.447" v="1210" actId="1076"/>
        <pc:sldMkLst>
          <pc:docMk/>
          <pc:sldMk cId="3851075689" sldId="267"/>
        </pc:sldMkLst>
        <pc:graphicFrameChg chg="mod modGraphic">
          <ac:chgData name="Albano Díez De Paulino" userId="S::adiezd07@educantabria.es::03059d01-befc-44c4-9429-2476df71cb62" providerId="AD" clId="Web-{3C6C3BE7-80FC-493F-9706-AD8D46801994}" dt="2023-10-14T19:09:30.415" v="1208" actId="1076"/>
          <ac:graphicFrameMkLst>
            <pc:docMk/>
            <pc:sldMk cId="3851075689" sldId="267"/>
            <ac:graphicFrameMk id="3" creationId="{D90E10EC-B47C-20E3-AB42-DB23DFF9B8AC}"/>
          </ac:graphicFrameMkLst>
        </pc:graphicFrameChg>
        <pc:picChg chg="mod">
          <ac:chgData name="Albano Díez De Paulino" userId="S::adiezd07@educantabria.es::03059d01-befc-44c4-9429-2476df71cb62" providerId="AD" clId="Web-{3C6C3BE7-80FC-493F-9706-AD8D46801994}" dt="2023-10-14T19:09:30.431" v="1209" actId="1076"/>
          <ac:picMkLst>
            <pc:docMk/>
            <pc:sldMk cId="3851075689" sldId="267"/>
            <ac:picMk id="5" creationId="{4CCB455D-3A48-68CE-B591-258AFE19778C}"/>
          </ac:picMkLst>
        </pc:picChg>
        <pc:picChg chg="mod">
          <ac:chgData name="Albano Díez De Paulino" userId="S::adiezd07@educantabria.es::03059d01-befc-44c4-9429-2476df71cb62" providerId="AD" clId="Web-{3C6C3BE7-80FC-493F-9706-AD8D46801994}" dt="2023-10-14T19:09:30.447" v="1210" actId="1076"/>
          <ac:picMkLst>
            <pc:docMk/>
            <pc:sldMk cId="3851075689" sldId="267"/>
            <ac:picMk id="6" creationId="{ED8CC704-4A1A-BB3A-80D9-18B8EA7495EB}"/>
          </ac:picMkLst>
        </pc:picChg>
      </pc:sldChg>
      <pc:sldChg chg="modSp">
        <pc:chgData name="Albano Díez De Paulino" userId="S::adiezd07@educantabria.es::03059d01-befc-44c4-9429-2476df71cb62" providerId="AD" clId="Web-{3C6C3BE7-80FC-493F-9706-AD8D46801994}" dt="2023-10-14T18:02:10.599" v="73"/>
        <pc:sldMkLst>
          <pc:docMk/>
          <pc:sldMk cId="2971628853" sldId="270"/>
        </pc:sldMkLst>
        <pc:graphicFrameChg chg="mod modGraphic">
          <ac:chgData name="Albano Díez De Paulino" userId="S::adiezd07@educantabria.es::03059d01-befc-44c4-9429-2476df71cb62" providerId="AD" clId="Web-{3C6C3BE7-80FC-493F-9706-AD8D46801994}" dt="2023-10-14T18:02:10.599" v="73"/>
          <ac:graphicFrameMkLst>
            <pc:docMk/>
            <pc:sldMk cId="2971628853" sldId="270"/>
            <ac:graphicFrameMk id="3" creationId="{D90E10EC-B47C-20E3-AB42-DB23DFF9B8AC}"/>
          </ac:graphicFrameMkLst>
        </pc:graphicFrameChg>
      </pc:sldChg>
      <pc:sldChg chg="addSp delSp modSp">
        <pc:chgData name="Albano Díez De Paulino" userId="S::adiezd07@educantabria.es::03059d01-befc-44c4-9429-2476df71cb62" providerId="AD" clId="Web-{3C6C3BE7-80FC-493F-9706-AD8D46801994}" dt="2023-10-14T18:54:22.592" v="882" actId="1076"/>
        <pc:sldMkLst>
          <pc:docMk/>
          <pc:sldMk cId="2841510190" sldId="272"/>
        </pc:sldMkLst>
        <pc:graphicFrameChg chg="mod modGraphic">
          <ac:chgData name="Albano Díez De Paulino" userId="S::adiezd07@educantabria.es::03059d01-befc-44c4-9429-2476df71cb62" providerId="AD" clId="Web-{3C6C3BE7-80FC-493F-9706-AD8D46801994}" dt="2023-10-14T18:04:34.103" v="202"/>
          <ac:graphicFrameMkLst>
            <pc:docMk/>
            <pc:sldMk cId="2841510190" sldId="272"/>
            <ac:graphicFrameMk id="6" creationId="{184B672B-60A4-3BCF-8335-A8AA8B7223AB}"/>
          </ac:graphicFrameMkLst>
        </pc:graphicFrameChg>
        <pc:picChg chg="add mod">
          <ac:chgData name="Albano Díez De Paulino" userId="S::adiezd07@educantabria.es::03059d01-befc-44c4-9429-2476df71cb62" providerId="AD" clId="Web-{3C6C3BE7-80FC-493F-9706-AD8D46801994}" dt="2023-10-14T18:54:22.592" v="882" actId="1076"/>
          <ac:picMkLst>
            <pc:docMk/>
            <pc:sldMk cId="2841510190" sldId="272"/>
            <ac:picMk id="14" creationId="{1EB806EC-CEA9-D600-7E84-1475355C7DAF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54:14.780" v="880"/>
          <ac:picMkLst>
            <pc:docMk/>
            <pc:sldMk cId="2841510190" sldId="272"/>
            <ac:picMk id="15" creationId="{85A38252-BCC4-DFD7-9102-749BBFFED148}"/>
          </ac:picMkLst>
        </pc:picChg>
      </pc:sldChg>
      <pc:sldChg chg="addSp delSp modSp add replId">
        <pc:chgData name="Albano Díez De Paulino" userId="S::adiezd07@educantabria.es::03059d01-befc-44c4-9429-2476df71cb62" providerId="AD" clId="Web-{3C6C3BE7-80FC-493F-9706-AD8D46801994}" dt="2023-10-14T18:20:40.411" v="381" actId="1076"/>
        <pc:sldMkLst>
          <pc:docMk/>
          <pc:sldMk cId="2884904392" sldId="273"/>
        </pc:sldMkLst>
        <pc:spChg chg="mod">
          <ac:chgData name="Albano Díez De Paulino" userId="S::adiezd07@educantabria.es::03059d01-befc-44c4-9429-2476df71cb62" providerId="AD" clId="Web-{3C6C3BE7-80FC-493F-9706-AD8D46801994}" dt="2023-10-14T18:12:53.039" v="216" actId="20577"/>
          <ac:spMkLst>
            <pc:docMk/>
            <pc:sldMk cId="2884904392" sldId="273"/>
            <ac:spMk id="2" creationId="{E1A7E767-783F-1599-59E9-E976B341E485}"/>
          </ac:spMkLst>
        </pc:spChg>
        <pc:spChg chg="mod">
          <ac:chgData name="Albano Díez De Paulino" userId="S::adiezd07@educantabria.es::03059d01-befc-44c4-9429-2476df71cb62" providerId="AD" clId="Web-{3C6C3BE7-80FC-493F-9706-AD8D46801994}" dt="2023-10-14T18:13:44.353" v="274" actId="20577"/>
          <ac:spMkLst>
            <pc:docMk/>
            <pc:sldMk cId="2884904392" sldId="273"/>
            <ac:spMk id="8" creationId="{D3E0373C-BDE9-4FAA-892A-B226DD970D36}"/>
          </ac:spMkLst>
        </pc:spChg>
        <pc:graphicFrameChg chg="add del mod modGraphic">
          <ac:chgData name="Albano Díez De Paulino" userId="S::adiezd07@educantabria.es::03059d01-befc-44c4-9429-2476df71cb62" providerId="AD" clId="Web-{3C6C3BE7-80FC-493F-9706-AD8D46801994}" dt="2023-10-14T18:20:40.411" v="381" actId="1076"/>
          <ac:graphicFrameMkLst>
            <pc:docMk/>
            <pc:sldMk cId="2884904392" sldId="273"/>
            <ac:graphicFrameMk id="6" creationId="{184B672B-60A4-3BCF-8335-A8AA8B7223AB}"/>
          </ac:graphicFrameMkLst>
        </pc:graphicFrameChg>
        <pc:picChg chg="del">
          <ac:chgData name="Albano Díez De Paulino" userId="S::adiezd07@educantabria.es::03059d01-befc-44c4-9429-2476df71cb62" providerId="AD" clId="Web-{3C6C3BE7-80FC-493F-9706-AD8D46801994}" dt="2023-10-14T18:13:03.055" v="229"/>
          <ac:picMkLst>
            <pc:docMk/>
            <pc:sldMk cId="2884904392" sldId="273"/>
            <ac:picMk id="3" creationId="{456C84BE-2A89-9BCF-599A-FF8810CB22C3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2:58.601" v="219"/>
          <ac:picMkLst>
            <pc:docMk/>
            <pc:sldMk cId="2884904392" sldId="273"/>
            <ac:picMk id="4" creationId="{2B90C535-CE06-F799-F6C8-5FEF7DE3BE40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1.086" v="225"/>
          <ac:picMkLst>
            <pc:docMk/>
            <pc:sldMk cId="2884904392" sldId="273"/>
            <ac:picMk id="5" creationId="{1DBC75F5-3C20-1F3D-F5AF-EF6486213707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2.351" v="227"/>
          <ac:picMkLst>
            <pc:docMk/>
            <pc:sldMk cId="2884904392" sldId="273"/>
            <ac:picMk id="7" creationId="{47B233FC-CB27-CECB-060D-C1FE496747A9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2.680" v="228"/>
          <ac:picMkLst>
            <pc:docMk/>
            <pc:sldMk cId="2884904392" sldId="273"/>
            <ac:picMk id="11" creationId="{5524EA38-DD78-2692-DC35-5696982E43FF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3.726" v="231"/>
          <ac:picMkLst>
            <pc:docMk/>
            <pc:sldMk cId="2884904392" sldId="273"/>
            <ac:picMk id="13" creationId="{C14B6AF0-B7E1-5F3D-5989-0CD02BBF13B8}"/>
          </ac:picMkLst>
        </pc:picChg>
        <pc:picChg chg="mod">
          <ac:chgData name="Albano Díez De Paulino" userId="S::adiezd07@educantabria.es::03059d01-befc-44c4-9429-2476df71cb62" providerId="AD" clId="Web-{3C6C3BE7-80FC-493F-9706-AD8D46801994}" dt="2023-10-14T18:20:40.239" v="372" actId="1076"/>
          <ac:picMkLst>
            <pc:docMk/>
            <pc:sldMk cId="2884904392" sldId="273"/>
            <ac:picMk id="14" creationId="{4AE1E41D-33D4-A8E7-B729-B79F5CE081C0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8.273" v="241"/>
          <ac:picMkLst>
            <pc:docMk/>
            <pc:sldMk cId="2884904392" sldId="273"/>
            <ac:picMk id="15" creationId="{85A38252-BCC4-DFD7-9102-749BBFFED148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2:57.320" v="217"/>
          <ac:picMkLst>
            <pc:docMk/>
            <pc:sldMk cId="2884904392" sldId="273"/>
            <ac:picMk id="16" creationId="{1C6CF764-C1EE-655E-9E4B-B362B61B7400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2:58.023" v="218"/>
          <ac:picMkLst>
            <pc:docMk/>
            <pc:sldMk cId="2884904392" sldId="273"/>
            <ac:picMk id="17" creationId="{50FFE3CE-2DCB-9644-FE50-0857F63FC457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3.398" v="230"/>
          <ac:picMkLst>
            <pc:docMk/>
            <pc:sldMk cId="2884904392" sldId="273"/>
            <ac:picMk id="18" creationId="{541AD816-C6E7-8F05-C98C-85B437C06371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2:58.976" v="220"/>
          <ac:picMkLst>
            <pc:docMk/>
            <pc:sldMk cId="2884904392" sldId="273"/>
            <ac:picMk id="19" creationId="{590E8CE8-B7E3-D104-E20F-8E1A39EF90BB}"/>
          </ac:picMkLst>
        </pc:picChg>
        <pc:picChg chg="add del">
          <ac:chgData name="Albano Díez De Paulino" userId="S::adiezd07@educantabria.es::03059d01-befc-44c4-9429-2476df71cb62" providerId="AD" clId="Web-{3C6C3BE7-80FC-493F-9706-AD8D46801994}" dt="2023-10-14T18:16:15.669" v="315"/>
          <ac:picMkLst>
            <pc:docMk/>
            <pc:sldMk cId="2884904392" sldId="273"/>
            <ac:picMk id="20" creationId="{68FFEED0-E4EA-87C1-4520-2E5824A52C5C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4.086" v="232"/>
          <ac:picMkLst>
            <pc:docMk/>
            <pc:sldMk cId="2884904392" sldId="273"/>
            <ac:picMk id="21" creationId="{E3416CFE-0BFE-5058-F0BD-66EF22AA2DAA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1.851" v="226"/>
          <ac:picMkLst>
            <pc:docMk/>
            <pc:sldMk cId="2884904392" sldId="273"/>
            <ac:picMk id="22" creationId="{55CD60C8-3B46-DDD0-BCCC-28B66260DE2B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6.664" v="237"/>
          <ac:picMkLst>
            <pc:docMk/>
            <pc:sldMk cId="2884904392" sldId="273"/>
            <ac:picMk id="23" creationId="{776DBBFD-A6F4-1E3F-7E9C-43896B3AE598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5.226" v="235"/>
          <ac:picMkLst>
            <pc:docMk/>
            <pc:sldMk cId="2884904392" sldId="273"/>
            <ac:picMk id="24" creationId="{3E83A787-574B-F591-0A0D-E8A45BF7733D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4.867" v="234"/>
          <ac:picMkLst>
            <pc:docMk/>
            <pc:sldMk cId="2884904392" sldId="273"/>
            <ac:picMk id="25" creationId="{D8E226EE-DB90-97D7-117B-B66276304061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4.445" v="233"/>
          <ac:picMkLst>
            <pc:docMk/>
            <pc:sldMk cId="2884904392" sldId="273"/>
            <ac:picMk id="26" creationId="{298F7442-3CD4-9E69-BF0B-E57786F83DB2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2:59.351" v="221"/>
          <ac:picMkLst>
            <pc:docMk/>
            <pc:sldMk cId="2884904392" sldId="273"/>
            <ac:picMk id="28" creationId="{27B920CF-0F44-EFA7-1D8D-44F8A59B6B1D}"/>
          </ac:picMkLst>
        </pc:picChg>
        <pc:picChg chg="add del">
          <ac:chgData name="Albano Díez De Paulino" userId="S::adiezd07@educantabria.es::03059d01-befc-44c4-9429-2476df71cb62" providerId="AD" clId="Web-{3C6C3BE7-80FC-493F-9706-AD8D46801994}" dt="2023-10-14T18:17:25.562" v="334"/>
          <ac:picMkLst>
            <pc:docMk/>
            <pc:sldMk cId="2884904392" sldId="273"/>
            <ac:picMk id="29" creationId="{7F885267-CBCC-D78C-41B0-DE0827D9261C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0.117" v="223"/>
          <ac:picMkLst>
            <pc:docMk/>
            <pc:sldMk cId="2884904392" sldId="273"/>
            <ac:picMk id="30" creationId="{C6B0AE4E-D2F9-E839-75B4-18823EA86813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0.539" v="224"/>
          <ac:picMkLst>
            <pc:docMk/>
            <pc:sldMk cId="2884904392" sldId="273"/>
            <ac:picMk id="31" creationId="{E9C6F8AE-9442-64FF-E054-2FC813D4B563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7.664" v="240"/>
          <ac:picMkLst>
            <pc:docMk/>
            <pc:sldMk cId="2884904392" sldId="273"/>
            <ac:picMk id="32" creationId="{C1CBDFA0-195A-674F-5536-5377DA709496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7.367" v="239"/>
          <ac:picMkLst>
            <pc:docMk/>
            <pc:sldMk cId="2884904392" sldId="273"/>
            <ac:picMk id="33" creationId="{936E6E32-AE01-E432-12F2-0E3226BB2E6A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2:59.726" v="222"/>
          <ac:picMkLst>
            <pc:docMk/>
            <pc:sldMk cId="2884904392" sldId="273"/>
            <ac:picMk id="34" creationId="{5F157283-8B04-87C8-295F-0F5462CFCC29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5.570" v="236"/>
          <ac:picMkLst>
            <pc:docMk/>
            <pc:sldMk cId="2884904392" sldId="273"/>
            <ac:picMk id="36" creationId="{C62DE171-F4D5-FE07-95CE-590E36553B92}"/>
          </ac:picMkLst>
        </pc:picChg>
        <pc:picChg chg="del">
          <ac:chgData name="Albano Díez De Paulino" userId="S::adiezd07@educantabria.es::03059d01-befc-44c4-9429-2476df71cb62" providerId="AD" clId="Web-{3C6C3BE7-80FC-493F-9706-AD8D46801994}" dt="2023-10-14T18:13:07.008" v="238"/>
          <ac:picMkLst>
            <pc:docMk/>
            <pc:sldMk cId="2884904392" sldId="273"/>
            <ac:picMk id="37" creationId="{AB2AD388-B968-B74B-EA87-F44C4485CD2A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20:40.224" v="371" actId="1076"/>
          <ac:picMkLst>
            <pc:docMk/>
            <pc:sldMk cId="2884904392" sldId="273"/>
            <ac:picMk id="38" creationId="{ABC21015-4D70-D220-1935-E920BE9B81D2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20:40.255" v="373" actId="1076"/>
          <ac:picMkLst>
            <pc:docMk/>
            <pc:sldMk cId="2884904392" sldId="273"/>
            <ac:picMk id="39" creationId="{1E438F7B-02EB-EAE3-AE37-D593E04A9173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20:40.270" v="374" actId="1076"/>
          <ac:picMkLst>
            <pc:docMk/>
            <pc:sldMk cId="2884904392" sldId="273"/>
            <ac:picMk id="40" creationId="{ACC596D4-D173-5E6D-9B17-D7A8B6777BEF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20:40.302" v="375" actId="1076"/>
          <ac:picMkLst>
            <pc:docMk/>
            <pc:sldMk cId="2884904392" sldId="273"/>
            <ac:picMk id="41" creationId="{1DB55792-8B4A-D8A4-CC41-B96C28276DD9}"/>
          </ac:picMkLst>
        </pc:picChg>
        <pc:picChg chg="add del">
          <ac:chgData name="Albano Díez De Paulino" userId="S::adiezd07@educantabria.es::03059d01-befc-44c4-9429-2476df71cb62" providerId="AD" clId="Web-{3C6C3BE7-80FC-493F-9706-AD8D46801994}" dt="2023-10-14T18:16:39.279" v="322"/>
          <ac:picMkLst>
            <pc:docMk/>
            <pc:sldMk cId="2884904392" sldId="273"/>
            <ac:picMk id="42" creationId="{ADABA558-4CE3-1211-2F86-0EFA6D9ADEBD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20:40.317" v="376" actId="1076"/>
          <ac:picMkLst>
            <pc:docMk/>
            <pc:sldMk cId="2884904392" sldId="273"/>
            <ac:picMk id="43" creationId="{57550D4D-1A19-7FA4-4206-37C195B2E2C1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20:40.333" v="377" actId="1076"/>
          <ac:picMkLst>
            <pc:docMk/>
            <pc:sldMk cId="2884904392" sldId="273"/>
            <ac:picMk id="44" creationId="{32E9772E-B31D-EADA-C020-03FE7D7566BF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20:40.349" v="378" actId="1076"/>
          <ac:picMkLst>
            <pc:docMk/>
            <pc:sldMk cId="2884904392" sldId="273"/>
            <ac:picMk id="45" creationId="{2BFCE65B-D1D0-1FE1-7068-10BB85B84299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20:40.364" v="379" actId="1076"/>
          <ac:picMkLst>
            <pc:docMk/>
            <pc:sldMk cId="2884904392" sldId="273"/>
            <ac:picMk id="46" creationId="{EAA8D835-A6C4-36DC-4F24-4D8C36388CC2}"/>
          </ac:picMkLst>
        </pc:picChg>
        <pc:picChg chg="add mod">
          <ac:chgData name="Albano Díez De Paulino" userId="S::adiezd07@educantabria.es::03059d01-befc-44c4-9429-2476df71cb62" providerId="AD" clId="Web-{3C6C3BE7-80FC-493F-9706-AD8D46801994}" dt="2023-10-14T18:20:40.380" v="380" actId="1076"/>
          <ac:picMkLst>
            <pc:docMk/>
            <pc:sldMk cId="2884904392" sldId="273"/>
            <ac:picMk id="47" creationId="{69E8B810-5F17-8220-78EE-455929837CF7}"/>
          </ac:picMkLst>
        </pc:picChg>
      </pc:sldChg>
    </pc:docChg>
  </pc:docChgLst>
  <pc:docChgLst>
    <pc:chgData name="Albano Díez De Paulino" userId="S::adiezd07@educantabria.es::03059d01-befc-44c4-9429-2476df71cb62" providerId="AD" clId="Web-{FF746E8F-41A3-4CF9-BB0B-FEC9E28E2388}"/>
    <pc:docChg chg="addSld modSld">
      <pc:chgData name="Albano Díez De Paulino" userId="S::adiezd07@educantabria.es::03059d01-befc-44c4-9429-2476df71cb62" providerId="AD" clId="Web-{FF746E8F-41A3-4CF9-BB0B-FEC9E28E2388}" dt="2023-10-14T16:42:54.238" v="622" actId="1076"/>
      <pc:docMkLst>
        <pc:docMk/>
      </pc:docMkLst>
      <pc:sldChg chg="modSp">
        <pc:chgData name="Albano Díez De Paulino" userId="S::adiezd07@educantabria.es::03059d01-befc-44c4-9429-2476df71cb62" providerId="AD" clId="Web-{FF746E8F-41A3-4CF9-BB0B-FEC9E28E2388}" dt="2023-10-14T16:36:18.683" v="557" actId="20577"/>
        <pc:sldMkLst>
          <pc:docMk/>
          <pc:sldMk cId="2057823719" sldId="260"/>
        </pc:sldMkLst>
        <pc:spChg chg="mod">
          <ac:chgData name="Albano Díez De Paulino" userId="S::adiezd07@educantabria.es::03059d01-befc-44c4-9429-2476df71cb62" providerId="AD" clId="Web-{FF746E8F-41A3-4CF9-BB0B-FEC9E28E2388}" dt="2023-10-14T16:36:18.683" v="557" actId="20577"/>
          <ac:spMkLst>
            <pc:docMk/>
            <pc:sldMk cId="2057823719" sldId="260"/>
            <ac:spMk id="36" creationId="{34AB9B0F-6B6E-57EB-AE38-88F4A4DD5295}"/>
          </ac:spMkLst>
        </pc:spChg>
      </pc:sldChg>
      <pc:sldChg chg="addSp delSp modSp">
        <pc:chgData name="Albano Díez De Paulino" userId="S::adiezd07@educantabria.es::03059d01-befc-44c4-9429-2476df71cb62" providerId="AD" clId="Web-{FF746E8F-41A3-4CF9-BB0B-FEC9E28E2388}" dt="2023-10-14T16:42:54.238" v="622" actId="1076"/>
        <pc:sldMkLst>
          <pc:docMk/>
          <pc:sldMk cId="820681948" sldId="261"/>
        </pc:sldMkLst>
        <pc:graphicFrameChg chg="mod modGraphic">
          <ac:chgData name="Albano Díez De Paulino" userId="S::adiezd07@educantabria.es::03059d01-befc-44c4-9429-2476df71cb62" providerId="AD" clId="Web-{FF746E8F-41A3-4CF9-BB0B-FEC9E28E2388}" dt="2023-10-14T16:42:50.488" v="621"/>
          <ac:graphicFrameMkLst>
            <pc:docMk/>
            <pc:sldMk cId="820681948" sldId="261"/>
            <ac:graphicFrameMk id="3" creationId="{D90E10EC-B47C-20E3-AB42-DB23DFF9B8AC}"/>
          </ac:graphicFrameMkLst>
        </pc:graphicFrameChg>
        <pc:picChg chg="mod">
          <ac:chgData name="Albano Díez De Paulino" userId="S::adiezd07@educantabria.es::03059d01-befc-44c4-9429-2476df71cb62" providerId="AD" clId="Web-{FF746E8F-41A3-4CF9-BB0B-FEC9E28E2388}" dt="2023-10-14T16:42:54.238" v="622" actId="1076"/>
          <ac:picMkLst>
            <pc:docMk/>
            <pc:sldMk cId="820681948" sldId="261"/>
            <ac:picMk id="4" creationId="{39AFC111-D409-2B91-2E39-F76401F80EA0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2:10.271" v="386" actId="1076"/>
          <ac:picMkLst>
            <pc:docMk/>
            <pc:sldMk cId="820681948" sldId="261"/>
            <ac:picMk id="5" creationId="{2CEA5EF4-A258-9A25-36A5-E844C7FA2296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30:19.566" v="297"/>
          <ac:picMkLst>
            <pc:docMk/>
            <pc:sldMk cId="820681948" sldId="261"/>
            <ac:picMk id="6" creationId="{5B5434C4-3AC5-9861-4BB9-99A4DA204769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2:10.287" v="387" actId="1076"/>
          <ac:picMkLst>
            <pc:docMk/>
            <pc:sldMk cId="820681948" sldId="261"/>
            <ac:picMk id="7" creationId="{92993877-0430-6AF3-6650-7A6DB3DE7455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2:00.240" v="377" actId="1076"/>
          <ac:picMkLst>
            <pc:docMk/>
            <pc:sldMk cId="820681948" sldId="261"/>
            <ac:picMk id="9" creationId="{B6E46F55-EEA4-C763-6DA2-0BF4D7B4B7AF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2:10.240" v="385" actId="1076"/>
          <ac:picMkLst>
            <pc:docMk/>
            <pc:sldMk cId="820681948" sldId="261"/>
            <ac:picMk id="11" creationId="{51191FB3-E000-E6B4-DD3C-8D11555C7BDF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2:05.677" v="381" actId="1076"/>
          <ac:picMkLst>
            <pc:docMk/>
            <pc:sldMk cId="820681948" sldId="261"/>
            <ac:picMk id="13" creationId="{7CFA551A-7270-231B-2815-0CC249B92F8B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4:06.571" v="446" actId="1076"/>
          <ac:picMkLst>
            <pc:docMk/>
            <pc:sldMk cId="820681948" sldId="261"/>
            <ac:picMk id="14" creationId="{DF7E4654-DFE6-F9AF-D12B-BD73AE27094D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2:05.693" v="382" actId="1076"/>
          <ac:picMkLst>
            <pc:docMk/>
            <pc:sldMk cId="820681948" sldId="261"/>
            <ac:picMk id="15" creationId="{12FC6F9E-C31C-BC12-0F00-6904381D113D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2:05.724" v="383" actId="1076"/>
          <ac:picMkLst>
            <pc:docMk/>
            <pc:sldMk cId="820681948" sldId="261"/>
            <ac:picMk id="16" creationId="{80023CF6-A178-17CD-13E8-D65B5575E8E7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2:00.255" v="378" actId="1076"/>
          <ac:picMkLst>
            <pc:docMk/>
            <pc:sldMk cId="820681948" sldId="261"/>
            <ac:picMk id="17" creationId="{BF7DAAC2-9639-A3C1-1E24-1955FDD02D31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4:06.602" v="447" actId="1076"/>
          <ac:picMkLst>
            <pc:docMk/>
            <pc:sldMk cId="820681948" sldId="261"/>
            <ac:picMk id="18" creationId="{89F6F87C-9C92-3DDA-49F7-BEDC7A6E1F5D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2:00.287" v="379" actId="1076"/>
          <ac:picMkLst>
            <pc:docMk/>
            <pc:sldMk cId="820681948" sldId="261"/>
            <ac:picMk id="19" creationId="{A1F68509-92F9-0828-D922-4D066D4D1CC6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34:22.680" v="453" actId="1076"/>
          <ac:picMkLst>
            <pc:docMk/>
            <pc:sldMk cId="820681948" sldId="261"/>
            <ac:picMk id="20" creationId="{6C77A341-007D-9BCB-1557-55CC0D097A62}"/>
          </ac:picMkLst>
        </pc:picChg>
        <pc:picChg chg="add del mod">
          <ac:chgData name="Albano Díez De Paulino" userId="S::adiezd07@educantabria.es::03059d01-befc-44c4-9429-2476df71cb62" providerId="AD" clId="Web-{FF746E8F-41A3-4CF9-BB0B-FEC9E28E2388}" dt="2023-10-14T16:30:18.800" v="296"/>
          <ac:picMkLst>
            <pc:docMk/>
            <pc:sldMk cId="820681948" sldId="261"/>
            <ac:picMk id="21" creationId="{61B24383-3CB1-DA27-5D30-BD5B39F6B7FC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4:06.633" v="449" actId="1076"/>
          <ac:picMkLst>
            <pc:docMk/>
            <pc:sldMk cId="820681948" sldId="261"/>
            <ac:picMk id="22" creationId="{6B5C4BFB-2B74-6F42-B1C5-8248CF3AA5AF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2:05.740" v="384" actId="1076"/>
          <ac:picMkLst>
            <pc:docMk/>
            <pc:sldMk cId="820681948" sldId="261"/>
            <ac:picMk id="23" creationId="{C9231980-F320-6131-5999-A7817CA4F622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5:48.244" v="509" actId="1076"/>
          <ac:picMkLst>
            <pc:docMk/>
            <pc:sldMk cId="820681948" sldId="261"/>
            <ac:picMk id="24" creationId="{1A19EAC1-D82F-EF1B-09DE-0336D6FF3D9A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4:06.664" v="450" actId="1076"/>
          <ac:picMkLst>
            <pc:docMk/>
            <pc:sldMk cId="820681948" sldId="261"/>
            <ac:picMk id="25" creationId="{3AB21641-3787-E9BE-5DE5-602BD23E0C67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2:13.084" v="389" actId="1076"/>
          <ac:picMkLst>
            <pc:docMk/>
            <pc:sldMk cId="820681948" sldId="261"/>
            <ac:picMk id="26" creationId="{10FC2B1E-D83E-BF6E-76F8-4C1AB45E011D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2:48.319" v="390" actId="1076"/>
          <ac:picMkLst>
            <pc:docMk/>
            <pc:sldMk cId="820681948" sldId="261"/>
            <ac:picMk id="27" creationId="{A5C62170-FE9C-9048-8159-0A4087B9E1BF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4:17.961" v="452" actId="1076"/>
          <ac:picMkLst>
            <pc:docMk/>
            <pc:sldMk cId="820681948" sldId="261"/>
            <ac:picMk id="28" creationId="{5B4A3806-9FCB-493D-4DA6-099E465389E5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4:37.165" v="455" actId="1076"/>
          <ac:picMkLst>
            <pc:docMk/>
            <pc:sldMk cId="820681948" sldId="261"/>
            <ac:picMk id="29" creationId="{8F762E58-1D25-5A76-C97B-A591DF968853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4:49.071" v="460" actId="1076"/>
          <ac:picMkLst>
            <pc:docMk/>
            <pc:sldMk cId="820681948" sldId="261"/>
            <ac:picMk id="30" creationId="{D127A217-C07B-EA8F-FAE8-7EEF61BBE2B4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4:51.837" v="461" actId="1076"/>
          <ac:picMkLst>
            <pc:docMk/>
            <pc:sldMk cId="820681948" sldId="261"/>
            <ac:picMk id="31" creationId="{5FC65211-03F2-6364-75E1-7D6D6A07B425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5:15.244" v="485" actId="1076"/>
          <ac:picMkLst>
            <pc:docMk/>
            <pc:sldMk cId="820681948" sldId="261"/>
            <ac:picMk id="32" creationId="{A90DD46B-0497-CF3C-7987-8DF10308235C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6:44.136" v="559" actId="1076"/>
          <ac:picMkLst>
            <pc:docMk/>
            <pc:sldMk cId="820681948" sldId="261"/>
            <ac:picMk id="33" creationId="{D691B83E-D44A-4160-B771-9155F4C4EA52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6:59.949" v="561" actId="1076"/>
          <ac:picMkLst>
            <pc:docMk/>
            <pc:sldMk cId="820681948" sldId="261"/>
            <ac:picMk id="34" creationId="{A0C2FEDF-885B-5FEF-C8B0-7F0B23D1F803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7:28.028" v="563" actId="1076"/>
          <ac:picMkLst>
            <pc:docMk/>
            <pc:sldMk cId="820681948" sldId="261"/>
            <ac:picMk id="35" creationId="{1F481C8E-3F68-1DED-1770-74201625A2AA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42:01.721" v="616" actId="1076"/>
          <ac:picMkLst>
            <pc:docMk/>
            <pc:sldMk cId="820681948" sldId="261"/>
            <ac:picMk id="36" creationId="{4D1BCFE6-36F2-15F4-5DBD-50FA4D285C89}"/>
          </ac:picMkLst>
        </pc:picChg>
      </pc:sldChg>
      <pc:sldChg chg="modSp">
        <pc:chgData name="Albano Díez De Paulino" userId="S::adiezd07@educantabria.es::03059d01-befc-44c4-9429-2476df71cb62" providerId="AD" clId="Web-{FF746E8F-41A3-4CF9-BB0B-FEC9E28E2388}" dt="2023-10-14T16:15:18.969" v="129"/>
        <pc:sldMkLst>
          <pc:docMk/>
          <pc:sldMk cId="3670266319" sldId="262"/>
        </pc:sldMkLst>
        <pc:graphicFrameChg chg="mod modGraphic">
          <ac:chgData name="Albano Díez De Paulino" userId="S::adiezd07@educantabria.es::03059d01-befc-44c4-9429-2476df71cb62" providerId="AD" clId="Web-{FF746E8F-41A3-4CF9-BB0B-FEC9E28E2388}" dt="2023-10-14T16:15:18.969" v="129"/>
          <ac:graphicFrameMkLst>
            <pc:docMk/>
            <pc:sldMk cId="3670266319" sldId="262"/>
            <ac:graphicFrameMk id="3" creationId="{D90E10EC-B47C-20E3-AB42-DB23DFF9B8AC}"/>
          </ac:graphicFrameMkLst>
        </pc:graphicFrameChg>
      </pc:sldChg>
      <pc:sldChg chg="modSp">
        <pc:chgData name="Albano Díez De Paulino" userId="S::adiezd07@educantabria.es::03059d01-befc-44c4-9429-2476df71cb62" providerId="AD" clId="Web-{FF746E8F-41A3-4CF9-BB0B-FEC9E28E2388}" dt="2023-10-14T16:31:13.645" v="314" actId="20577"/>
        <pc:sldMkLst>
          <pc:docMk/>
          <pc:sldMk cId="3474351321" sldId="268"/>
        </pc:sldMkLst>
        <pc:spChg chg="mod">
          <ac:chgData name="Albano Díez De Paulino" userId="S::adiezd07@educantabria.es::03059d01-befc-44c4-9429-2476df71cb62" providerId="AD" clId="Web-{FF746E8F-41A3-4CF9-BB0B-FEC9E28E2388}" dt="2023-10-14T16:31:13.645" v="314" actId="20577"/>
          <ac:spMkLst>
            <pc:docMk/>
            <pc:sldMk cId="3474351321" sldId="268"/>
            <ac:spMk id="36" creationId="{34AB9B0F-6B6E-57EB-AE38-88F4A4DD5295}"/>
          </ac:spMkLst>
        </pc:spChg>
      </pc:sldChg>
      <pc:sldChg chg="addSp delSp modSp add replId">
        <pc:chgData name="Albano Díez De Paulino" userId="S::adiezd07@educantabria.es::03059d01-befc-44c4-9429-2476df71cb62" providerId="AD" clId="Web-{FF746E8F-41A3-4CF9-BB0B-FEC9E28E2388}" dt="2023-10-14T16:41:35.595" v="614"/>
        <pc:sldMkLst>
          <pc:docMk/>
          <pc:sldMk cId="2971628853" sldId="270"/>
        </pc:sldMkLst>
        <pc:spChg chg="mod">
          <ac:chgData name="Albano Díez De Paulino" userId="S::adiezd07@educantabria.es::03059d01-befc-44c4-9429-2476df71cb62" providerId="AD" clId="Web-{FF746E8F-41A3-4CF9-BB0B-FEC9E28E2388}" dt="2023-10-14T16:22:06.462" v="246" actId="14100"/>
          <ac:spMkLst>
            <pc:docMk/>
            <pc:sldMk cId="2971628853" sldId="270"/>
            <ac:spMk id="2" creationId="{E1A7E767-783F-1599-59E9-E976B341E485}"/>
          </ac:spMkLst>
        </pc:spChg>
        <pc:graphicFrameChg chg="mod modGraphic">
          <ac:chgData name="Albano Díez De Paulino" userId="S::adiezd07@educantabria.es::03059d01-befc-44c4-9429-2476df71cb62" providerId="AD" clId="Web-{FF746E8F-41A3-4CF9-BB0B-FEC9E28E2388}" dt="2023-10-14T16:41:35.595" v="614"/>
          <ac:graphicFrameMkLst>
            <pc:docMk/>
            <pc:sldMk cId="2971628853" sldId="270"/>
            <ac:graphicFrameMk id="3" creationId="{D90E10EC-B47C-20E3-AB42-DB23DFF9B8AC}"/>
          </ac:graphicFrameMkLst>
        </pc:graphicFrameChg>
        <pc:picChg chg="del">
          <ac:chgData name="Albano Díez De Paulino" userId="S::adiezd07@educantabria.es::03059d01-befc-44c4-9429-2476df71cb62" providerId="AD" clId="Web-{FF746E8F-41A3-4CF9-BB0B-FEC9E28E2388}" dt="2023-10-14T16:17:52.785" v="174"/>
          <ac:picMkLst>
            <pc:docMk/>
            <pc:sldMk cId="2971628853" sldId="270"/>
            <ac:picMk id="5" creationId="{2CEA5EF4-A258-9A25-36A5-E844C7FA2296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17:21.534" v="158" actId="1076"/>
          <ac:picMkLst>
            <pc:docMk/>
            <pc:sldMk cId="2971628853" sldId="270"/>
            <ac:picMk id="6" creationId="{5B5434C4-3AC5-9861-4BB9-99A4DA204769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52.176" v="173"/>
          <ac:picMkLst>
            <pc:docMk/>
            <pc:sldMk cId="2971628853" sldId="270"/>
            <ac:picMk id="7" creationId="{92993877-0430-6AF3-6650-7A6DB3DE7455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46.519" v="163"/>
          <ac:picMkLst>
            <pc:docMk/>
            <pc:sldMk cId="2971628853" sldId="270"/>
            <ac:picMk id="9" creationId="{B6E46F55-EEA4-C763-6DA2-0BF4D7B4B7AF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45.254" v="161"/>
          <ac:picMkLst>
            <pc:docMk/>
            <pc:sldMk cId="2971628853" sldId="270"/>
            <ac:picMk id="11" creationId="{51191FB3-E000-E6B4-DD3C-8D11555C7BDF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45.957" v="162"/>
          <ac:picMkLst>
            <pc:docMk/>
            <pc:sldMk cId="2971628853" sldId="270"/>
            <ac:picMk id="13" creationId="{7CFA551A-7270-231B-2815-0CC249B92F8B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48.113" v="165"/>
          <ac:picMkLst>
            <pc:docMk/>
            <pc:sldMk cId="2971628853" sldId="270"/>
            <ac:picMk id="14" creationId="{DF7E4654-DFE6-F9AF-D12B-BD73AE27094D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50.894" v="170"/>
          <ac:picMkLst>
            <pc:docMk/>
            <pc:sldMk cId="2971628853" sldId="270"/>
            <ac:picMk id="15" creationId="{12FC6F9E-C31C-BC12-0F00-6904381D113D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51.285" v="171"/>
          <ac:picMkLst>
            <pc:docMk/>
            <pc:sldMk cId="2971628853" sldId="270"/>
            <ac:picMk id="16" creationId="{80023CF6-A178-17CD-13E8-D65B5575E8E7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50.004" v="168"/>
          <ac:picMkLst>
            <pc:docMk/>
            <pc:sldMk cId="2971628853" sldId="270"/>
            <ac:picMk id="17" creationId="{BF7DAAC2-9639-A3C1-1E24-1955FDD02D31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49.519" v="167"/>
          <ac:picMkLst>
            <pc:docMk/>
            <pc:sldMk cId="2971628853" sldId="270"/>
            <ac:picMk id="18" creationId="{89F6F87C-9C92-3DDA-49F7-BEDC7A6E1F5D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50.441" v="169"/>
          <ac:picMkLst>
            <pc:docMk/>
            <pc:sldMk cId="2971628853" sldId="270"/>
            <ac:picMk id="19" creationId="{A1F68509-92F9-0828-D922-4D066D4D1CC6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47.551" v="164"/>
          <ac:picMkLst>
            <pc:docMk/>
            <pc:sldMk cId="2971628853" sldId="270"/>
            <ac:picMk id="20" creationId="{6C77A341-007D-9BCB-1557-55CC0D097A62}"/>
          </ac:picMkLst>
        </pc:picChg>
        <pc:picChg chg="mod">
          <ac:chgData name="Albano Díez De Paulino" userId="S::adiezd07@educantabria.es::03059d01-befc-44c4-9429-2476df71cb62" providerId="AD" clId="Web-{FF746E8F-41A3-4CF9-BB0B-FEC9E28E2388}" dt="2023-10-14T16:17:24.597" v="159" actId="1076"/>
          <ac:picMkLst>
            <pc:docMk/>
            <pc:sldMk cId="2971628853" sldId="270"/>
            <ac:picMk id="21" creationId="{61B24383-3CB1-DA27-5D30-BD5B39F6B7FC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49.019" v="166"/>
          <ac:picMkLst>
            <pc:docMk/>
            <pc:sldMk cId="2971628853" sldId="270"/>
            <ac:picMk id="22" creationId="{6B5C4BFB-2B74-6F42-B1C5-8248CF3AA5AF}"/>
          </ac:picMkLst>
        </pc:picChg>
        <pc:picChg chg="del">
          <ac:chgData name="Albano Díez De Paulino" userId="S::adiezd07@educantabria.es::03059d01-befc-44c4-9429-2476df71cb62" providerId="AD" clId="Web-{FF746E8F-41A3-4CF9-BB0B-FEC9E28E2388}" dt="2023-10-14T16:17:51.754" v="172"/>
          <ac:picMkLst>
            <pc:docMk/>
            <pc:sldMk cId="2971628853" sldId="270"/>
            <ac:picMk id="23" creationId="{C9231980-F320-6131-5999-A7817CA4F622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3:27.429" v="417" actId="1076"/>
          <ac:picMkLst>
            <pc:docMk/>
            <pc:sldMk cId="2971628853" sldId="270"/>
            <ac:picMk id="24" creationId="{9B438BE8-E903-BC96-3629-05433A722591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3:43.429" v="444" actId="1076"/>
          <ac:picMkLst>
            <pc:docMk/>
            <pc:sldMk cId="2971628853" sldId="270"/>
            <ac:picMk id="25" creationId="{0652984B-E579-8210-747F-50B857452604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3:43.429" v="443" actId="1076"/>
          <ac:picMkLst>
            <pc:docMk/>
            <pc:sldMk cId="2971628853" sldId="270"/>
            <ac:picMk id="26" creationId="{E6E254CC-D2EF-D084-96BA-8FA1962877F5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3:27.492" v="420" actId="1076"/>
          <ac:picMkLst>
            <pc:docMk/>
            <pc:sldMk cId="2971628853" sldId="270"/>
            <ac:picMk id="27" creationId="{C7BC7BAE-E261-1F41-FF53-4430F1F621C9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3:43.429" v="442" actId="1076"/>
          <ac:picMkLst>
            <pc:docMk/>
            <pc:sldMk cId="2971628853" sldId="270"/>
            <ac:picMk id="28" creationId="{DB0CDF81-C9E8-4A07-7BCB-32C876510E08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3:27.523" v="422" actId="1076"/>
          <ac:picMkLst>
            <pc:docMk/>
            <pc:sldMk cId="2971628853" sldId="270"/>
            <ac:picMk id="29" creationId="{1895B7F4-B83E-8912-8744-AF900439C71A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3:47.023" v="445" actId="1076"/>
          <ac:picMkLst>
            <pc:docMk/>
            <pc:sldMk cId="2971628853" sldId="270"/>
            <ac:picMk id="30" creationId="{7DEF7264-A2C3-6078-64EA-C89E86CEED26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8:15.966" v="565" actId="1076"/>
          <ac:picMkLst>
            <pc:docMk/>
            <pc:sldMk cId="2971628853" sldId="270"/>
            <ac:picMk id="31" creationId="{25AF3DC8-CB18-4ADF-0F6B-FCFB134E5E18}"/>
          </ac:picMkLst>
        </pc:picChg>
        <pc:picChg chg="add del mod">
          <ac:chgData name="Albano Díez De Paulino" userId="S::adiezd07@educantabria.es::03059d01-befc-44c4-9429-2476df71cb62" providerId="AD" clId="Web-{FF746E8F-41A3-4CF9-BB0B-FEC9E28E2388}" dt="2023-10-14T16:39:07.061" v="568"/>
          <ac:picMkLst>
            <pc:docMk/>
            <pc:sldMk cId="2971628853" sldId="270"/>
            <ac:picMk id="32" creationId="{FAD4491C-D8E2-78A9-85C4-293D414A8EE7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39:16.124" v="570" actId="1076"/>
          <ac:picMkLst>
            <pc:docMk/>
            <pc:sldMk cId="2971628853" sldId="270"/>
            <ac:picMk id="33" creationId="{3C61CDC0-54AF-99E0-4D5B-76B143501735}"/>
          </ac:picMkLst>
        </pc:picChg>
        <pc:picChg chg="add mod">
          <ac:chgData name="Albano Díez De Paulino" userId="S::adiezd07@educantabria.es::03059d01-befc-44c4-9429-2476df71cb62" providerId="AD" clId="Web-{FF746E8F-41A3-4CF9-BB0B-FEC9E28E2388}" dt="2023-10-14T16:41:03.548" v="572" actId="1076"/>
          <ac:picMkLst>
            <pc:docMk/>
            <pc:sldMk cId="2971628853" sldId="270"/>
            <ac:picMk id="34" creationId="{F3174AF8-6697-3A3C-577B-234836EE5E0E}"/>
          </ac:picMkLst>
        </pc:picChg>
      </pc:sldChg>
    </pc:docChg>
  </pc:docChgLst>
  <pc:docChgLst>
    <pc:chgData name="Albano Díez De Paulino" userId="S::adiezd07@educantabria.es::03059d01-befc-44c4-9429-2476df71cb62" providerId="AD" clId="Web-{68C526CB-F9A0-4702-A15C-0435BFA8F07B}"/>
    <pc:docChg chg="modSld">
      <pc:chgData name="Albano Díez De Paulino" userId="S::adiezd07@educantabria.es::03059d01-befc-44c4-9429-2476df71cb62" providerId="AD" clId="Web-{68C526CB-F9A0-4702-A15C-0435BFA8F07B}" dt="2023-10-14T14:39:11.864" v="167"/>
      <pc:docMkLst>
        <pc:docMk/>
      </pc:docMkLst>
      <pc:sldChg chg="modSp">
        <pc:chgData name="Albano Díez De Paulino" userId="S::adiezd07@educantabria.es::03059d01-befc-44c4-9429-2476df71cb62" providerId="AD" clId="Web-{68C526CB-F9A0-4702-A15C-0435BFA8F07B}" dt="2023-10-14T14:39:11.864" v="167"/>
        <pc:sldMkLst>
          <pc:docMk/>
          <pc:sldMk cId="820681948" sldId="261"/>
        </pc:sldMkLst>
        <pc:graphicFrameChg chg="mod modGraphic">
          <ac:chgData name="Albano Díez De Paulino" userId="S::adiezd07@educantabria.es::03059d01-befc-44c4-9429-2476df71cb62" providerId="AD" clId="Web-{68C526CB-F9A0-4702-A15C-0435BFA8F07B}" dt="2023-10-14T14:39:11.864" v="167"/>
          <ac:graphicFrameMkLst>
            <pc:docMk/>
            <pc:sldMk cId="820681948" sldId="261"/>
            <ac:graphicFrameMk id="3" creationId="{D90E10EC-B47C-20E3-AB42-DB23DFF9B8AC}"/>
          </ac:graphicFrameMkLst>
        </pc:graphicFrameChg>
      </pc:sldChg>
    </pc:docChg>
  </pc:docChgLst>
  <pc:docChgLst>
    <pc:chgData clId="Web-{56F5F5A7-5647-41C5-B317-5A610564F9AC}"/>
    <pc:docChg chg="modSld">
      <pc:chgData name="" userId="" providerId="" clId="Web-{56F5F5A7-5647-41C5-B317-5A610564F9AC}" dt="2023-10-14T13:58:19.744" v="6" actId="20577"/>
      <pc:docMkLst>
        <pc:docMk/>
      </pc:docMkLst>
      <pc:sldChg chg="modSp">
        <pc:chgData name="" userId="" providerId="" clId="Web-{56F5F5A7-5647-41C5-B317-5A610564F9AC}" dt="2023-10-14T13:58:19.744" v="6" actId="20577"/>
        <pc:sldMkLst>
          <pc:docMk/>
          <pc:sldMk cId="3170256004" sldId="259"/>
        </pc:sldMkLst>
        <pc:spChg chg="mod">
          <ac:chgData name="" userId="" providerId="" clId="Web-{56F5F5A7-5647-41C5-B317-5A610564F9AC}" dt="2023-10-14T13:58:19.744" v="6" actId="20577"/>
          <ac:spMkLst>
            <pc:docMk/>
            <pc:sldMk cId="3170256004" sldId="259"/>
            <ac:spMk id="2" creationId="{71121895-29DF-C355-BBB8-981F8184209E}"/>
          </ac:spMkLst>
        </pc:spChg>
      </pc:sldChg>
    </pc:docChg>
  </pc:docChgLst>
  <pc:docChgLst>
    <pc:chgData name="Albano Díez De Paulino" userId="S::adiezd07@educantabria.es::03059d01-befc-44c4-9429-2476df71cb62" providerId="AD" clId="Web-{41C14729-07AC-4C1B-9E04-26327A444500}"/>
    <pc:docChg chg="modSld">
      <pc:chgData name="Albano Díez De Paulino" userId="S::adiezd07@educantabria.es::03059d01-befc-44c4-9429-2476df71cb62" providerId="AD" clId="Web-{41C14729-07AC-4C1B-9E04-26327A444500}" dt="2023-10-14T19:24:58.548" v="59" actId="1076"/>
      <pc:docMkLst>
        <pc:docMk/>
      </pc:docMkLst>
      <pc:sldChg chg="delSp modSp">
        <pc:chgData name="Albano Díez De Paulino" userId="S::adiezd07@educantabria.es::03059d01-befc-44c4-9429-2476df71cb62" providerId="AD" clId="Web-{41C14729-07AC-4C1B-9E04-26327A444500}" dt="2023-10-14T19:23:31.810" v="56"/>
        <pc:sldMkLst>
          <pc:docMk/>
          <pc:sldMk cId="758757606" sldId="265"/>
        </pc:sldMkLst>
        <pc:graphicFrameChg chg="mod modGraphic">
          <ac:chgData name="Albano Díez De Paulino" userId="S::adiezd07@educantabria.es::03059d01-befc-44c4-9429-2476df71cb62" providerId="AD" clId="Web-{41C14729-07AC-4C1B-9E04-26327A444500}" dt="2023-10-14T19:23:31.810" v="56"/>
          <ac:graphicFrameMkLst>
            <pc:docMk/>
            <pc:sldMk cId="758757606" sldId="265"/>
            <ac:graphicFrameMk id="3" creationId="{D90E10EC-B47C-20E3-AB42-DB23DFF9B8AC}"/>
          </ac:graphicFrameMkLst>
        </pc:graphicFrameChg>
        <pc:picChg chg="del">
          <ac:chgData name="Albano Díez De Paulino" userId="S::adiezd07@educantabria.es::03059d01-befc-44c4-9429-2476df71cb62" providerId="AD" clId="Web-{41C14729-07AC-4C1B-9E04-26327A444500}" dt="2023-10-14T19:22:47.590" v="0"/>
          <ac:picMkLst>
            <pc:docMk/>
            <pc:sldMk cId="758757606" sldId="265"/>
            <ac:picMk id="22" creationId="{035698CB-BE8E-C9F3-61D5-34092E76B735}"/>
          </ac:picMkLst>
        </pc:picChg>
      </pc:sldChg>
      <pc:sldChg chg="addSp delSp modSp">
        <pc:chgData name="Albano Díez De Paulino" userId="S::adiezd07@educantabria.es::03059d01-befc-44c4-9429-2476df71cb62" providerId="AD" clId="Web-{41C14729-07AC-4C1B-9E04-26327A444500}" dt="2023-10-14T19:24:58.548" v="59" actId="1076"/>
        <pc:sldMkLst>
          <pc:docMk/>
          <pc:sldMk cId="2841510190" sldId="272"/>
        </pc:sldMkLst>
        <pc:picChg chg="del">
          <ac:chgData name="Albano Díez De Paulino" userId="S::adiezd07@educantabria.es::03059d01-befc-44c4-9429-2476df71cb62" providerId="AD" clId="Web-{41C14729-07AC-4C1B-9E04-26327A444500}" dt="2023-10-14T19:24:51.860" v="57"/>
          <ac:picMkLst>
            <pc:docMk/>
            <pc:sldMk cId="2841510190" sldId="272"/>
            <ac:picMk id="5" creationId="{1DBC75F5-3C20-1F3D-F5AF-EF6486213707}"/>
          </ac:picMkLst>
        </pc:picChg>
        <pc:picChg chg="add mod">
          <ac:chgData name="Albano Díez De Paulino" userId="S::adiezd07@educantabria.es::03059d01-befc-44c4-9429-2476df71cb62" providerId="AD" clId="Web-{41C14729-07AC-4C1B-9E04-26327A444500}" dt="2023-10-14T19:24:58.548" v="59" actId="1076"/>
          <ac:picMkLst>
            <pc:docMk/>
            <pc:sldMk cId="2841510190" sldId="272"/>
            <ac:picMk id="15" creationId="{8A0E2A68-29E3-7118-9C0E-254321250677}"/>
          </ac:picMkLst>
        </pc:picChg>
      </pc:sldChg>
    </pc:docChg>
  </pc:docChgLst>
  <pc:docChgLst>
    <pc:chgData name="Albano Díez De Paulino" userId="S::adiezd07@educantabria.es::03059d01-befc-44c4-9429-2476df71cb62" providerId="AD" clId="Web-{07281B3A-06D7-41D3-BCAC-2EB8973767BF}"/>
    <pc:docChg chg="modSld">
      <pc:chgData name="Albano Díez De Paulino" userId="S::adiezd07@educantabria.es::03059d01-befc-44c4-9429-2476df71cb62" providerId="AD" clId="Web-{07281B3A-06D7-41D3-BCAC-2EB8973767BF}" dt="2023-10-14T14:07:44.626" v="18"/>
      <pc:docMkLst>
        <pc:docMk/>
      </pc:docMkLst>
      <pc:sldChg chg="addSp delSp modSp">
        <pc:chgData name="Albano Díez De Paulino" userId="S::adiezd07@educantabria.es::03059d01-befc-44c4-9429-2476df71cb62" providerId="AD" clId="Web-{07281B3A-06D7-41D3-BCAC-2EB8973767BF}" dt="2023-10-14T14:07:44.626" v="18"/>
        <pc:sldMkLst>
          <pc:docMk/>
          <pc:sldMk cId="2057823719" sldId="260"/>
        </pc:sldMkLst>
        <pc:spChg chg="mod">
          <ac:chgData name="Albano Díez De Paulino" userId="S::adiezd07@educantabria.es::03059d01-befc-44c4-9429-2476df71cb62" providerId="AD" clId="Web-{07281B3A-06D7-41D3-BCAC-2EB8973767BF}" dt="2023-10-14T14:07:44.626" v="18"/>
          <ac:spMkLst>
            <pc:docMk/>
            <pc:sldMk cId="2057823719" sldId="260"/>
            <ac:spMk id="2" creationId="{D4E932B8-D3BB-F8CD-EEBE-F5A6AFAE5349}"/>
          </ac:spMkLst>
        </pc:spChg>
        <pc:spChg chg="del mod">
          <ac:chgData name="Albano Díez De Paulino" userId="S::adiezd07@educantabria.es::03059d01-befc-44c4-9429-2476df71cb62" providerId="AD" clId="Web-{07281B3A-06D7-41D3-BCAC-2EB8973767BF}" dt="2023-10-14T14:07:30.329" v="17"/>
          <ac:spMkLst>
            <pc:docMk/>
            <pc:sldMk cId="2057823719" sldId="260"/>
            <ac:spMk id="3" creationId="{046436E4-38FE-DE82-3CAD-5C1610225D0A}"/>
          </ac:spMkLst>
        </pc:spChg>
        <pc:spChg chg="add del">
          <ac:chgData name="Albano Díez De Paulino" userId="S::adiezd07@educantabria.es::03059d01-befc-44c4-9429-2476df71cb62" providerId="AD" clId="Web-{07281B3A-06D7-41D3-BCAC-2EB8973767BF}" dt="2023-10-14T14:00:56.474" v="4"/>
          <ac:spMkLst>
            <pc:docMk/>
            <pc:sldMk cId="2057823719" sldId="260"/>
            <ac:spMk id="8" creationId="{81775E6C-9FE7-4AE4-ABE7-2568D95DEAE0}"/>
          </ac:spMkLst>
        </pc:spChg>
        <pc:spChg chg="add del">
          <ac:chgData name="Albano Díez De Paulino" userId="S::adiezd07@educantabria.es::03059d01-befc-44c4-9429-2476df71cb62" providerId="AD" clId="Web-{07281B3A-06D7-41D3-BCAC-2EB8973767BF}" dt="2023-10-14T14:00:56.474" v="4"/>
          <ac:spMkLst>
            <pc:docMk/>
            <pc:sldMk cId="2057823719" sldId="260"/>
            <ac:spMk id="10" creationId="{8CECB99A-E2AB-482F-A307-48795531018B}"/>
          </ac:spMkLst>
        </pc:spChg>
        <pc:spChg chg="add del">
          <ac:chgData name="Albano Díez De Paulino" userId="S::adiezd07@educantabria.es::03059d01-befc-44c4-9429-2476df71cb62" providerId="AD" clId="Web-{07281B3A-06D7-41D3-BCAC-2EB8973767BF}" dt="2023-10-14T14:00:54.317" v="1"/>
          <ac:spMkLst>
            <pc:docMk/>
            <pc:sldMk cId="2057823719" sldId="260"/>
            <ac:spMk id="19" creationId="{9F2280E7-C41F-468E-9B90-F9CCEFF116F1}"/>
          </ac:spMkLst>
        </pc:spChg>
        <pc:spChg chg="add del">
          <ac:chgData name="Albano Díez De Paulino" userId="S::adiezd07@educantabria.es::03059d01-befc-44c4-9429-2476df71cb62" providerId="AD" clId="Web-{07281B3A-06D7-41D3-BCAC-2EB8973767BF}" dt="2023-10-14T14:00:56.474" v="3"/>
          <ac:spMkLst>
            <pc:docMk/>
            <pc:sldMk cId="2057823719" sldId="260"/>
            <ac:spMk id="25" creationId="{D3E0373C-BDE9-4FAA-892A-B226DD970D36}"/>
          </ac:spMkLst>
        </pc:spChg>
        <pc:spChg chg="add del">
          <ac:chgData name="Albano Díez De Paulino" userId="S::adiezd07@educantabria.es::03059d01-befc-44c4-9429-2476df71cb62" providerId="AD" clId="Web-{07281B3A-06D7-41D3-BCAC-2EB8973767BF}" dt="2023-10-14T14:00:56.474" v="3"/>
          <ac:spMkLst>
            <pc:docMk/>
            <pc:sldMk cId="2057823719" sldId="260"/>
            <ac:spMk id="26" creationId="{FC2BFFFF-16DA-434F-B48D-28B539690C2E}"/>
          </ac:spMkLst>
        </pc:spChg>
        <pc:spChg chg="add del">
          <ac:chgData name="Albano Díez De Paulino" userId="S::adiezd07@educantabria.es::03059d01-befc-44c4-9429-2476df71cb62" providerId="AD" clId="Web-{07281B3A-06D7-41D3-BCAC-2EB8973767BF}" dt="2023-10-14T14:07:44.626" v="18"/>
          <ac:spMkLst>
            <pc:docMk/>
            <pc:sldMk cId="2057823719" sldId="260"/>
            <ac:spMk id="29" creationId="{81775E6C-9FE7-4AE4-ABE7-2568D95DEAE0}"/>
          </ac:spMkLst>
        </pc:spChg>
        <pc:spChg chg="add del">
          <ac:chgData name="Albano Díez De Paulino" userId="S::adiezd07@educantabria.es::03059d01-befc-44c4-9429-2476df71cb62" providerId="AD" clId="Web-{07281B3A-06D7-41D3-BCAC-2EB8973767BF}" dt="2023-10-14T14:07:44.626" v="18"/>
          <ac:spMkLst>
            <pc:docMk/>
            <pc:sldMk cId="2057823719" sldId="260"/>
            <ac:spMk id="30" creationId="{8CECB99A-E2AB-482F-A307-48795531018B}"/>
          </ac:spMkLst>
        </pc:spChg>
        <pc:spChg chg="add">
          <ac:chgData name="Albano Díez De Paulino" userId="S::adiezd07@educantabria.es::03059d01-befc-44c4-9429-2476df71cb62" providerId="AD" clId="Web-{07281B3A-06D7-41D3-BCAC-2EB8973767BF}" dt="2023-10-14T14:07:44.626" v="18"/>
          <ac:spMkLst>
            <pc:docMk/>
            <pc:sldMk cId="2057823719" sldId="260"/>
            <ac:spMk id="36" creationId="{34AB9B0F-6B6E-57EB-AE38-88F4A4DD5295}"/>
          </ac:spMkLst>
        </pc:spChg>
        <pc:spChg chg="add">
          <ac:chgData name="Albano Díez De Paulino" userId="S::adiezd07@educantabria.es::03059d01-befc-44c4-9429-2476df71cb62" providerId="AD" clId="Web-{07281B3A-06D7-41D3-BCAC-2EB8973767BF}" dt="2023-10-14T14:07:44.626" v="18"/>
          <ac:spMkLst>
            <pc:docMk/>
            <pc:sldMk cId="2057823719" sldId="260"/>
            <ac:spMk id="39" creationId="{F8222250-799A-4AD0-9BD1-BE6EB7A06AD0}"/>
          </ac:spMkLst>
        </pc:spChg>
        <pc:spChg chg="add">
          <ac:chgData name="Albano Díez De Paulino" userId="S::adiezd07@educantabria.es::03059d01-befc-44c4-9429-2476df71cb62" providerId="AD" clId="Web-{07281B3A-06D7-41D3-BCAC-2EB8973767BF}" dt="2023-10-14T14:07:44.626" v="18"/>
          <ac:spMkLst>
            <pc:docMk/>
            <pc:sldMk cId="2057823719" sldId="260"/>
            <ac:spMk id="41" creationId="{B770432A-C0A6-4D4F-AE2C-705049DAB85F}"/>
          </ac:spMkLst>
        </pc:spChg>
        <pc:picChg chg="add mod ord">
          <ac:chgData name="Albano Díez De Paulino" userId="S::adiezd07@educantabria.es::03059d01-befc-44c4-9429-2476df71cb62" providerId="AD" clId="Web-{07281B3A-06D7-41D3-BCAC-2EB8973767BF}" dt="2023-10-14T14:07:44.626" v="18"/>
          <ac:picMkLst>
            <pc:docMk/>
            <pc:sldMk cId="2057823719" sldId="260"/>
            <ac:picMk id="4" creationId="{7CF79C1E-8C28-2BA1-C9B9-503F328902C3}"/>
          </ac:picMkLst>
        </pc:picChg>
        <pc:cxnChg chg="add del">
          <ac:chgData name="Albano Díez De Paulino" userId="S::adiezd07@educantabria.es::03059d01-befc-44c4-9429-2476df71cb62" providerId="AD" clId="Web-{07281B3A-06D7-41D3-BCAC-2EB8973767BF}" dt="2023-10-14T14:00:56.474" v="4"/>
          <ac:cxnSpMkLst>
            <pc:docMk/>
            <pc:sldMk cId="2057823719" sldId="260"/>
            <ac:cxnSpMk id="12" creationId="{E8A66062-E0FE-4EE7-9840-EC05B87ACF47}"/>
          </ac:cxnSpMkLst>
        </pc:cxnChg>
        <pc:cxnChg chg="add del">
          <ac:chgData name="Albano Díez De Paulino" userId="S::adiezd07@educantabria.es::03059d01-befc-44c4-9429-2476df71cb62" providerId="AD" clId="Web-{07281B3A-06D7-41D3-BCAC-2EB8973767BF}" dt="2023-10-14T14:00:56.474" v="4"/>
          <ac:cxnSpMkLst>
            <pc:docMk/>
            <pc:sldMk cId="2057823719" sldId="260"/>
            <ac:cxnSpMk id="14" creationId="{A3B4C179-2540-4304-9C9C-2AAAA53EFDC7}"/>
          </ac:cxnSpMkLst>
        </pc:cxnChg>
        <pc:cxnChg chg="add del">
          <ac:chgData name="Albano Díez De Paulino" userId="S::adiezd07@educantabria.es::03059d01-befc-44c4-9429-2476df71cb62" providerId="AD" clId="Web-{07281B3A-06D7-41D3-BCAC-2EB8973767BF}" dt="2023-10-14T14:00:54.317" v="1"/>
          <ac:cxnSpMkLst>
            <pc:docMk/>
            <pc:sldMk cId="2057823719" sldId="260"/>
            <ac:cxnSpMk id="21" creationId="{546BEE7D-E1CB-4E40-A841-6C2F1C6D3E3F}"/>
          </ac:cxnSpMkLst>
        </pc:cxnChg>
        <pc:cxnChg chg="add del">
          <ac:chgData name="Albano Díez De Paulino" userId="S::adiezd07@educantabria.es::03059d01-befc-44c4-9429-2476df71cb62" providerId="AD" clId="Web-{07281B3A-06D7-41D3-BCAC-2EB8973767BF}" dt="2023-10-14T14:00:54.317" v="1"/>
          <ac:cxnSpMkLst>
            <pc:docMk/>
            <pc:sldMk cId="2057823719" sldId="260"/>
            <ac:cxnSpMk id="23" creationId="{87A7FAF3-0336-4EB0-BFEE-05F79B6C2E01}"/>
          </ac:cxnSpMkLst>
        </pc:cxnChg>
        <pc:cxnChg chg="add del">
          <ac:chgData name="Albano Díez De Paulino" userId="S::adiezd07@educantabria.es::03059d01-befc-44c4-9429-2476df71cb62" providerId="AD" clId="Web-{07281B3A-06D7-41D3-BCAC-2EB8973767BF}" dt="2023-10-14T14:00:56.474" v="3"/>
          <ac:cxnSpMkLst>
            <pc:docMk/>
            <pc:sldMk cId="2057823719" sldId="260"/>
            <ac:cxnSpMk id="27" creationId="{E8EAD419-2D3B-4CD6-A841-F11CA09440D3}"/>
          </ac:cxnSpMkLst>
        </pc:cxnChg>
        <pc:cxnChg chg="add del">
          <ac:chgData name="Albano Díez De Paulino" userId="S::adiezd07@educantabria.es::03059d01-befc-44c4-9429-2476df71cb62" providerId="AD" clId="Web-{07281B3A-06D7-41D3-BCAC-2EB8973767BF}" dt="2023-10-14T14:07:44.626" v="18"/>
          <ac:cxnSpMkLst>
            <pc:docMk/>
            <pc:sldMk cId="2057823719" sldId="260"/>
            <ac:cxnSpMk id="31" creationId="{E8A66062-E0FE-4EE7-9840-EC05B87ACF47}"/>
          </ac:cxnSpMkLst>
        </pc:cxnChg>
        <pc:cxnChg chg="add del">
          <ac:chgData name="Albano Díez De Paulino" userId="S::adiezd07@educantabria.es::03059d01-befc-44c4-9429-2476df71cb62" providerId="AD" clId="Web-{07281B3A-06D7-41D3-BCAC-2EB8973767BF}" dt="2023-10-14T14:07:44.626" v="18"/>
          <ac:cxnSpMkLst>
            <pc:docMk/>
            <pc:sldMk cId="2057823719" sldId="260"/>
            <ac:cxnSpMk id="32" creationId="{A3B4C179-2540-4304-9C9C-2AAAA53EFDC7}"/>
          </ac:cxnSpMkLst>
        </pc:cxnChg>
        <pc:cxnChg chg="add">
          <ac:chgData name="Albano Díez De Paulino" userId="S::adiezd07@educantabria.es::03059d01-befc-44c4-9429-2476df71cb62" providerId="AD" clId="Web-{07281B3A-06D7-41D3-BCAC-2EB8973767BF}" dt="2023-10-14T14:07:44.626" v="18"/>
          <ac:cxnSpMkLst>
            <pc:docMk/>
            <pc:sldMk cId="2057823719" sldId="260"/>
            <ac:cxnSpMk id="43" creationId="{78FBE787-8B1D-40E5-8468-6F665BB5D7CB}"/>
          </ac:cxnSpMkLst>
        </pc:cxnChg>
      </pc:sldChg>
    </pc:docChg>
  </pc:docChgLst>
  <pc:docChgLst>
    <pc:chgData name="Albano Díez De Paulino" userId="S::adiezd07@educantabria.es::03059d01-befc-44c4-9429-2476df71cb62" providerId="AD" clId="Web-{720D5E10-FDC7-4D11-8378-FC12725E24E5}"/>
    <pc:docChg chg="modSld">
      <pc:chgData name="Albano Díez De Paulino" userId="S::adiezd07@educantabria.es::03059d01-befc-44c4-9429-2476df71cb62" providerId="AD" clId="Web-{720D5E10-FDC7-4D11-8378-FC12725E24E5}" dt="2023-10-14T19:40:58.797" v="97" actId="20577"/>
      <pc:docMkLst>
        <pc:docMk/>
      </pc:docMkLst>
      <pc:sldChg chg="modSp">
        <pc:chgData name="Albano Díez De Paulino" userId="S::adiezd07@educantabria.es::03059d01-befc-44c4-9429-2476df71cb62" providerId="AD" clId="Web-{720D5E10-FDC7-4D11-8378-FC12725E24E5}" dt="2023-10-14T19:40:50.781" v="93" actId="20577"/>
        <pc:sldMkLst>
          <pc:docMk/>
          <pc:sldMk cId="758757606" sldId="265"/>
        </pc:sldMkLst>
        <pc:spChg chg="mod">
          <ac:chgData name="Albano Díez De Paulino" userId="S::adiezd07@educantabria.es::03059d01-befc-44c4-9429-2476df71cb62" providerId="AD" clId="Web-{720D5E10-FDC7-4D11-8378-FC12725E24E5}" dt="2023-10-14T19:40:50.781" v="93" actId="20577"/>
          <ac:spMkLst>
            <pc:docMk/>
            <pc:sldMk cId="758757606" sldId="265"/>
            <ac:spMk id="2" creationId="{E1A7E767-783F-1599-59E9-E976B341E485}"/>
          </ac:spMkLst>
        </pc:spChg>
      </pc:sldChg>
      <pc:sldChg chg="modSp">
        <pc:chgData name="Albano Díez De Paulino" userId="S::adiezd07@educantabria.es::03059d01-befc-44c4-9429-2476df71cb62" providerId="AD" clId="Web-{720D5E10-FDC7-4D11-8378-FC12725E24E5}" dt="2023-10-14T19:40:31.280" v="91" actId="20577"/>
        <pc:sldMkLst>
          <pc:docMk/>
          <pc:sldMk cId="568118566" sldId="266"/>
        </pc:sldMkLst>
        <pc:spChg chg="mod">
          <ac:chgData name="Albano Díez De Paulino" userId="S::adiezd07@educantabria.es::03059d01-befc-44c4-9429-2476df71cb62" providerId="AD" clId="Web-{720D5E10-FDC7-4D11-8378-FC12725E24E5}" dt="2023-10-14T19:40:31.280" v="91" actId="20577"/>
          <ac:spMkLst>
            <pc:docMk/>
            <pc:sldMk cId="568118566" sldId="266"/>
            <ac:spMk id="2" creationId="{E1A7E767-783F-1599-59E9-E976B341E485}"/>
          </ac:spMkLst>
        </pc:spChg>
      </pc:sldChg>
      <pc:sldChg chg="modSp">
        <pc:chgData name="Albano Díez De Paulino" userId="S::adiezd07@educantabria.es::03059d01-befc-44c4-9429-2476df71cb62" providerId="AD" clId="Web-{720D5E10-FDC7-4D11-8378-FC12725E24E5}" dt="2023-10-14T19:40:14.249" v="89" actId="20577"/>
        <pc:sldMkLst>
          <pc:docMk/>
          <pc:sldMk cId="3851075689" sldId="267"/>
        </pc:sldMkLst>
        <pc:spChg chg="mod">
          <ac:chgData name="Albano Díez De Paulino" userId="S::adiezd07@educantabria.es::03059d01-befc-44c4-9429-2476df71cb62" providerId="AD" clId="Web-{720D5E10-FDC7-4D11-8378-FC12725E24E5}" dt="2023-10-14T19:40:14.249" v="89" actId="20577"/>
          <ac:spMkLst>
            <pc:docMk/>
            <pc:sldMk cId="3851075689" sldId="267"/>
            <ac:spMk id="2" creationId="{E1A7E767-783F-1599-59E9-E976B341E485}"/>
          </ac:spMkLst>
        </pc:spChg>
        <pc:graphicFrameChg chg="mod modGraphic">
          <ac:chgData name="Albano Díez De Paulino" userId="S::adiezd07@educantabria.es::03059d01-befc-44c4-9429-2476df71cb62" providerId="AD" clId="Web-{720D5E10-FDC7-4D11-8378-FC12725E24E5}" dt="2023-10-14T19:39:24.154" v="83"/>
          <ac:graphicFrameMkLst>
            <pc:docMk/>
            <pc:sldMk cId="3851075689" sldId="267"/>
            <ac:graphicFrameMk id="3" creationId="{D90E10EC-B47C-20E3-AB42-DB23DFF9B8AC}"/>
          </ac:graphicFrameMkLst>
        </pc:graphicFrameChg>
        <pc:picChg chg="mod">
          <ac:chgData name="Albano Díez De Paulino" userId="S::adiezd07@educantabria.es::03059d01-befc-44c4-9429-2476df71cb62" providerId="AD" clId="Web-{720D5E10-FDC7-4D11-8378-FC12725E24E5}" dt="2023-10-14T19:39:29.482" v="84" actId="1076"/>
          <ac:picMkLst>
            <pc:docMk/>
            <pc:sldMk cId="3851075689" sldId="267"/>
            <ac:picMk id="5" creationId="{4CCB455D-3A48-68CE-B591-258AFE19778C}"/>
          </ac:picMkLst>
        </pc:picChg>
        <pc:picChg chg="mod">
          <ac:chgData name="Albano Díez De Paulino" userId="S::adiezd07@educantabria.es::03059d01-befc-44c4-9429-2476df71cb62" providerId="AD" clId="Web-{720D5E10-FDC7-4D11-8378-FC12725E24E5}" dt="2023-10-14T19:39:32.670" v="85" actId="1076"/>
          <ac:picMkLst>
            <pc:docMk/>
            <pc:sldMk cId="3851075689" sldId="267"/>
            <ac:picMk id="6" creationId="{ED8CC704-4A1A-BB3A-80D9-18B8EA7495EB}"/>
          </ac:picMkLst>
        </pc:picChg>
      </pc:sldChg>
      <pc:sldChg chg="modSp">
        <pc:chgData name="Albano Díez De Paulino" userId="S::adiezd07@educantabria.es::03059d01-befc-44c4-9429-2476df71cb62" providerId="AD" clId="Web-{720D5E10-FDC7-4D11-8378-FC12725E24E5}" dt="2023-10-14T19:34:59.836" v="71" actId="14100"/>
        <pc:sldMkLst>
          <pc:docMk/>
          <pc:sldMk cId="3500190043" sldId="269"/>
        </pc:sldMkLst>
        <pc:spChg chg="mod">
          <ac:chgData name="Albano Díez De Paulino" userId="S::adiezd07@educantabria.es::03059d01-befc-44c4-9429-2476df71cb62" providerId="AD" clId="Web-{720D5E10-FDC7-4D11-8378-FC12725E24E5}" dt="2023-10-14T19:26:55.887" v="15" actId="20577"/>
          <ac:spMkLst>
            <pc:docMk/>
            <pc:sldMk cId="3500190043" sldId="269"/>
            <ac:spMk id="2" creationId="{D4E932B8-D3BB-F8CD-EEBE-F5A6AFAE5349}"/>
          </ac:spMkLst>
        </pc:spChg>
        <pc:spChg chg="mod">
          <ac:chgData name="Albano Díez De Paulino" userId="S::adiezd07@educantabria.es::03059d01-befc-44c4-9429-2476df71cb62" providerId="AD" clId="Web-{720D5E10-FDC7-4D11-8378-FC12725E24E5}" dt="2023-10-14T19:34:59.836" v="71" actId="14100"/>
          <ac:spMkLst>
            <pc:docMk/>
            <pc:sldMk cId="3500190043" sldId="269"/>
            <ac:spMk id="36" creationId="{34AB9B0F-6B6E-57EB-AE38-88F4A4DD5295}"/>
          </ac:spMkLst>
        </pc:spChg>
      </pc:sldChg>
      <pc:sldChg chg="modSp">
        <pc:chgData name="Albano Díez De Paulino" userId="S::adiezd07@educantabria.es::03059d01-befc-44c4-9429-2476df71cb62" providerId="AD" clId="Web-{720D5E10-FDC7-4D11-8378-FC12725E24E5}" dt="2023-10-14T19:40:58.797" v="97" actId="20577"/>
        <pc:sldMkLst>
          <pc:docMk/>
          <pc:sldMk cId="2841510190" sldId="272"/>
        </pc:sldMkLst>
        <pc:spChg chg="mod">
          <ac:chgData name="Albano Díez De Paulino" userId="S::adiezd07@educantabria.es::03059d01-befc-44c4-9429-2476df71cb62" providerId="AD" clId="Web-{720D5E10-FDC7-4D11-8378-FC12725E24E5}" dt="2023-10-14T19:40:58.797" v="97" actId="20577"/>
          <ac:spMkLst>
            <pc:docMk/>
            <pc:sldMk cId="2841510190" sldId="272"/>
            <ac:spMk id="2" creationId="{E1A7E767-783F-1599-59E9-E976B341E485}"/>
          </ac:spMkLst>
        </pc:spChg>
      </pc:sldChg>
      <pc:sldChg chg="modSp">
        <pc:chgData name="Albano Díez De Paulino" userId="S::adiezd07@educantabria.es::03059d01-befc-44c4-9429-2476df71cb62" providerId="AD" clId="Web-{720D5E10-FDC7-4D11-8378-FC12725E24E5}" dt="2023-10-14T19:40:54.953" v="95" actId="20577"/>
        <pc:sldMkLst>
          <pc:docMk/>
          <pc:sldMk cId="2884904392" sldId="273"/>
        </pc:sldMkLst>
        <pc:spChg chg="mod">
          <ac:chgData name="Albano Díez De Paulino" userId="S::adiezd07@educantabria.es::03059d01-befc-44c4-9429-2476df71cb62" providerId="AD" clId="Web-{720D5E10-FDC7-4D11-8378-FC12725E24E5}" dt="2023-10-14T19:40:54.953" v="95" actId="20577"/>
          <ac:spMkLst>
            <pc:docMk/>
            <pc:sldMk cId="2884904392" sldId="273"/>
            <ac:spMk id="2" creationId="{E1A7E767-783F-1599-59E9-E976B341E485}"/>
          </ac:spMkLst>
        </pc:spChg>
      </pc:sldChg>
    </pc:docChg>
  </pc:docChgLst>
  <pc:docChgLst>
    <pc:chgData name="Daniel Espinosa García" userId="S::despinosag02@educantabria.es::0391af4d-854d-4196-9bdc-b41537f6b0fb" providerId="AD" clId="Web-{95ED875B-41F6-40A6-B5C8-F215158A5713}"/>
    <pc:docChg chg="modSld addMainMaster delMainMaster">
      <pc:chgData name="Daniel Espinosa García" userId="S::despinosag02@educantabria.es::0391af4d-854d-4196-9bdc-b41537f6b0fb" providerId="AD" clId="Web-{95ED875B-41F6-40A6-B5C8-F215158A5713}" dt="2023-10-14T16:47:02.348" v="149" actId="1076"/>
      <pc:docMkLst>
        <pc:docMk/>
      </pc:docMkLst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3:49.453" v="132"/>
        <pc:sldMkLst>
          <pc:docMk/>
          <pc:sldMk cId="3170256004" sldId="259"/>
        </pc:sldMkLst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170256004" sldId="259"/>
            <ac:spMk id="2" creationId="{71121895-29DF-C355-BBB8-981F8184209E}"/>
          </ac:spMkLst>
        </pc:spChg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170256004" sldId="259"/>
            <ac:spMk id="3" creationId="{4C07B87D-541C-ECDD-C6AD-4A700BD998B0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170256004" sldId="259"/>
            <ac:spMk id="9" creationId="{82950D9A-4705-4314-961A-4F88B2CE412D}"/>
          </ac:spMkLst>
        </pc:sp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3170256004" sldId="259"/>
            <ac:cxnSpMk id="11" creationId="{13AC671C-E66F-43C5-A66A-C477339DD232}"/>
          </ac:cxnSpMkLst>
        </pc:cxn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3170256004" sldId="259"/>
            <ac:cxnSpMk id="13" creationId="{EEE10AC2-20ED-4628-9A8E-14F8437B55CB}"/>
          </ac:cxnSpMkLst>
        </pc:cxnChg>
      </pc:sldChg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3:49.453" v="132"/>
        <pc:sldMkLst>
          <pc:docMk/>
          <pc:sldMk cId="2057823719" sldId="260"/>
        </pc:sldMkLst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2057823719" sldId="260"/>
            <ac:spMk id="2" creationId="{D4E932B8-D3BB-F8CD-EEBE-F5A6AFAE5349}"/>
          </ac:spMkLst>
        </pc:spChg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2057823719" sldId="260"/>
            <ac:spMk id="36" creationId="{34AB9B0F-6B6E-57EB-AE38-88F4A4DD5295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2057823719" sldId="260"/>
            <ac:spMk id="39" creationId="{F8222250-799A-4AD0-9BD1-BE6EB7A06AD0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2057823719" sldId="260"/>
            <ac:spMk id="41" creationId="{B770432A-C0A6-4D4F-AE2C-705049DAB85F}"/>
          </ac:spMkLst>
        </pc:sp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2057823719" sldId="260"/>
            <ac:cxnSpMk id="43" creationId="{78FBE787-8B1D-40E5-8468-6F665BB5D7CB}"/>
          </ac:cxnSpMkLst>
        </pc:cxnChg>
      </pc:sldChg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7:02.348" v="149" actId="1076"/>
        <pc:sldMkLst>
          <pc:docMk/>
          <pc:sldMk cId="820681948" sldId="261"/>
        </pc:sldMkLst>
        <pc:spChg chg="mod ord">
          <ac:chgData name="Daniel Espinosa García" userId="S::despinosag02@educantabria.es::0391af4d-854d-4196-9bdc-b41537f6b0fb" providerId="AD" clId="Web-{95ED875B-41F6-40A6-B5C8-F215158A5713}" dt="2023-10-14T16:44:50.423" v="134"/>
          <ac:spMkLst>
            <pc:docMk/>
            <pc:sldMk cId="820681948" sldId="261"/>
            <ac:spMk id="2" creationId="{E1A7E767-783F-1599-59E9-E976B341E485}"/>
          </ac:spMkLst>
        </pc:spChg>
        <pc:spChg chg="add del mod">
          <ac:chgData name="Daniel Espinosa García" userId="S::despinosag02@educantabria.es::0391af4d-854d-4196-9bdc-b41537f6b0fb" providerId="AD" clId="Web-{95ED875B-41F6-40A6-B5C8-F215158A5713}" dt="2023-10-14T16:46:54.411" v="148"/>
          <ac:spMkLst>
            <pc:docMk/>
            <pc:sldMk cId="820681948" sldId="261"/>
            <ac:spMk id="6" creationId="{AD9C06D2-5E4C-EB03-0FF2-855834C50C7F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4:50.423" v="134"/>
          <ac:spMkLst>
            <pc:docMk/>
            <pc:sldMk cId="820681948" sldId="261"/>
            <ac:spMk id="8" creationId="{D3E0373C-BDE9-4FAA-892A-B226DD970D36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4:50.423" v="134"/>
          <ac:spMkLst>
            <pc:docMk/>
            <pc:sldMk cId="820681948" sldId="261"/>
            <ac:spMk id="10" creationId="{FC2BFFFF-16DA-434F-B48D-28B539690C2E}"/>
          </ac:spMkLst>
        </pc:spChg>
        <pc:graphicFrameChg chg="mod modGraphic">
          <ac:chgData name="Daniel Espinosa García" userId="S::despinosag02@educantabria.es::0391af4d-854d-4196-9bdc-b41537f6b0fb" providerId="AD" clId="Web-{95ED875B-41F6-40A6-B5C8-F215158A5713}" dt="2023-10-14T15:59:31.929" v="125"/>
          <ac:graphicFrameMkLst>
            <pc:docMk/>
            <pc:sldMk cId="820681948" sldId="261"/>
            <ac:graphicFrameMk id="3" creationId="{D90E10EC-B47C-20E3-AB42-DB23DFF9B8AC}"/>
          </ac:graphicFrameMkLst>
        </pc:graphicFrameChg>
        <pc:picChg chg="mod ord">
          <ac:chgData name="Daniel Espinosa García" userId="S::despinosag02@educantabria.es::0391af4d-854d-4196-9bdc-b41537f6b0fb" providerId="AD" clId="Web-{95ED875B-41F6-40A6-B5C8-F215158A5713}" dt="2023-10-14T16:47:02.348" v="149" actId="1076"/>
          <ac:picMkLst>
            <pc:docMk/>
            <pc:sldMk cId="820681948" sldId="261"/>
            <ac:picMk id="4" creationId="{39AFC111-D409-2B91-2E39-F76401F80EA0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26:52.940" v="39" actId="1076"/>
          <ac:picMkLst>
            <pc:docMk/>
            <pc:sldMk cId="820681948" sldId="261"/>
            <ac:picMk id="5" creationId="{2CEA5EF4-A258-9A25-36A5-E844C7FA2296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45:27.297" v="111" actId="1076"/>
          <ac:picMkLst>
            <pc:docMk/>
            <pc:sldMk cId="820681948" sldId="261"/>
            <ac:picMk id="6" creationId="{5B5434C4-3AC5-9861-4BB9-99A4DA204769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45:13.078" v="110" actId="1076"/>
          <ac:picMkLst>
            <pc:docMk/>
            <pc:sldMk cId="820681948" sldId="261"/>
            <ac:picMk id="7" creationId="{92993877-0430-6AF3-6650-7A6DB3DE7455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08:17.296" v="37" actId="1076"/>
          <ac:picMkLst>
            <pc:docMk/>
            <pc:sldMk cId="820681948" sldId="261"/>
            <ac:picMk id="9" creationId="{B6E46F55-EEA4-C763-6DA2-0BF4D7B4B7AF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07:39.982" v="31" actId="1076"/>
          <ac:picMkLst>
            <pc:docMk/>
            <pc:sldMk cId="820681948" sldId="261"/>
            <ac:picMk id="11" creationId="{51191FB3-E000-E6B4-DD3C-8D11555C7BDF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07:44.388" v="33" actId="1076"/>
          <ac:picMkLst>
            <pc:docMk/>
            <pc:sldMk cId="820681948" sldId="261"/>
            <ac:picMk id="13" creationId="{7CFA551A-7270-231B-2815-0CC249B92F8B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08:10.780" v="36" actId="1076"/>
          <ac:picMkLst>
            <pc:docMk/>
            <pc:sldMk cId="820681948" sldId="261"/>
            <ac:picMk id="14" creationId="{DF7E4654-DFE6-F9AF-D12B-BD73AE27094D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45:07.219" v="109" actId="1076"/>
          <ac:picMkLst>
            <pc:docMk/>
            <pc:sldMk cId="820681948" sldId="261"/>
            <ac:picMk id="15" creationId="{12FC6F9E-C31C-BC12-0F00-6904381D113D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45:40.938" v="113" actId="1076"/>
          <ac:picMkLst>
            <pc:docMk/>
            <pc:sldMk cId="820681948" sldId="261"/>
            <ac:picMk id="16" creationId="{80023CF6-A178-17CD-13E8-D65B5575E8E7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45:47.767" v="115" actId="1076"/>
          <ac:picMkLst>
            <pc:docMk/>
            <pc:sldMk cId="820681948" sldId="261"/>
            <ac:picMk id="17" creationId="{BF7DAAC2-9639-A3C1-1E24-1955FDD02D31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45:51.564" v="117" actId="1076"/>
          <ac:picMkLst>
            <pc:docMk/>
            <pc:sldMk cId="820681948" sldId="261"/>
            <ac:picMk id="18" creationId="{89F6F87C-9C92-3DDA-49F7-BEDC7A6E1F5D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59:36.132" v="127" actId="1076"/>
          <ac:picMkLst>
            <pc:docMk/>
            <pc:sldMk cId="820681948" sldId="261"/>
            <ac:picMk id="19" creationId="{A1F68509-92F9-0828-D922-4D066D4D1CC6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6:03:07.575" v="129" actId="1076"/>
          <ac:picMkLst>
            <pc:docMk/>
            <pc:sldMk cId="820681948" sldId="261"/>
            <ac:picMk id="20" creationId="{6C77A341-007D-9BCB-1557-55CC0D097A62}"/>
          </ac:picMkLst>
        </pc:picChg>
        <pc:picChg chg="mod">
          <ac:chgData name="Daniel Espinosa García" userId="S::despinosag02@educantabria.es::0391af4d-854d-4196-9bdc-b41537f6b0fb" providerId="AD" clId="Web-{95ED875B-41F6-40A6-B5C8-F215158A5713}" dt="2023-10-14T16:28:06.146" v="130" actId="1076"/>
          <ac:picMkLst>
            <pc:docMk/>
            <pc:sldMk cId="820681948" sldId="261"/>
            <ac:picMk id="25" creationId="{3AB21641-3787-E9BE-5DE5-602BD23E0C67}"/>
          </ac:picMkLst>
        </pc:picChg>
        <pc:picChg chg="add del mod">
          <ac:chgData name="Daniel Espinosa García" userId="S::despinosag02@educantabria.es::0391af4d-854d-4196-9bdc-b41537f6b0fb" providerId="AD" clId="Web-{95ED875B-41F6-40A6-B5C8-F215158A5713}" dt="2023-10-14T16:46:52.661" v="147"/>
          <ac:picMkLst>
            <pc:docMk/>
            <pc:sldMk cId="820681948" sldId="261"/>
            <ac:picMk id="37" creationId="{A34173C7-317C-4748-58E4-B62FE33772D6}"/>
          </ac:picMkLst>
        </pc:picChg>
        <pc:cxnChg chg="add del">
          <ac:chgData name="Daniel Espinosa García" userId="S::despinosag02@educantabria.es::0391af4d-854d-4196-9bdc-b41537f6b0fb" providerId="AD" clId="Web-{95ED875B-41F6-40A6-B5C8-F215158A5713}" dt="2023-10-14T16:44:50.423" v="134"/>
          <ac:cxnSpMkLst>
            <pc:docMk/>
            <pc:sldMk cId="820681948" sldId="261"/>
            <ac:cxnSpMk id="12" creationId="{E8EAD419-2D3B-4CD6-A841-F11CA09440D3}"/>
          </ac:cxnSpMkLst>
        </pc:cxnChg>
      </pc:sldChg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3:49.453" v="132"/>
        <pc:sldMkLst>
          <pc:docMk/>
          <pc:sldMk cId="3670266319" sldId="262"/>
        </pc:sldMkLst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670266319" sldId="262"/>
            <ac:spMk id="2" creationId="{E1A7E767-783F-1599-59E9-E976B341E485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670266319" sldId="262"/>
            <ac:spMk id="8" creationId="{D3E0373C-BDE9-4FAA-892A-B226DD970D36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670266319" sldId="262"/>
            <ac:spMk id="10" creationId="{FC2BFFFF-16DA-434F-B48D-28B539690C2E}"/>
          </ac:spMkLst>
        </pc:spChg>
        <pc:graphicFrameChg chg="mod modGraphic">
          <ac:chgData name="Daniel Espinosa García" userId="S::despinosag02@educantabria.es::0391af4d-854d-4196-9bdc-b41537f6b0fb" providerId="AD" clId="Web-{95ED875B-41F6-40A6-B5C8-F215158A5713}" dt="2023-10-14T15:27:49.817" v="84"/>
          <ac:graphicFrameMkLst>
            <pc:docMk/>
            <pc:sldMk cId="3670266319" sldId="262"/>
            <ac:graphicFrameMk id="3" creationId="{D90E10EC-B47C-20E3-AB42-DB23DFF9B8AC}"/>
          </ac:graphicFrameMkLst>
        </pc:graphicFrameChg>
        <pc:picChg chg="mod ord">
          <ac:chgData name="Daniel Espinosa García" userId="S::despinosag02@educantabria.es::0391af4d-854d-4196-9bdc-b41537f6b0fb" providerId="AD" clId="Web-{95ED875B-41F6-40A6-B5C8-F215158A5713}" dt="2023-10-14T16:43:49.453" v="132"/>
          <ac:picMkLst>
            <pc:docMk/>
            <pc:sldMk cId="3670266319" sldId="262"/>
            <ac:picMk id="4" creationId="{39AFC111-D409-2B91-2E39-F76401F80EA0}"/>
          </ac:picMkLst>
        </pc:pic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3670266319" sldId="262"/>
            <ac:cxnSpMk id="12" creationId="{E8EAD419-2D3B-4CD6-A841-F11CA09440D3}"/>
          </ac:cxnSpMkLst>
        </pc:cxnChg>
      </pc:sldChg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3:49.453" v="132"/>
        <pc:sldMkLst>
          <pc:docMk/>
          <pc:sldMk cId="985649986" sldId="263"/>
        </pc:sldMkLst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985649986" sldId="263"/>
            <ac:spMk id="2" creationId="{E1A7E767-783F-1599-59E9-E976B341E485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985649986" sldId="263"/>
            <ac:spMk id="8" creationId="{D3E0373C-BDE9-4FAA-892A-B226DD970D36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985649986" sldId="263"/>
            <ac:spMk id="10" creationId="{FC2BFFFF-16DA-434F-B48D-28B539690C2E}"/>
          </ac:spMkLst>
        </pc:spChg>
        <pc:picChg chg="mod ord">
          <ac:chgData name="Daniel Espinosa García" userId="S::despinosag02@educantabria.es::0391af4d-854d-4196-9bdc-b41537f6b0fb" providerId="AD" clId="Web-{95ED875B-41F6-40A6-B5C8-F215158A5713}" dt="2023-10-14T16:43:49.453" v="132"/>
          <ac:picMkLst>
            <pc:docMk/>
            <pc:sldMk cId="985649986" sldId="263"/>
            <ac:picMk id="4" creationId="{39AFC111-D409-2B91-2E39-F76401F80EA0}"/>
          </ac:picMkLst>
        </pc:pic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985649986" sldId="263"/>
            <ac:cxnSpMk id="12" creationId="{E8EAD419-2D3B-4CD6-A841-F11CA09440D3}"/>
          </ac:cxnSpMkLst>
        </pc:cxnChg>
      </pc:sldChg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3:49.453" v="132"/>
        <pc:sldMkLst>
          <pc:docMk/>
          <pc:sldMk cId="572043729" sldId="264"/>
        </pc:sldMkLst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572043729" sldId="264"/>
            <ac:spMk id="2" creationId="{E1A7E767-783F-1599-59E9-E976B341E485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572043729" sldId="264"/>
            <ac:spMk id="8" creationId="{D3E0373C-BDE9-4FAA-892A-B226DD970D36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572043729" sldId="264"/>
            <ac:spMk id="10" creationId="{FC2BFFFF-16DA-434F-B48D-28B539690C2E}"/>
          </ac:spMkLst>
        </pc:spChg>
        <pc:picChg chg="mod ord">
          <ac:chgData name="Daniel Espinosa García" userId="S::despinosag02@educantabria.es::0391af4d-854d-4196-9bdc-b41537f6b0fb" providerId="AD" clId="Web-{95ED875B-41F6-40A6-B5C8-F215158A5713}" dt="2023-10-14T16:43:49.453" v="132"/>
          <ac:picMkLst>
            <pc:docMk/>
            <pc:sldMk cId="572043729" sldId="264"/>
            <ac:picMk id="4" creationId="{39AFC111-D409-2B91-2E39-F76401F80EA0}"/>
          </ac:picMkLst>
        </pc:pic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572043729" sldId="264"/>
            <ac:cxnSpMk id="12" creationId="{E8EAD419-2D3B-4CD6-A841-F11CA09440D3}"/>
          </ac:cxnSpMkLst>
        </pc:cxnChg>
      </pc:sldChg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3:49.453" v="132"/>
        <pc:sldMkLst>
          <pc:docMk/>
          <pc:sldMk cId="758757606" sldId="265"/>
        </pc:sldMkLst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758757606" sldId="265"/>
            <ac:spMk id="2" creationId="{E1A7E767-783F-1599-59E9-E976B341E485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758757606" sldId="265"/>
            <ac:spMk id="8" creationId="{D3E0373C-BDE9-4FAA-892A-B226DD970D36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758757606" sldId="265"/>
            <ac:spMk id="10" creationId="{FC2BFFFF-16DA-434F-B48D-28B539690C2E}"/>
          </ac:spMkLst>
        </pc:spChg>
        <pc:picChg chg="mod ord">
          <ac:chgData name="Daniel Espinosa García" userId="S::despinosag02@educantabria.es::0391af4d-854d-4196-9bdc-b41537f6b0fb" providerId="AD" clId="Web-{95ED875B-41F6-40A6-B5C8-F215158A5713}" dt="2023-10-14T16:43:49.453" v="132"/>
          <ac:picMkLst>
            <pc:docMk/>
            <pc:sldMk cId="758757606" sldId="265"/>
            <ac:picMk id="4" creationId="{39AFC111-D409-2B91-2E39-F76401F80EA0}"/>
          </ac:picMkLst>
        </pc:pic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758757606" sldId="265"/>
            <ac:cxnSpMk id="12" creationId="{E8EAD419-2D3B-4CD6-A841-F11CA09440D3}"/>
          </ac:cxnSpMkLst>
        </pc:cxnChg>
      </pc:sldChg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3:49.453" v="132"/>
        <pc:sldMkLst>
          <pc:docMk/>
          <pc:sldMk cId="568118566" sldId="266"/>
        </pc:sldMkLst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568118566" sldId="266"/>
            <ac:spMk id="2" creationId="{E1A7E767-783F-1599-59E9-E976B341E485}"/>
          </ac:spMkLst>
        </pc:spChg>
        <pc:spChg chg="add del mod">
          <ac:chgData name="Daniel Espinosa García" userId="S::despinosag02@educantabria.es::0391af4d-854d-4196-9bdc-b41537f6b0fb" providerId="AD" clId="Web-{95ED875B-41F6-40A6-B5C8-F215158A5713}" dt="2023-10-14T15:02:29.060" v="7"/>
          <ac:spMkLst>
            <pc:docMk/>
            <pc:sldMk cId="568118566" sldId="266"/>
            <ac:spMk id="6" creationId="{4935AC70-27AB-D9C4-115B-84C9A8EDFA74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568118566" sldId="266"/>
            <ac:spMk id="8" creationId="{D3E0373C-BDE9-4FAA-892A-B226DD970D36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568118566" sldId="266"/>
            <ac:spMk id="10" creationId="{FC2BFFFF-16DA-434F-B48D-28B539690C2E}"/>
          </ac:spMkLst>
        </pc:spChg>
        <pc:picChg chg="mod ord">
          <ac:chgData name="Daniel Espinosa García" userId="S::despinosag02@educantabria.es::0391af4d-854d-4196-9bdc-b41537f6b0fb" providerId="AD" clId="Web-{95ED875B-41F6-40A6-B5C8-F215158A5713}" dt="2023-10-14T16:43:49.453" v="132"/>
          <ac:picMkLst>
            <pc:docMk/>
            <pc:sldMk cId="568118566" sldId="266"/>
            <ac:picMk id="4" creationId="{39AFC111-D409-2B91-2E39-F76401F80EA0}"/>
          </ac:picMkLst>
        </pc:picChg>
        <pc:picChg chg="add del mod">
          <ac:chgData name="Daniel Espinosa García" userId="S::despinosag02@educantabria.es::0391af4d-854d-4196-9bdc-b41537f6b0fb" providerId="AD" clId="Web-{95ED875B-41F6-40A6-B5C8-F215158A5713}" dt="2023-10-14T15:03:37.984" v="25"/>
          <ac:picMkLst>
            <pc:docMk/>
            <pc:sldMk cId="568118566" sldId="266"/>
            <ac:picMk id="7" creationId="{0A3FB907-B818-97B0-7307-423120BD780A}"/>
          </ac:picMkLst>
        </pc:picChg>
        <pc:picChg chg="add del mod">
          <ac:chgData name="Daniel Espinosa García" userId="S::despinosag02@educantabria.es::0391af4d-854d-4196-9bdc-b41537f6b0fb" providerId="AD" clId="Web-{95ED875B-41F6-40A6-B5C8-F215158A5713}" dt="2023-10-14T15:03:37.984" v="24"/>
          <ac:picMkLst>
            <pc:docMk/>
            <pc:sldMk cId="568118566" sldId="266"/>
            <ac:picMk id="9" creationId="{674BC62A-1C72-202B-493B-AB3FA6293507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03:43.907" v="26" actId="1076"/>
          <ac:picMkLst>
            <pc:docMk/>
            <pc:sldMk cId="568118566" sldId="266"/>
            <ac:picMk id="11" creationId="{691F38BA-5DD3-C70E-461C-8C8D2665F1AB}"/>
          </ac:picMkLst>
        </pc:picChg>
        <pc:picChg chg="add mod">
          <ac:chgData name="Daniel Espinosa García" userId="S::despinosag02@educantabria.es::0391af4d-854d-4196-9bdc-b41537f6b0fb" providerId="AD" clId="Web-{95ED875B-41F6-40A6-B5C8-F215158A5713}" dt="2023-10-14T15:03:47.094" v="27" actId="1076"/>
          <ac:picMkLst>
            <pc:docMk/>
            <pc:sldMk cId="568118566" sldId="266"/>
            <ac:picMk id="13" creationId="{FB182139-9D06-6769-233B-806DF8C6478D}"/>
          </ac:picMkLst>
        </pc:pic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568118566" sldId="266"/>
            <ac:cxnSpMk id="12" creationId="{E8EAD419-2D3B-4CD6-A841-F11CA09440D3}"/>
          </ac:cxnSpMkLst>
        </pc:cxnChg>
      </pc:sldChg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3:49.453" v="132"/>
        <pc:sldMkLst>
          <pc:docMk/>
          <pc:sldMk cId="3851075689" sldId="267"/>
        </pc:sldMkLst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851075689" sldId="267"/>
            <ac:spMk id="2" creationId="{E1A7E767-783F-1599-59E9-E976B341E485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851075689" sldId="267"/>
            <ac:spMk id="8" creationId="{D3E0373C-BDE9-4FAA-892A-B226DD970D36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851075689" sldId="267"/>
            <ac:spMk id="10" creationId="{FC2BFFFF-16DA-434F-B48D-28B539690C2E}"/>
          </ac:spMkLst>
        </pc:spChg>
        <pc:picChg chg="mod ord">
          <ac:chgData name="Daniel Espinosa García" userId="S::despinosag02@educantabria.es::0391af4d-854d-4196-9bdc-b41537f6b0fb" providerId="AD" clId="Web-{95ED875B-41F6-40A6-B5C8-F215158A5713}" dt="2023-10-14T16:43:49.453" v="132"/>
          <ac:picMkLst>
            <pc:docMk/>
            <pc:sldMk cId="3851075689" sldId="267"/>
            <ac:picMk id="4" creationId="{39AFC111-D409-2B91-2E39-F76401F80EA0}"/>
          </ac:picMkLst>
        </pc:pic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3851075689" sldId="267"/>
            <ac:cxnSpMk id="12" creationId="{E8EAD419-2D3B-4CD6-A841-F11CA09440D3}"/>
          </ac:cxnSpMkLst>
        </pc:cxnChg>
      </pc:sldChg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3:49.453" v="132"/>
        <pc:sldMkLst>
          <pc:docMk/>
          <pc:sldMk cId="3474351321" sldId="268"/>
        </pc:sldMkLst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474351321" sldId="268"/>
            <ac:spMk id="2" creationId="{D4E932B8-D3BB-F8CD-EEBE-F5A6AFAE5349}"/>
          </ac:spMkLst>
        </pc:spChg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474351321" sldId="268"/>
            <ac:spMk id="36" creationId="{34AB9B0F-6B6E-57EB-AE38-88F4A4DD5295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474351321" sldId="268"/>
            <ac:spMk id="39" creationId="{F8222250-799A-4AD0-9BD1-BE6EB7A06AD0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474351321" sldId="268"/>
            <ac:spMk id="41" creationId="{B770432A-C0A6-4D4F-AE2C-705049DAB85F}"/>
          </ac:spMkLst>
        </pc:sp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3474351321" sldId="268"/>
            <ac:cxnSpMk id="43" creationId="{78FBE787-8B1D-40E5-8468-6F665BB5D7CB}"/>
          </ac:cxnSpMkLst>
        </pc:cxnChg>
      </pc:sldChg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3:49.453" v="132"/>
        <pc:sldMkLst>
          <pc:docMk/>
          <pc:sldMk cId="3500190043" sldId="269"/>
        </pc:sldMkLst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500190043" sldId="269"/>
            <ac:spMk id="2" creationId="{D4E932B8-D3BB-F8CD-EEBE-F5A6AFAE5349}"/>
          </ac:spMkLst>
        </pc:spChg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500190043" sldId="269"/>
            <ac:spMk id="36" creationId="{34AB9B0F-6B6E-57EB-AE38-88F4A4DD5295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500190043" sldId="269"/>
            <ac:spMk id="39" creationId="{F8222250-799A-4AD0-9BD1-BE6EB7A06AD0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3500190043" sldId="269"/>
            <ac:spMk id="41" creationId="{B770432A-C0A6-4D4F-AE2C-705049DAB85F}"/>
          </ac:spMkLst>
        </pc:sp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3500190043" sldId="269"/>
            <ac:cxnSpMk id="43" creationId="{78FBE787-8B1D-40E5-8468-6F665BB5D7CB}"/>
          </ac:cxnSpMkLst>
        </pc:cxnChg>
      </pc:sldChg>
      <pc:sldChg chg="addSp delSp modSp mod modClrScheme delDesignElem chgLayout">
        <pc:chgData name="Daniel Espinosa García" userId="S::despinosag02@educantabria.es::0391af4d-854d-4196-9bdc-b41537f6b0fb" providerId="AD" clId="Web-{95ED875B-41F6-40A6-B5C8-F215158A5713}" dt="2023-10-14T16:43:49.453" v="132"/>
        <pc:sldMkLst>
          <pc:docMk/>
          <pc:sldMk cId="2971628853" sldId="270"/>
        </pc:sldMkLst>
        <pc:spChg chg="mod ord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2971628853" sldId="270"/>
            <ac:spMk id="2" creationId="{E1A7E767-783F-1599-59E9-E976B341E485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2971628853" sldId="270"/>
            <ac:spMk id="8" creationId="{D3E0373C-BDE9-4FAA-892A-B226DD970D36}"/>
          </ac:spMkLst>
        </pc:spChg>
        <pc:spChg chg="add del">
          <ac:chgData name="Daniel Espinosa García" userId="S::despinosag02@educantabria.es::0391af4d-854d-4196-9bdc-b41537f6b0fb" providerId="AD" clId="Web-{95ED875B-41F6-40A6-B5C8-F215158A5713}" dt="2023-10-14T16:43:49.453" v="132"/>
          <ac:spMkLst>
            <pc:docMk/>
            <pc:sldMk cId="2971628853" sldId="270"/>
            <ac:spMk id="10" creationId="{FC2BFFFF-16DA-434F-B48D-28B539690C2E}"/>
          </ac:spMkLst>
        </pc:spChg>
        <pc:picChg chg="mod ord">
          <ac:chgData name="Daniel Espinosa García" userId="S::despinosag02@educantabria.es::0391af4d-854d-4196-9bdc-b41537f6b0fb" providerId="AD" clId="Web-{95ED875B-41F6-40A6-B5C8-F215158A5713}" dt="2023-10-14T16:43:49.453" v="132"/>
          <ac:picMkLst>
            <pc:docMk/>
            <pc:sldMk cId="2971628853" sldId="270"/>
            <ac:picMk id="4" creationId="{39AFC111-D409-2B91-2E39-F76401F80EA0}"/>
          </ac:picMkLst>
        </pc:picChg>
        <pc:cxnChg chg="add del">
          <ac:chgData name="Daniel Espinosa García" userId="S::despinosag02@educantabria.es::0391af4d-854d-4196-9bdc-b41537f6b0fb" providerId="AD" clId="Web-{95ED875B-41F6-40A6-B5C8-F215158A5713}" dt="2023-10-14T16:43:49.453" v="132"/>
          <ac:cxnSpMkLst>
            <pc:docMk/>
            <pc:sldMk cId="2971628853" sldId="270"/>
            <ac:cxnSpMk id="12" creationId="{E8EAD419-2D3B-4CD6-A841-F11CA09440D3}"/>
          </ac:cxnSpMkLst>
        </pc:cxnChg>
      </pc:sldChg>
      <pc:sldMasterChg chg="add del addSldLayout delSldLayout">
        <pc:chgData name="Daniel Espinosa García" userId="S::despinosag02@educantabria.es::0391af4d-854d-4196-9bdc-b41537f6b0fb" providerId="AD" clId="Web-{95ED875B-41F6-40A6-B5C8-F215158A5713}" dt="2023-10-14T16:43:49.453" v="132"/>
        <pc:sldMasterMkLst>
          <pc:docMk/>
          <pc:sldMasterMk cId="189026463" sldId="2147483855"/>
        </pc:sldMasterMkLst>
        <pc:sldLayoutChg chg="add del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189026463" sldId="2147483855"/>
            <pc:sldLayoutMk cId="3181159341" sldId="2147483844"/>
          </pc:sldLayoutMkLst>
        </pc:sldLayoutChg>
        <pc:sldLayoutChg chg="add del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189026463" sldId="2147483855"/>
            <pc:sldLayoutMk cId="2214619313" sldId="2147483845"/>
          </pc:sldLayoutMkLst>
        </pc:sldLayoutChg>
        <pc:sldLayoutChg chg="add del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189026463" sldId="2147483855"/>
            <pc:sldLayoutMk cId="2841706354" sldId="2147483846"/>
          </pc:sldLayoutMkLst>
        </pc:sldLayoutChg>
        <pc:sldLayoutChg chg="add del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189026463" sldId="2147483855"/>
            <pc:sldLayoutMk cId="3984202654" sldId="2147483847"/>
          </pc:sldLayoutMkLst>
        </pc:sldLayoutChg>
        <pc:sldLayoutChg chg="add del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189026463" sldId="2147483855"/>
            <pc:sldLayoutMk cId="529007004" sldId="2147483848"/>
          </pc:sldLayoutMkLst>
        </pc:sldLayoutChg>
        <pc:sldLayoutChg chg="add del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189026463" sldId="2147483855"/>
            <pc:sldLayoutMk cId="3086259909" sldId="2147483849"/>
          </pc:sldLayoutMkLst>
        </pc:sldLayoutChg>
        <pc:sldLayoutChg chg="add del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189026463" sldId="2147483855"/>
            <pc:sldLayoutMk cId="2505163870" sldId="2147483850"/>
          </pc:sldLayoutMkLst>
        </pc:sldLayoutChg>
        <pc:sldLayoutChg chg="add del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189026463" sldId="2147483855"/>
            <pc:sldLayoutMk cId="2002535605" sldId="2147483851"/>
          </pc:sldLayoutMkLst>
        </pc:sldLayoutChg>
        <pc:sldLayoutChg chg="add del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189026463" sldId="2147483855"/>
            <pc:sldLayoutMk cId="954657563" sldId="2147483852"/>
          </pc:sldLayoutMkLst>
        </pc:sldLayoutChg>
        <pc:sldLayoutChg chg="add del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189026463" sldId="2147483855"/>
            <pc:sldLayoutMk cId="833334735" sldId="2147483853"/>
          </pc:sldLayoutMkLst>
        </pc:sldLayoutChg>
        <pc:sldLayoutChg chg="add del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189026463" sldId="2147483855"/>
            <pc:sldLayoutMk cId="2582006947" sldId="2147483854"/>
          </pc:sldLayoutMkLst>
        </pc:sldLayoutChg>
      </pc:sldMasterChg>
      <pc:sldMasterChg chg="add del addSldLayout delSldLayout modSldLayout">
        <pc:chgData name="Daniel Espinosa García" userId="S::despinosag02@educantabria.es::0391af4d-854d-4196-9bdc-b41537f6b0fb" providerId="AD" clId="Web-{95ED875B-41F6-40A6-B5C8-F215158A5713}" dt="2023-10-14T16:43:49.453" v="132"/>
        <pc:sldMasterMkLst>
          <pc:docMk/>
          <pc:sldMasterMk cId="3721975692" sldId="2147483856"/>
        </pc:sldMasterMkLst>
        <pc:sldLayoutChg chg="add del mod replId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3721975692" sldId="2147483856"/>
            <pc:sldLayoutMk cId="1408239021" sldId="2147483857"/>
          </pc:sldLayoutMkLst>
        </pc:sldLayoutChg>
        <pc:sldLayoutChg chg="add del mod replId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3721975692" sldId="2147483856"/>
            <pc:sldLayoutMk cId="3212402135" sldId="2147483858"/>
          </pc:sldLayoutMkLst>
        </pc:sldLayoutChg>
        <pc:sldLayoutChg chg="add del mod replId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3721975692" sldId="2147483856"/>
            <pc:sldLayoutMk cId="73866915" sldId="2147483859"/>
          </pc:sldLayoutMkLst>
        </pc:sldLayoutChg>
        <pc:sldLayoutChg chg="add del mod replId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3721975692" sldId="2147483856"/>
            <pc:sldLayoutMk cId="2234065444" sldId="2147483860"/>
          </pc:sldLayoutMkLst>
        </pc:sldLayoutChg>
        <pc:sldLayoutChg chg="add del mod replId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3721975692" sldId="2147483856"/>
            <pc:sldLayoutMk cId="2225121291" sldId="2147483861"/>
          </pc:sldLayoutMkLst>
        </pc:sldLayoutChg>
        <pc:sldLayoutChg chg="add del mod replId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3721975692" sldId="2147483856"/>
            <pc:sldLayoutMk cId="1872247339" sldId="2147483862"/>
          </pc:sldLayoutMkLst>
        </pc:sldLayoutChg>
        <pc:sldLayoutChg chg="add del mod replId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3721975692" sldId="2147483856"/>
            <pc:sldLayoutMk cId="1523446068" sldId="2147483863"/>
          </pc:sldLayoutMkLst>
        </pc:sldLayoutChg>
        <pc:sldLayoutChg chg="add del mod replId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3721975692" sldId="2147483856"/>
            <pc:sldLayoutMk cId="3554103192" sldId="2147483864"/>
          </pc:sldLayoutMkLst>
        </pc:sldLayoutChg>
        <pc:sldLayoutChg chg="add del mod replId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3721975692" sldId="2147483856"/>
            <pc:sldLayoutMk cId="2430890874" sldId="2147483865"/>
          </pc:sldLayoutMkLst>
        </pc:sldLayoutChg>
        <pc:sldLayoutChg chg="add del mod replId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3721975692" sldId="2147483856"/>
            <pc:sldLayoutMk cId="489501398" sldId="2147483866"/>
          </pc:sldLayoutMkLst>
        </pc:sldLayoutChg>
        <pc:sldLayoutChg chg="add del mod replId">
          <pc:chgData name="Daniel Espinosa García" userId="S::despinosag02@educantabria.es::0391af4d-854d-4196-9bdc-b41537f6b0fb" providerId="AD" clId="Web-{95ED875B-41F6-40A6-B5C8-F215158A5713}" dt="2023-10-14T16:43:49.453" v="132"/>
          <pc:sldLayoutMkLst>
            <pc:docMk/>
            <pc:sldMasterMk cId="3721975692" sldId="2147483856"/>
            <pc:sldLayoutMk cId="2120999452" sldId="2147483867"/>
          </pc:sldLayoutMkLst>
        </pc:sldLayoutChg>
      </pc:sldMasterChg>
    </pc:docChg>
  </pc:docChgLst>
  <pc:docChgLst>
    <pc:chgData name="Albano Díez De Paulino" userId="S::adiezd07@educantabria.es::03059d01-befc-44c4-9429-2476df71cb62" providerId="AD" clId="Web-{F7857FD3-9A44-4684-974C-BB1A2918280A}"/>
    <pc:docChg chg="addSld delSld modSld">
      <pc:chgData name="Albano Díez De Paulino" userId="S::adiezd07@educantabria.es::03059d01-befc-44c4-9429-2476df71cb62" providerId="AD" clId="Web-{F7857FD3-9A44-4684-974C-BB1A2918280A}" dt="2023-10-14T17:58:15.701" v="376" actId="1076"/>
      <pc:docMkLst>
        <pc:docMk/>
      </pc:docMkLst>
      <pc:sldChg chg="addSp delSp modSp">
        <pc:chgData name="Albano Díez De Paulino" userId="S::adiezd07@educantabria.es::03059d01-befc-44c4-9429-2476df71cb62" providerId="AD" clId="Web-{F7857FD3-9A44-4684-974C-BB1A2918280A}" dt="2023-10-14T17:47:12.304" v="154" actId="1076"/>
        <pc:sldMkLst>
          <pc:docMk/>
          <pc:sldMk cId="820681948" sldId="261"/>
        </pc:sldMkLst>
        <pc:picChg chg="add del mod">
          <ac:chgData name="Albano Díez De Paulino" userId="S::adiezd07@educantabria.es::03059d01-befc-44c4-9429-2476df71cb62" providerId="AD" clId="Web-{F7857FD3-9A44-4684-974C-BB1A2918280A}" dt="2023-10-14T17:47:03.238" v="152"/>
          <ac:picMkLst>
            <pc:docMk/>
            <pc:sldMk cId="820681948" sldId="261"/>
            <ac:picMk id="6" creationId="{1CAD5A06-6EB1-4BD0-0CB2-109405556301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47:12.304" v="154" actId="1076"/>
          <ac:picMkLst>
            <pc:docMk/>
            <pc:sldMk cId="820681948" sldId="261"/>
            <ac:picMk id="30" creationId="{30F5A1EE-8BB0-89B2-E1B6-A97C678CEC93}"/>
          </ac:picMkLst>
        </pc:picChg>
        <pc:picChg chg="del">
          <ac:chgData name="Albano Díez De Paulino" userId="S::adiezd07@educantabria.es::03059d01-befc-44c4-9429-2476df71cb62" providerId="AD" clId="Web-{F7857FD3-9A44-4684-974C-BB1A2918280A}" dt="2023-10-14T17:46:11.377" v="148"/>
          <ac:picMkLst>
            <pc:docMk/>
            <pc:sldMk cId="820681948" sldId="261"/>
            <ac:picMk id="36" creationId="{4D1BCFE6-36F2-15F4-5DBD-50FA4D285C89}"/>
          </ac:picMkLst>
        </pc:picChg>
      </pc:sldChg>
      <pc:sldChg chg="addSp modSp">
        <pc:chgData name="Albano Díez De Paulino" userId="S::adiezd07@educantabria.es::03059d01-befc-44c4-9429-2476df71cb62" providerId="AD" clId="Web-{F7857FD3-9A44-4684-974C-BB1A2918280A}" dt="2023-10-14T17:58:15.701" v="376" actId="1076"/>
        <pc:sldMkLst>
          <pc:docMk/>
          <pc:sldMk cId="3670266319" sldId="262"/>
        </pc:sldMkLst>
        <pc:picChg chg="add mod">
          <ac:chgData name="Albano Díez De Paulino" userId="S::adiezd07@educantabria.es::03059d01-befc-44c4-9429-2476df71cb62" providerId="AD" clId="Web-{F7857FD3-9A44-4684-974C-BB1A2918280A}" dt="2023-10-14T17:58:15.685" v="375" actId="1076"/>
          <ac:picMkLst>
            <pc:docMk/>
            <pc:sldMk cId="3670266319" sldId="262"/>
            <ac:picMk id="9" creationId="{91805FC7-D67B-A0A1-AAD0-78A550932781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58:15.701" v="376" actId="1076"/>
          <ac:picMkLst>
            <pc:docMk/>
            <pc:sldMk cId="3670266319" sldId="262"/>
            <ac:picMk id="14" creationId="{D9AD41FA-D70C-0B0F-04AE-E4BB2CA17EDF}"/>
          </ac:picMkLst>
        </pc:picChg>
      </pc:sldChg>
      <pc:sldChg chg="addSp modSp del">
        <pc:chgData name="Albano Díez De Paulino" userId="S::adiezd07@educantabria.es::03059d01-befc-44c4-9429-2476df71cb62" providerId="AD" clId="Web-{F7857FD3-9A44-4684-974C-BB1A2918280A}" dt="2023-10-14T17:40:47.351" v="140"/>
        <pc:sldMkLst>
          <pc:docMk/>
          <pc:sldMk cId="985649986" sldId="263"/>
        </pc:sldMkLst>
        <pc:graphicFrameChg chg="mod modGraphic">
          <ac:chgData name="Albano Díez De Paulino" userId="S::adiezd07@educantabria.es::03059d01-befc-44c4-9429-2476df71cb62" providerId="AD" clId="Web-{F7857FD3-9A44-4684-974C-BB1A2918280A}" dt="2023-10-14T17:34:54.902" v="12"/>
          <ac:graphicFrameMkLst>
            <pc:docMk/>
            <pc:sldMk cId="985649986" sldId="263"/>
            <ac:graphicFrameMk id="3" creationId="{D90E10EC-B47C-20E3-AB42-DB23DFF9B8AC}"/>
          </ac:graphicFrameMkLst>
        </pc:graphicFrameChg>
        <pc:graphicFrameChg chg="mod modGraphic">
          <ac:chgData name="Albano Díez De Paulino" userId="S::adiezd07@educantabria.es::03059d01-befc-44c4-9429-2476df71cb62" providerId="AD" clId="Web-{F7857FD3-9A44-4684-974C-BB1A2918280A}" dt="2023-10-14T17:37:35.501" v="117"/>
          <ac:graphicFrameMkLst>
            <pc:docMk/>
            <pc:sldMk cId="985649986" sldId="263"/>
            <ac:graphicFrameMk id="6" creationId="{184B672B-60A4-3BCF-8335-A8AA8B7223AB}"/>
          </ac:graphicFrameMkLst>
        </pc:graphicFrameChg>
        <pc:picChg chg="add mod">
          <ac:chgData name="Albano Díez De Paulino" userId="S::adiezd07@educantabria.es::03059d01-befc-44c4-9429-2476df71cb62" providerId="AD" clId="Web-{F7857FD3-9A44-4684-974C-BB1A2918280A}" dt="2023-10-14T17:38:40.097" v="119" actId="1076"/>
          <ac:picMkLst>
            <pc:docMk/>
            <pc:sldMk cId="985649986" sldId="263"/>
            <ac:picMk id="3" creationId="{ED600D22-FC26-5023-9F70-E0E7C7B19C4C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38:44.300" v="121" actId="1076"/>
          <ac:picMkLst>
            <pc:docMk/>
            <pc:sldMk cId="985649986" sldId="263"/>
            <ac:picMk id="4" creationId="{E81A404A-5D1E-B897-C0E8-6154748883B9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34:09.322" v="2" actId="1076"/>
          <ac:picMkLst>
            <pc:docMk/>
            <pc:sldMk cId="985649986" sldId="263"/>
            <ac:picMk id="5" creationId="{1DBC75F5-3C20-1F3D-F5AF-EF6486213707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34:14.573" v="4" actId="1076"/>
          <ac:picMkLst>
            <pc:docMk/>
            <pc:sldMk cId="985649986" sldId="263"/>
            <ac:picMk id="7" creationId="{47B233FC-CB27-CECB-060D-C1FE496747A9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38:51.004" v="123" actId="1076"/>
          <ac:picMkLst>
            <pc:docMk/>
            <pc:sldMk cId="985649986" sldId="263"/>
            <ac:picMk id="13" creationId="{C14B6AF0-B7E1-5F3D-5989-0CD02BBF13B8}"/>
          </ac:picMkLst>
        </pc:picChg>
      </pc:sldChg>
      <pc:sldChg chg="modSp">
        <pc:chgData name="Albano Díez De Paulino" userId="S::adiezd07@educantabria.es::03059d01-befc-44c4-9429-2476df71cb62" providerId="AD" clId="Web-{F7857FD3-9A44-4684-974C-BB1A2918280A}" dt="2023-10-14T17:56:22.854" v="370"/>
        <pc:sldMkLst>
          <pc:docMk/>
          <pc:sldMk cId="2971628853" sldId="270"/>
        </pc:sldMkLst>
        <pc:graphicFrameChg chg="mod modGraphic">
          <ac:chgData name="Albano Díez De Paulino" userId="S::adiezd07@educantabria.es::03059d01-befc-44c4-9429-2476df71cb62" providerId="AD" clId="Web-{F7857FD3-9A44-4684-974C-BB1A2918280A}" dt="2023-10-14T17:56:22.854" v="370"/>
          <ac:graphicFrameMkLst>
            <pc:docMk/>
            <pc:sldMk cId="2971628853" sldId="270"/>
            <ac:graphicFrameMk id="3" creationId="{D90E10EC-B47C-20E3-AB42-DB23DFF9B8AC}"/>
          </ac:graphicFrameMkLst>
        </pc:graphicFrameChg>
      </pc:sldChg>
      <pc:sldChg chg="addSp delSp modSp add del replId">
        <pc:chgData name="Albano Díez De Paulino" userId="S::adiezd07@educantabria.es::03059d01-befc-44c4-9429-2476df71cb62" providerId="AD" clId="Web-{F7857FD3-9A44-4684-974C-BB1A2918280A}" dt="2023-10-14T17:40:41.320" v="139"/>
        <pc:sldMkLst>
          <pc:docMk/>
          <pc:sldMk cId="3666126462" sldId="271"/>
        </pc:sldMkLst>
        <pc:picChg chg="del">
          <ac:chgData name="Albano Díez De Paulino" userId="S::adiezd07@educantabria.es::03059d01-befc-44c4-9429-2476df71cb62" providerId="AD" clId="Web-{F7857FD3-9A44-4684-974C-BB1A2918280A}" dt="2023-10-14T17:39:31.427" v="129"/>
          <ac:picMkLst>
            <pc:docMk/>
            <pc:sldMk cId="3666126462" sldId="271"/>
            <ac:picMk id="3" creationId="{ED600D22-FC26-5023-9F70-E0E7C7B19C4C}"/>
          </ac:picMkLst>
        </pc:picChg>
        <pc:picChg chg="del">
          <ac:chgData name="Albano Díez De Paulino" userId="S::adiezd07@educantabria.es::03059d01-befc-44c4-9429-2476df71cb62" providerId="AD" clId="Web-{F7857FD3-9A44-4684-974C-BB1A2918280A}" dt="2023-10-14T17:40:00.975" v="133"/>
          <ac:picMkLst>
            <pc:docMk/>
            <pc:sldMk cId="3666126462" sldId="271"/>
            <ac:picMk id="4" creationId="{E81A404A-5D1E-B897-C0E8-6154748883B9}"/>
          </ac:picMkLst>
        </pc:picChg>
        <pc:picChg chg="mod">
          <ac:chgData name="Albano Díez De Paulino" userId="S::adiezd07@educantabria.es::03059d01-befc-44c4-9429-2476df71cb62" providerId="AD" clId="Web-{F7857FD3-9A44-4684-974C-BB1A2918280A}" dt="2023-10-14T17:38:57.207" v="126" actId="1076"/>
          <ac:picMkLst>
            <pc:docMk/>
            <pc:sldMk cId="3666126462" sldId="271"/>
            <ac:picMk id="14" creationId="{E8796377-67B1-4EDE-92E7-D362BE7E6EC7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39:05.817" v="128" actId="1076"/>
          <ac:picMkLst>
            <pc:docMk/>
            <pc:sldMk cId="3666126462" sldId="271"/>
            <ac:picMk id="15" creationId="{85A38252-BCC4-DFD7-9102-749BBFFED148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39:50.568" v="132" actId="1076"/>
          <ac:picMkLst>
            <pc:docMk/>
            <pc:sldMk cId="3666126462" sldId="271"/>
            <ac:picMk id="16" creationId="{1C6CF764-C1EE-655E-9E4B-B362B61B7400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40:14.850" v="135" actId="1076"/>
          <ac:picMkLst>
            <pc:docMk/>
            <pc:sldMk cId="3666126462" sldId="271"/>
            <ac:picMk id="17" creationId="{50FFE3CE-2DCB-9644-FE50-0857F63FC457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40:31.585" v="137" actId="1076"/>
          <ac:picMkLst>
            <pc:docMk/>
            <pc:sldMk cId="3666126462" sldId="271"/>
            <ac:picMk id="18" creationId="{541AD816-C6E7-8F05-C98C-85B437C06371}"/>
          </ac:picMkLst>
        </pc:picChg>
      </pc:sldChg>
      <pc:sldChg chg="addSp delSp modSp add replId">
        <pc:chgData name="Albano Díez De Paulino" userId="S::adiezd07@educantabria.es::03059d01-befc-44c4-9429-2476df71cb62" providerId="AD" clId="Web-{F7857FD3-9A44-4684-974C-BB1A2918280A}" dt="2023-10-14T17:57:40.387" v="372" actId="1076"/>
        <pc:sldMkLst>
          <pc:docMk/>
          <pc:sldMk cId="2841510190" sldId="272"/>
        </pc:sldMkLst>
        <pc:picChg chg="add mod">
          <ac:chgData name="Albano Díez De Paulino" userId="S::adiezd07@educantabria.es::03059d01-befc-44c4-9429-2476df71cb62" providerId="AD" clId="Web-{F7857FD3-9A44-4684-974C-BB1A2918280A}" dt="2023-10-14T17:41:10.430" v="142" actId="1076"/>
          <ac:picMkLst>
            <pc:docMk/>
            <pc:sldMk cId="2841510190" sldId="272"/>
            <ac:picMk id="3" creationId="{456C84BE-2A89-9BCF-599A-FF8810CB22C3}"/>
          </ac:picMkLst>
        </pc:picChg>
        <pc:picChg chg="del">
          <ac:chgData name="Albano Díez De Paulino" userId="S::adiezd07@educantabria.es::03059d01-befc-44c4-9429-2476df71cb62" providerId="AD" clId="Web-{F7857FD3-9A44-4684-974C-BB1A2918280A}" dt="2023-10-14T17:42:32.073" v="145"/>
          <ac:picMkLst>
            <pc:docMk/>
            <pc:sldMk cId="2841510190" sldId="272"/>
            <ac:picMk id="14" creationId="{E8796377-67B1-4EDE-92E7-D362BE7E6EC7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41:51.259" v="144" actId="1076"/>
          <ac:picMkLst>
            <pc:docMk/>
            <pc:sldMk cId="2841510190" sldId="272"/>
            <ac:picMk id="20" creationId="{3B88C00D-FBF3-5793-AEA6-120E063F48B6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42:38.183" v="147" actId="1076"/>
          <ac:picMkLst>
            <pc:docMk/>
            <pc:sldMk cId="2841510190" sldId="272"/>
            <ac:picMk id="21" creationId="{E3416CFE-0BFE-5058-F0BD-66EF22AA2DAA}"/>
          </ac:picMkLst>
        </pc:picChg>
        <pc:picChg chg="mod">
          <ac:chgData name="Albano Díez De Paulino" userId="S::adiezd07@educantabria.es::03059d01-befc-44c4-9429-2476df71cb62" providerId="AD" clId="Web-{F7857FD3-9A44-4684-974C-BB1A2918280A}" dt="2023-10-14T17:47:57.165" v="160" actId="1076"/>
          <ac:picMkLst>
            <pc:docMk/>
            <pc:sldMk cId="2841510190" sldId="272"/>
            <ac:picMk id="22" creationId="{55CD60C8-3B46-DDD0-BCCC-28B66260DE2B}"/>
          </ac:picMkLst>
        </pc:picChg>
        <pc:picChg chg="add del mod">
          <ac:chgData name="Albano Díez De Paulino" userId="S::adiezd07@educantabria.es::03059d01-befc-44c4-9429-2476df71cb62" providerId="AD" clId="Web-{F7857FD3-9A44-4684-974C-BB1A2918280A}" dt="2023-10-14T17:47:37.836" v="157"/>
          <ac:picMkLst>
            <pc:docMk/>
            <pc:sldMk cId="2841510190" sldId="272"/>
            <ac:picMk id="29" creationId="{924FE466-246D-4B99-FF15-28D41DD4ADDB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47:53.384" v="159" actId="1076"/>
          <ac:picMkLst>
            <pc:docMk/>
            <pc:sldMk cId="2841510190" sldId="272"/>
            <ac:picMk id="31" creationId="{E9C6F8AE-9442-64FF-E054-2FC813D4B563}"/>
          </ac:picMkLst>
        </pc:picChg>
        <pc:picChg chg="add mod">
          <ac:chgData name="Albano Díez De Paulino" userId="S::adiezd07@educantabria.es::03059d01-befc-44c4-9429-2476df71cb62" providerId="AD" clId="Web-{F7857FD3-9A44-4684-974C-BB1A2918280A}" dt="2023-10-14T17:57:40.387" v="372" actId="1076"/>
          <ac:picMkLst>
            <pc:docMk/>
            <pc:sldMk cId="2841510190" sldId="272"/>
            <ac:picMk id="34" creationId="{5F157283-8B04-87C8-295F-0F5462CFCC29}"/>
          </ac:picMkLst>
        </pc:picChg>
      </pc:sldChg>
    </pc:docChg>
  </pc:docChgLst>
  <pc:docChgLst>
    <pc:chgData name="Albano Díez De Paulino" userId="S::adiezd07@educantabria.es::03059d01-befc-44c4-9429-2476df71cb62" providerId="AD" clId="Web-{B948CBD7-B060-4754-B542-B7ADF6E04B38}"/>
    <pc:docChg chg="modSld sldOrd">
      <pc:chgData name="Albano Díez De Paulino" userId="S::adiezd07@educantabria.es::03059d01-befc-44c4-9429-2476df71cb62" providerId="AD" clId="Web-{B948CBD7-B060-4754-B542-B7ADF6E04B38}" dt="2023-10-14T14:35:50.075" v="93"/>
      <pc:docMkLst>
        <pc:docMk/>
      </pc:docMkLst>
      <pc:sldChg chg="modSp">
        <pc:chgData name="Albano Díez De Paulino" userId="S::adiezd07@educantabria.es::03059d01-befc-44c4-9429-2476df71cb62" providerId="AD" clId="Web-{B948CBD7-B060-4754-B542-B7ADF6E04B38}" dt="2023-10-14T14:29:31.700" v="7" actId="20577"/>
        <pc:sldMkLst>
          <pc:docMk/>
          <pc:sldMk cId="3170256004" sldId="259"/>
        </pc:sldMkLst>
        <pc:spChg chg="mod">
          <ac:chgData name="Albano Díez De Paulino" userId="S::adiezd07@educantabria.es::03059d01-befc-44c4-9429-2476df71cb62" providerId="AD" clId="Web-{B948CBD7-B060-4754-B542-B7ADF6E04B38}" dt="2023-10-14T14:29:31.700" v="7" actId="20577"/>
          <ac:spMkLst>
            <pc:docMk/>
            <pc:sldMk cId="3170256004" sldId="259"/>
            <ac:spMk id="2" creationId="{71121895-29DF-C355-BBB8-981F8184209E}"/>
          </ac:spMkLst>
        </pc:spChg>
      </pc:sldChg>
      <pc:sldChg chg="modSp ord">
        <pc:chgData name="Albano Díez De Paulino" userId="S::adiezd07@educantabria.es::03059d01-befc-44c4-9429-2476df71cb62" providerId="AD" clId="Web-{B948CBD7-B060-4754-B542-B7ADF6E04B38}" dt="2023-10-14T14:34:21.321" v="78"/>
        <pc:sldMkLst>
          <pc:docMk/>
          <pc:sldMk cId="2057823719" sldId="260"/>
        </pc:sldMkLst>
        <pc:spChg chg="mod">
          <ac:chgData name="Albano Díez De Paulino" userId="S::adiezd07@educantabria.es::03059d01-befc-44c4-9429-2476df71cb62" providerId="AD" clId="Web-{B948CBD7-B060-4754-B542-B7ADF6E04B38}" dt="2023-10-14T14:29:28.341" v="6" actId="20577"/>
          <ac:spMkLst>
            <pc:docMk/>
            <pc:sldMk cId="2057823719" sldId="260"/>
            <ac:spMk id="2" creationId="{D4E932B8-D3BB-F8CD-EEBE-F5A6AFAE5349}"/>
          </ac:spMkLst>
        </pc:spChg>
      </pc:sldChg>
      <pc:sldChg chg="addSp delSp modSp ord">
        <pc:chgData name="Albano Díez De Paulino" userId="S::adiezd07@educantabria.es::03059d01-befc-44c4-9429-2476df71cb62" providerId="AD" clId="Web-{B948CBD7-B060-4754-B542-B7ADF6E04B38}" dt="2023-10-14T14:35:50.075" v="93"/>
        <pc:sldMkLst>
          <pc:docMk/>
          <pc:sldMk cId="820681948" sldId="261"/>
        </pc:sldMkLst>
        <pc:spChg chg="mod">
          <ac:chgData name="Albano Díez De Paulino" userId="S::adiezd07@educantabria.es::03059d01-befc-44c4-9429-2476df71cb62" providerId="AD" clId="Web-{B948CBD7-B060-4754-B542-B7ADF6E04B38}" dt="2023-10-14T14:31:12.142" v="14" actId="20577"/>
          <ac:spMkLst>
            <pc:docMk/>
            <pc:sldMk cId="820681948" sldId="261"/>
            <ac:spMk id="2" creationId="{E1A7E767-783F-1599-59E9-E976B341E485}"/>
          </ac:spMkLst>
        </pc:spChg>
        <pc:spChg chg="del">
          <ac:chgData name="Albano Díez De Paulino" userId="S::adiezd07@educantabria.es::03059d01-befc-44c4-9429-2476df71cb62" providerId="AD" clId="Web-{B948CBD7-B060-4754-B542-B7ADF6E04B38}" dt="2023-10-14T14:31:42.737" v="16"/>
          <ac:spMkLst>
            <pc:docMk/>
            <pc:sldMk cId="820681948" sldId="261"/>
            <ac:spMk id="5" creationId="{42823F8E-E905-EAA5-25E3-44FB69E46221}"/>
          </ac:spMkLst>
        </pc:spChg>
        <pc:graphicFrameChg chg="add mod modGraphic">
          <ac:chgData name="Albano Díez De Paulino" userId="S::adiezd07@educantabria.es::03059d01-befc-44c4-9429-2476df71cb62" providerId="AD" clId="Web-{B948CBD7-B060-4754-B542-B7ADF6E04B38}" dt="2023-10-14T14:35:50.075" v="93"/>
          <ac:graphicFrameMkLst>
            <pc:docMk/>
            <pc:sldMk cId="820681948" sldId="261"/>
            <ac:graphicFrameMk id="3" creationId="{D90E10EC-B47C-20E3-AB42-DB23DFF9B8AC}"/>
          </ac:graphicFrameMkLst>
        </pc:graphicFrameChg>
      </pc:sldChg>
    </pc:docChg>
  </pc:docChgLst>
  <pc:docChgLst>
    <pc:chgData name="Daniel Espinosa García" userId="S::despinosag02@educantabria.es::0391af4d-854d-4196-9bdc-b41537f6b0fb" providerId="AD" clId="Web-{3360C1BC-9DCC-47E7-9AC6-07650FC8649A}"/>
    <pc:docChg chg="modSld">
      <pc:chgData name="Daniel Espinosa García" userId="S::despinosag02@educantabria.es::0391af4d-854d-4196-9bdc-b41537f6b0fb" providerId="AD" clId="Web-{3360C1BC-9DCC-47E7-9AC6-07650FC8649A}" dt="2023-10-14T17:07:54.690" v="1"/>
      <pc:docMkLst>
        <pc:docMk/>
      </pc:docMkLst>
      <pc:sldChg chg="modSp">
        <pc:chgData name="Daniel Espinosa García" userId="S::despinosag02@educantabria.es::0391af4d-854d-4196-9bdc-b41537f6b0fb" providerId="AD" clId="Web-{3360C1BC-9DCC-47E7-9AC6-07650FC8649A}" dt="2023-10-14T17:07:54.690" v="1"/>
        <pc:sldMkLst>
          <pc:docMk/>
          <pc:sldMk cId="3670266319" sldId="262"/>
        </pc:sldMkLst>
        <pc:graphicFrameChg chg="mod modGraphic">
          <ac:chgData name="Daniel Espinosa García" userId="S::despinosag02@educantabria.es::0391af4d-854d-4196-9bdc-b41537f6b0fb" providerId="AD" clId="Web-{3360C1BC-9DCC-47E7-9AC6-07650FC8649A}" dt="2023-10-14T17:07:54.690" v="1"/>
          <ac:graphicFrameMkLst>
            <pc:docMk/>
            <pc:sldMk cId="3670266319" sldId="262"/>
            <ac:graphicFrameMk id="3" creationId="{D90E10EC-B47C-20E3-AB42-DB23DFF9B8AC}"/>
          </ac:graphicFrameMkLst>
        </pc:graphicFrameChg>
      </pc:sldChg>
    </pc:docChg>
  </pc:docChgLst>
  <pc:docChgLst>
    <pc:chgData name="Albano Díez De Paulino" userId="S::adiezd07@educantabria.es::03059d01-befc-44c4-9429-2476df71cb62" providerId="AD" clId="Web-{1D7E4D09-5393-42B5-B7E7-6091BAE511C4}"/>
    <pc:docChg chg="addSld delSld modSld">
      <pc:chgData name="Albano Díez De Paulino" userId="S::adiezd07@educantabria.es::03059d01-befc-44c4-9429-2476df71cb62" providerId="AD" clId="Web-{1D7E4D09-5393-42B5-B7E7-6091BAE511C4}" dt="2023-10-14T14:51:36.645" v="334" actId="20577"/>
      <pc:docMkLst>
        <pc:docMk/>
      </pc:docMkLst>
      <pc:sldChg chg="modSp">
        <pc:chgData name="Albano Díez De Paulino" userId="S::adiezd07@educantabria.es::03059d01-befc-44c4-9429-2476df71cb62" providerId="AD" clId="Web-{1D7E4D09-5393-42B5-B7E7-6091BAE511C4}" dt="2023-10-14T14:47:38.607" v="269" actId="20577"/>
        <pc:sldMkLst>
          <pc:docMk/>
          <pc:sldMk cId="820681948" sldId="261"/>
        </pc:sldMkLst>
        <pc:spChg chg="mod">
          <ac:chgData name="Albano Díez De Paulino" userId="S::adiezd07@educantabria.es::03059d01-befc-44c4-9429-2476df71cb62" providerId="AD" clId="Web-{1D7E4D09-5393-42B5-B7E7-6091BAE511C4}" dt="2023-10-14T14:47:38.607" v="269" actId="20577"/>
          <ac:spMkLst>
            <pc:docMk/>
            <pc:sldMk cId="820681948" sldId="261"/>
            <ac:spMk id="2" creationId="{E1A7E767-783F-1599-59E9-E976B341E485}"/>
          </ac:spMkLst>
        </pc:spChg>
        <pc:graphicFrameChg chg="mod modGraphic">
          <ac:chgData name="Albano Díez De Paulino" userId="S::adiezd07@educantabria.es::03059d01-befc-44c4-9429-2476df71cb62" providerId="AD" clId="Web-{1D7E4D09-5393-42B5-B7E7-6091BAE511C4}" dt="2023-10-14T14:46:35.043" v="247"/>
          <ac:graphicFrameMkLst>
            <pc:docMk/>
            <pc:sldMk cId="820681948" sldId="261"/>
            <ac:graphicFrameMk id="3" creationId="{D90E10EC-B47C-20E3-AB42-DB23DFF9B8AC}"/>
          </ac:graphicFrameMkLst>
        </pc:graphicFrameChg>
      </pc:sldChg>
      <pc:sldChg chg="addSp modSp">
        <pc:chgData name="Albano Díez De Paulino" userId="S::adiezd07@educantabria.es::03059d01-befc-44c4-9429-2476df71cb62" providerId="AD" clId="Web-{1D7E4D09-5393-42B5-B7E7-6091BAE511C4}" dt="2023-10-14T14:46:40.183" v="249"/>
        <pc:sldMkLst>
          <pc:docMk/>
          <pc:sldMk cId="3670266319" sldId="262"/>
        </pc:sldMkLst>
        <pc:spChg chg="mod">
          <ac:chgData name="Albano Díez De Paulino" userId="S::adiezd07@educantabria.es::03059d01-befc-44c4-9429-2476df71cb62" providerId="AD" clId="Web-{1D7E4D09-5393-42B5-B7E7-6091BAE511C4}" dt="2023-10-14T14:42:51.958" v="21" actId="20577"/>
          <ac:spMkLst>
            <pc:docMk/>
            <pc:sldMk cId="3670266319" sldId="262"/>
            <ac:spMk id="2" creationId="{E1A7E767-783F-1599-59E9-E976B341E485}"/>
          </ac:spMkLst>
        </pc:spChg>
        <pc:spChg chg="add mod">
          <ac:chgData name="Albano Díez De Paulino" userId="S::adiezd07@educantabria.es::03059d01-befc-44c4-9429-2476df71cb62" providerId="AD" clId="Web-{1D7E4D09-5393-42B5-B7E7-6091BAE511C4}" dt="2023-10-14T14:46:24.886" v="245" actId="20577"/>
          <ac:spMkLst>
            <pc:docMk/>
            <pc:sldMk cId="3670266319" sldId="262"/>
            <ac:spMk id="5" creationId="{EBCC712A-6840-D65E-BBB8-578848A48F80}"/>
          </ac:spMkLst>
        </pc:spChg>
        <pc:graphicFrameChg chg="mod modGraphic">
          <ac:chgData name="Albano Díez De Paulino" userId="S::adiezd07@educantabria.es::03059d01-befc-44c4-9429-2476df71cb62" providerId="AD" clId="Web-{1D7E4D09-5393-42B5-B7E7-6091BAE511C4}" dt="2023-10-14T14:46:40.183" v="249"/>
          <ac:graphicFrameMkLst>
            <pc:docMk/>
            <pc:sldMk cId="3670266319" sldId="262"/>
            <ac:graphicFrameMk id="3" creationId="{D90E10EC-B47C-20E3-AB42-DB23DFF9B8AC}"/>
          </ac:graphicFrameMkLst>
        </pc:graphicFrameChg>
      </pc:sldChg>
      <pc:sldChg chg="modSp">
        <pc:chgData name="Albano Díez De Paulino" userId="S::adiezd07@educantabria.es::03059d01-befc-44c4-9429-2476df71cb62" providerId="AD" clId="Web-{1D7E4D09-5393-42B5-B7E7-6091BAE511C4}" dt="2023-10-14T14:50:46.893" v="318" actId="20577"/>
        <pc:sldMkLst>
          <pc:docMk/>
          <pc:sldMk cId="985649986" sldId="263"/>
        </pc:sldMkLst>
        <pc:spChg chg="mod">
          <ac:chgData name="Albano Díez De Paulino" userId="S::adiezd07@educantabria.es::03059d01-befc-44c4-9429-2476df71cb62" providerId="AD" clId="Web-{1D7E4D09-5393-42B5-B7E7-6091BAE511C4}" dt="2023-10-14T14:50:46.893" v="318" actId="20577"/>
          <ac:spMkLst>
            <pc:docMk/>
            <pc:sldMk cId="985649986" sldId="263"/>
            <ac:spMk id="2" creationId="{E1A7E767-783F-1599-59E9-E976B341E485}"/>
          </ac:spMkLst>
        </pc:spChg>
        <pc:graphicFrameChg chg="mod modGraphic">
          <ac:chgData name="Albano Díez De Paulino" userId="S::adiezd07@educantabria.es::03059d01-befc-44c4-9429-2476df71cb62" providerId="AD" clId="Web-{1D7E4D09-5393-42B5-B7E7-6091BAE511C4}" dt="2023-10-14T14:45:49.932" v="230"/>
          <ac:graphicFrameMkLst>
            <pc:docMk/>
            <pc:sldMk cId="985649986" sldId="263"/>
            <ac:graphicFrameMk id="3" creationId="{D90E10EC-B47C-20E3-AB42-DB23DFF9B8AC}"/>
          </ac:graphicFrameMkLst>
        </pc:graphicFrameChg>
      </pc:sldChg>
      <pc:sldChg chg="addSp modSp add replId">
        <pc:chgData name="Albano Díez De Paulino" userId="S::adiezd07@educantabria.es::03059d01-befc-44c4-9429-2476df71cb62" providerId="AD" clId="Web-{1D7E4D09-5393-42B5-B7E7-6091BAE511C4}" dt="2023-10-14T14:48:58.078" v="302" actId="20577"/>
        <pc:sldMkLst>
          <pc:docMk/>
          <pc:sldMk cId="572043729" sldId="264"/>
        </pc:sldMkLst>
        <pc:spChg chg="mod">
          <ac:chgData name="Albano Díez De Paulino" userId="S::adiezd07@educantabria.es::03059d01-befc-44c4-9429-2476df71cb62" providerId="AD" clId="Web-{1D7E4D09-5393-42B5-B7E7-6091BAE511C4}" dt="2023-10-14T14:47:48.529" v="273" actId="20577"/>
          <ac:spMkLst>
            <pc:docMk/>
            <pc:sldMk cId="572043729" sldId="264"/>
            <ac:spMk id="2" creationId="{E1A7E767-783F-1599-59E9-E976B341E485}"/>
          </ac:spMkLst>
        </pc:spChg>
        <pc:spChg chg="add mod">
          <ac:chgData name="Albano Díez De Paulino" userId="S::adiezd07@educantabria.es::03059d01-befc-44c4-9429-2476df71cb62" providerId="AD" clId="Web-{1D7E4D09-5393-42B5-B7E7-6091BAE511C4}" dt="2023-10-14T14:48:58.078" v="302" actId="20577"/>
          <ac:spMkLst>
            <pc:docMk/>
            <pc:sldMk cId="572043729" sldId="264"/>
            <ac:spMk id="5" creationId="{3658A09C-99F8-EFCF-90E7-E6F1CA3A9B59}"/>
          </ac:spMkLst>
        </pc:spChg>
        <pc:graphicFrameChg chg="mod modGraphic">
          <ac:chgData name="Albano Díez De Paulino" userId="S::adiezd07@educantabria.es::03059d01-befc-44c4-9429-2476df71cb62" providerId="AD" clId="Web-{1D7E4D09-5393-42B5-B7E7-6091BAE511C4}" dt="2023-10-14T14:47:56.701" v="281"/>
          <ac:graphicFrameMkLst>
            <pc:docMk/>
            <pc:sldMk cId="572043729" sldId="264"/>
            <ac:graphicFrameMk id="3" creationId="{D90E10EC-B47C-20E3-AB42-DB23DFF9B8AC}"/>
          </ac:graphicFrameMkLst>
        </pc:graphicFrameChg>
      </pc:sldChg>
      <pc:sldChg chg="modSp add replId">
        <pc:chgData name="Albano Díez De Paulino" userId="S::adiezd07@educantabria.es::03059d01-befc-44c4-9429-2476df71cb62" providerId="AD" clId="Web-{1D7E4D09-5393-42B5-B7E7-6091BAE511C4}" dt="2023-10-14T14:51:36.645" v="334" actId="20577"/>
        <pc:sldMkLst>
          <pc:docMk/>
          <pc:sldMk cId="758757606" sldId="265"/>
        </pc:sldMkLst>
        <pc:spChg chg="mod">
          <ac:chgData name="Albano Díez De Paulino" userId="S::adiezd07@educantabria.es::03059d01-befc-44c4-9429-2476df71cb62" providerId="AD" clId="Web-{1D7E4D09-5393-42B5-B7E7-6091BAE511C4}" dt="2023-10-14T14:51:23.019" v="330" actId="20577"/>
          <ac:spMkLst>
            <pc:docMk/>
            <pc:sldMk cId="758757606" sldId="265"/>
            <ac:spMk id="2" creationId="{E1A7E767-783F-1599-59E9-E976B341E485}"/>
          </ac:spMkLst>
        </pc:spChg>
        <pc:spChg chg="mod">
          <ac:chgData name="Albano Díez De Paulino" userId="S::adiezd07@educantabria.es::03059d01-befc-44c4-9429-2476df71cb62" providerId="AD" clId="Web-{1D7E4D09-5393-42B5-B7E7-6091BAE511C4}" dt="2023-10-14T14:51:36.645" v="334" actId="20577"/>
          <ac:spMkLst>
            <pc:docMk/>
            <pc:sldMk cId="758757606" sldId="265"/>
            <ac:spMk id="5" creationId="{3658A09C-99F8-EFCF-90E7-E6F1CA3A9B59}"/>
          </ac:spMkLst>
        </pc:spChg>
      </pc:sldChg>
      <pc:sldChg chg="new del">
        <pc:chgData name="Albano Díez De Paulino" userId="S::adiezd07@educantabria.es::03059d01-befc-44c4-9429-2476df71cb62" providerId="AD" clId="Web-{1D7E4D09-5393-42B5-B7E7-6091BAE511C4}" dt="2023-10-14T14:49:06.922" v="304"/>
        <pc:sldMkLst>
          <pc:docMk/>
          <pc:sldMk cId="3927486754" sldId="265"/>
        </pc:sldMkLst>
      </pc:sldChg>
    </pc:docChg>
  </pc:docChgLst>
  <pc:docChgLst>
    <pc:chgData name="Albano Díez De Paulino" userId="S::adiezd07@educantabria.es::03059d01-befc-44c4-9429-2476df71cb62" providerId="AD" clId="Web-{8896B67E-DAAB-4F90-BEBB-8AF80B5B5626}"/>
    <pc:docChg chg="modSld">
      <pc:chgData name="Albano Díez De Paulino" userId="S::adiezd07@educantabria.es::03059d01-befc-44c4-9429-2476df71cb62" providerId="AD" clId="Web-{8896B67E-DAAB-4F90-BEBB-8AF80B5B5626}" dt="2023-10-14T16:58:11.035" v="23" actId="1076"/>
      <pc:docMkLst>
        <pc:docMk/>
      </pc:docMkLst>
      <pc:sldChg chg="addSp modSp">
        <pc:chgData name="Albano Díez De Paulino" userId="S::adiezd07@educantabria.es::03059d01-befc-44c4-9429-2476df71cb62" providerId="AD" clId="Web-{8896B67E-DAAB-4F90-BEBB-8AF80B5B5626}" dt="2023-10-14T16:58:11.035" v="23" actId="1076"/>
        <pc:sldMkLst>
          <pc:docMk/>
          <pc:sldMk cId="820681948" sldId="261"/>
        </pc:sldMkLst>
        <pc:picChg chg="add mod">
          <ac:chgData name="Albano Díez De Paulino" userId="S::adiezd07@educantabria.es::03059d01-befc-44c4-9429-2476df71cb62" providerId="AD" clId="Web-{8896B67E-DAAB-4F90-BEBB-8AF80B5B5626}" dt="2023-10-14T16:54:55.786" v="1" actId="1076"/>
          <ac:picMkLst>
            <pc:docMk/>
            <pc:sldMk cId="820681948" sldId="261"/>
            <ac:picMk id="4" creationId="{B4D05F60-36DD-7140-63D3-1ED8998489B7}"/>
          </ac:picMkLst>
        </pc:picChg>
        <pc:picChg chg="add mod">
          <ac:chgData name="Albano Díez De Paulino" userId="S::adiezd07@educantabria.es::03059d01-befc-44c4-9429-2476df71cb62" providerId="AD" clId="Web-{8896B67E-DAAB-4F90-BEBB-8AF80B5B5626}" dt="2023-10-14T16:57:47.221" v="15" actId="1076"/>
          <ac:picMkLst>
            <pc:docMk/>
            <pc:sldMk cId="820681948" sldId="261"/>
            <ac:picMk id="6" creationId="{499F9A72-B081-CC59-F448-A1D63DF029DF}"/>
          </ac:picMkLst>
        </pc:picChg>
        <pc:picChg chg="add mod">
          <ac:chgData name="Albano Díez De Paulino" userId="S::adiezd07@educantabria.es::03059d01-befc-44c4-9429-2476df71cb62" providerId="AD" clId="Web-{8896B67E-DAAB-4F90-BEBB-8AF80B5B5626}" dt="2023-10-14T16:57:47.252" v="16" actId="1076"/>
          <ac:picMkLst>
            <pc:docMk/>
            <pc:sldMk cId="820681948" sldId="261"/>
            <ac:picMk id="21" creationId="{7240723F-C2FC-2099-0760-6853EEF97B10}"/>
          </ac:picMkLst>
        </pc:picChg>
        <pc:picChg chg="add mod">
          <ac:chgData name="Albano Díez De Paulino" userId="S::adiezd07@educantabria.es::03059d01-befc-44c4-9429-2476df71cb62" providerId="AD" clId="Web-{8896B67E-DAAB-4F90-BEBB-8AF80B5B5626}" dt="2023-10-14T16:57:47.283" v="17" actId="1076"/>
          <ac:picMkLst>
            <pc:docMk/>
            <pc:sldMk cId="820681948" sldId="261"/>
            <ac:picMk id="39" creationId="{49D4C1C2-1EA5-403A-9D2D-B28AFE43C2C6}"/>
          </ac:picMkLst>
        </pc:picChg>
        <pc:picChg chg="add mod">
          <ac:chgData name="Albano Díez De Paulino" userId="S::adiezd07@educantabria.es::03059d01-befc-44c4-9429-2476df71cb62" providerId="AD" clId="Web-{8896B67E-DAAB-4F90-BEBB-8AF80B5B5626}" dt="2023-10-14T16:58:10.988" v="21" actId="1076"/>
          <ac:picMkLst>
            <pc:docMk/>
            <pc:sldMk cId="820681948" sldId="261"/>
            <ac:picMk id="40" creationId="{397FADDE-735E-5B9F-31B3-30383D306F74}"/>
          </ac:picMkLst>
        </pc:picChg>
        <pc:picChg chg="add mod">
          <ac:chgData name="Albano Díez De Paulino" userId="S::adiezd07@educantabria.es::03059d01-befc-44c4-9429-2476df71cb62" providerId="AD" clId="Web-{8896B67E-DAAB-4F90-BEBB-8AF80B5B5626}" dt="2023-10-14T16:58:11.004" v="22" actId="1076"/>
          <ac:picMkLst>
            <pc:docMk/>
            <pc:sldMk cId="820681948" sldId="261"/>
            <ac:picMk id="41" creationId="{2BAF61B3-3479-D396-5B63-5BB070E7F732}"/>
          </ac:picMkLst>
        </pc:picChg>
        <pc:picChg chg="add mod">
          <ac:chgData name="Albano Díez De Paulino" userId="S::adiezd07@educantabria.es::03059d01-befc-44c4-9429-2476df71cb62" providerId="AD" clId="Web-{8896B67E-DAAB-4F90-BEBB-8AF80B5B5626}" dt="2023-10-14T16:58:11.035" v="23" actId="1076"/>
          <ac:picMkLst>
            <pc:docMk/>
            <pc:sldMk cId="820681948" sldId="261"/>
            <ac:picMk id="42" creationId="{45752277-8B0F-99B5-D735-BAAC68D69765}"/>
          </ac:picMkLst>
        </pc:picChg>
      </pc:sldChg>
      <pc:sldChg chg="modSp">
        <pc:chgData name="Albano Díez De Paulino" userId="S::adiezd07@educantabria.es::03059d01-befc-44c4-9429-2476df71cb62" providerId="AD" clId="Web-{8896B67E-DAAB-4F90-BEBB-8AF80B5B5626}" dt="2023-10-14T16:56:58.092" v="11"/>
        <pc:sldMkLst>
          <pc:docMk/>
          <pc:sldMk cId="985649986" sldId="263"/>
        </pc:sldMkLst>
        <pc:graphicFrameChg chg="mod modGraphic">
          <ac:chgData name="Albano Díez De Paulino" userId="S::adiezd07@educantabria.es::03059d01-befc-44c4-9429-2476df71cb62" providerId="AD" clId="Web-{8896B67E-DAAB-4F90-BEBB-8AF80B5B5626}" dt="2023-10-14T16:56:58.092" v="11"/>
          <ac:graphicFrameMkLst>
            <pc:docMk/>
            <pc:sldMk cId="985649986" sldId="263"/>
            <ac:graphicFrameMk id="3" creationId="{D90E10EC-B47C-20E3-AB42-DB23DFF9B8AC}"/>
          </ac:graphicFrameMkLst>
        </pc:graphicFrameChg>
      </pc:sldChg>
      <pc:sldChg chg="modSp">
        <pc:chgData name="Albano Díez De Paulino" userId="S::adiezd07@educantabria.es::03059d01-befc-44c4-9429-2476df71cb62" providerId="AD" clId="Web-{8896B67E-DAAB-4F90-BEBB-8AF80B5B5626}" dt="2023-10-14T16:56:45.107" v="3" actId="1076"/>
        <pc:sldMkLst>
          <pc:docMk/>
          <pc:sldMk cId="2971628853" sldId="270"/>
        </pc:sldMkLst>
        <pc:picChg chg="mod">
          <ac:chgData name="Albano Díez De Paulino" userId="S::adiezd07@educantabria.es::03059d01-befc-44c4-9429-2476df71cb62" providerId="AD" clId="Web-{8896B67E-DAAB-4F90-BEBB-8AF80B5B5626}" dt="2023-10-14T16:56:45.076" v="2" actId="1076"/>
          <ac:picMkLst>
            <pc:docMk/>
            <pc:sldMk cId="2971628853" sldId="270"/>
            <ac:picMk id="6" creationId="{5B5434C4-3AC5-9861-4BB9-99A4DA204769}"/>
          </ac:picMkLst>
        </pc:picChg>
        <pc:picChg chg="mod">
          <ac:chgData name="Albano Díez De Paulino" userId="S::adiezd07@educantabria.es::03059d01-befc-44c4-9429-2476df71cb62" providerId="AD" clId="Web-{8896B67E-DAAB-4F90-BEBB-8AF80B5B5626}" dt="2023-10-14T16:56:45.107" v="3" actId="1076"/>
          <ac:picMkLst>
            <pc:docMk/>
            <pc:sldMk cId="2971628853" sldId="270"/>
            <ac:picMk id="21" creationId="{61B24383-3CB1-DA27-5D30-BD5B39F6B7FC}"/>
          </ac:picMkLst>
        </pc:picChg>
      </pc:sldChg>
    </pc:docChg>
  </pc:docChgLst>
  <pc:docChgLst>
    <pc:chgData name="Albano Díez De Paulino" userId="S::adiezd07@educantabria.es::03059d01-befc-44c4-9429-2476df71cb62" providerId="AD" clId="Web-{313F898E-288E-46EC-9BFA-A8C1D0EC90B0}"/>
    <pc:docChg chg="modSld sldOrd">
      <pc:chgData name="Albano Díez De Paulino" userId="S::adiezd07@educantabria.es::03059d01-befc-44c4-9429-2476df71cb62" providerId="AD" clId="Web-{313F898E-288E-46EC-9BFA-A8C1D0EC90B0}" dt="2023-10-14T17:33:21.404" v="168"/>
      <pc:docMkLst>
        <pc:docMk/>
      </pc:docMkLst>
      <pc:sldChg chg="addSp delSp modSp">
        <pc:chgData name="Albano Díez De Paulino" userId="S::adiezd07@educantabria.es::03059d01-befc-44c4-9429-2476df71cb62" providerId="AD" clId="Web-{313F898E-288E-46EC-9BFA-A8C1D0EC90B0}" dt="2023-10-14T17:06:21.315" v="29"/>
        <pc:sldMkLst>
          <pc:docMk/>
          <pc:sldMk cId="820681948" sldId="261"/>
        </pc:sldMkLst>
        <pc:graphicFrameChg chg="modGraphic">
          <ac:chgData name="Albano Díez De Paulino" userId="S::adiezd07@educantabria.es::03059d01-befc-44c4-9429-2476df71cb62" providerId="AD" clId="Web-{313F898E-288E-46EC-9BFA-A8C1D0EC90B0}" dt="2023-10-14T17:06:21.315" v="29"/>
          <ac:graphicFrameMkLst>
            <pc:docMk/>
            <pc:sldMk cId="820681948" sldId="261"/>
            <ac:graphicFrameMk id="3" creationId="{D90E10EC-B47C-20E3-AB42-DB23DFF9B8AC}"/>
          </ac:graphicFrameMkLst>
        </pc:graphicFrameChg>
        <pc:picChg chg="add del">
          <ac:chgData name="Albano Díez De Paulino" userId="S::adiezd07@educantabria.es::03059d01-befc-44c4-9429-2476df71cb62" providerId="AD" clId="Web-{313F898E-288E-46EC-9BFA-A8C1D0EC90B0}" dt="2023-10-14T17:06:08.612" v="27"/>
          <ac:picMkLst>
            <pc:docMk/>
            <pc:sldMk cId="820681948" sldId="261"/>
            <ac:picMk id="6" creationId="{499F9A72-B081-CC59-F448-A1D63DF029DF}"/>
          </ac:picMkLst>
        </pc:picChg>
        <pc:picChg chg="add del">
          <ac:chgData name="Albano Díez De Paulino" userId="S::adiezd07@educantabria.es::03059d01-befc-44c4-9429-2476df71cb62" providerId="AD" clId="Web-{313F898E-288E-46EC-9BFA-A8C1D0EC90B0}" dt="2023-10-14T17:06:08.081" v="26"/>
          <ac:picMkLst>
            <pc:docMk/>
            <pc:sldMk cId="820681948" sldId="261"/>
            <ac:picMk id="21" creationId="{7240723F-C2FC-2099-0760-6853EEF97B10}"/>
          </ac:picMkLst>
        </pc:picChg>
        <pc:picChg chg="del">
          <ac:chgData name="Albano Díez De Paulino" userId="S::adiezd07@educantabria.es::03059d01-befc-44c4-9429-2476df71cb62" providerId="AD" clId="Web-{313F898E-288E-46EC-9BFA-A8C1D0EC90B0}" dt="2023-10-14T17:05:16.704" v="12"/>
          <ac:picMkLst>
            <pc:docMk/>
            <pc:sldMk cId="820681948" sldId="261"/>
            <ac:picMk id="30" creationId="{D127A217-C07B-EA8F-FAE8-7EEF61BBE2B4}"/>
          </ac:picMkLst>
        </pc:picChg>
        <pc:picChg chg="del">
          <ac:chgData name="Albano Díez De Paulino" userId="S::adiezd07@educantabria.es::03059d01-befc-44c4-9429-2476df71cb62" providerId="AD" clId="Web-{313F898E-288E-46EC-9BFA-A8C1D0EC90B0}" dt="2023-10-14T17:05:17.517" v="13"/>
          <ac:picMkLst>
            <pc:docMk/>
            <pc:sldMk cId="820681948" sldId="261"/>
            <ac:picMk id="31" creationId="{5FC65211-03F2-6364-75E1-7D6D6A07B425}"/>
          </ac:picMkLst>
        </pc:picChg>
        <pc:picChg chg="add del">
          <ac:chgData name="Albano Díez De Paulino" userId="S::adiezd07@educantabria.es::03059d01-befc-44c4-9429-2476df71cb62" providerId="AD" clId="Web-{313F898E-288E-46EC-9BFA-A8C1D0EC90B0}" dt="2023-10-14T17:06:09.159" v="28"/>
          <ac:picMkLst>
            <pc:docMk/>
            <pc:sldMk cId="820681948" sldId="261"/>
            <ac:picMk id="39" creationId="{49D4C1C2-1EA5-403A-9D2D-B28AFE43C2C6}"/>
          </ac:picMkLst>
        </pc:picChg>
        <pc:picChg chg="add del">
          <ac:chgData name="Albano Díez De Paulino" userId="S::adiezd07@educantabria.es::03059d01-befc-44c4-9429-2476df71cb62" providerId="AD" clId="Web-{313F898E-288E-46EC-9BFA-A8C1D0EC90B0}" dt="2023-10-14T17:06:07.440" v="25"/>
          <ac:picMkLst>
            <pc:docMk/>
            <pc:sldMk cId="820681948" sldId="261"/>
            <ac:picMk id="40" creationId="{397FADDE-735E-5B9F-31B3-30383D306F74}"/>
          </ac:picMkLst>
        </pc:picChg>
        <pc:picChg chg="add del">
          <ac:chgData name="Albano Díez De Paulino" userId="S::adiezd07@educantabria.es::03059d01-befc-44c4-9429-2476df71cb62" providerId="AD" clId="Web-{313F898E-288E-46EC-9BFA-A8C1D0EC90B0}" dt="2023-10-14T17:06:06.862" v="24"/>
          <ac:picMkLst>
            <pc:docMk/>
            <pc:sldMk cId="820681948" sldId="261"/>
            <ac:picMk id="41" creationId="{2BAF61B3-3479-D396-5B63-5BB070E7F732}"/>
          </ac:picMkLst>
        </pc:picChg>
        <pc:picChg chg="del">
          <ac:chgData name="Albano Díez De Paulino" userId="S::adiezd07@educantabria.es::03059d01-befc-44c4-9429-2476df71cb62" providerId="AD" clId="Web-{313F898E-288E-46EC-9BFA-A8C1D0EC90B0}" dt="2023-10-14T16:58:23.707" v="0"/>
          <ac:picMkLst>
            <pc:docMk/>
            <pc:sldMk cId="820681948" sldId="261"/>
            <ac:picMk id="42" creationId="{45752277-8B0F-99B5-D735-BAAC68D69765}"/>
          </ac:picMkLst>
        </pc:picChg>
        <pc:picChg chg="add del">
          <ac:chgData name="Albano Díez De Paulino" userId="S::adiezd07@educantabria.es::03059d01-befc-44c4-9429-2476df71cb62" providerId="AD" clId="Web-{313F898E-288E-46EC-9BFA-A8C1D0EC90B0}" dt="2023-10-14T16:58:49.583" v="4"/>
          <ac:picMkLst>
            <pc:docMk/>
            <pc:sldMk cId="820681948" sldId="261"/>
            <ac:picMk id="43" creationId="{53C806DF-8911-4D0A-7B53-BB90A769496D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6:59:01.536" v="5" actId="1076"/>
          <ac:picMkLst>
            <pc:docMk/>
            <pc:sldMk cId="820681948" sldId="261"/>
            <ac:picMk id="44" creationId="{9FD03757-5BF0-C489-8C64-DB3C8E74E106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6:59:24.381" v="7" actId="1076"/>
          <ac:picMkLst>
            <pc:docMk/>
            <pc:sldMk cId="820681948" sldId="261"/>
            <ac:picMk id="45" creationId="{B2884739-D7F2-D43C-33FB-EFA64D609D07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6:59:57.803" v="9" actId="1076"/>
          <ac:picMkLst>
            <pc:docMk/>
            <pc:sldMk cId="820681948" sldId="261"/>
            <ac:picMk id="46" creationId="{DCF545A1-6581-3549-0277-4B2843994802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04:40.156" v="11" actId="1076"/>
          <ac:picMkLst>
            <pc:docMk/>
            <pc:sldMk cId="820681948" sldId="261"/>
            <ac:picMk id="47" creationId="{B11E1615-9A32-2E73-D6DE-F555FC24B905}"/>
          </ac:picMkLst>
        </pc:picChg>
      </pc:sldChg>
      <pc:sldChg chg="ord">
        <pc:chgData name="Albano Díez De Paulino" userId="S::adiezd07@educantabria.es::03059d01-befc-44c4-9429-2476df71cb62" providerId="AD" clId="Web-{313F898E-288E-46EC-9BFA-A8C1D0EC90B0}" dt="2023-10-14T17:33:21.404" v="168"/>
        <pc:sldMkLst>
          <pc:docMk/>
          <pc:sldMk cId="3670266319" sldId="262"/>
        </pc:sldMkLst>
      </pc:sldChg>
      <pc:sldChg chg="addSp delSp modSp">
        <pc:chgData name="Albano Díez De Paulino" userId="S::adiezd07@educantabria.es::03059d01-befc-44c4-9429-2476df71cb62" providerId="AD" clId="Web-{313F898E-288E-46EC-9BFA-A8C1D0EC90B0}" dt="2023-10-14T17:32:01.729" v="167" actId="1076"/>
        <pc:sldMkLst>
          <pc:docMk/>
          <pc:sldMk cId="2971628853" sldId="270"/>
        </pc:sldMkLst>
        <pc:graphicFrameChg chg="mod modGraphic">
          <ac:chgData name="Albano Díez De Paulino" userId="S::adiezd07@educantabria.es::03059d01-befc-44c4-9429-2476df71cb62" providerId="AD" clId="Web-{313F898E-288E-46EC-9BFA-A8C1D0EC90B0}" dt="2023-10-14T17:28:56.098" v="132" actId="1076"/>
          <ac:graphicFrameMkLst>
            <pc:docMk/>
            <pc:sldMk cId="2971628853" sldId="270"/>
            <ac:graphicFrameMk id="3" creationId="{D90E10EC-B47C-20E3-AB42-DB23DFF9B8AC}"/>
          </ac:graphicFrameMkLst>
        </pc:graphicFrameChg>
        <pc:picChg chg="add mod">
          <ac:chgData name="Albano Díez De Paulino" userId="S::adiezd07@educantabria.es::03059d01-befc-44c4-9429-2476df71cb62" providerId="AD" clId="Web-{313F898E-288E-46EC-9BFA-A8C1D0EC90B0}" dt="2023-10-14T17:28:56.255" v="140" actId="1076"/>
          <ac:picMkLst>
            <pc:docMk/>
            <pc:sldMk cId="2971628853" sldId="270"/>
            <ac:picMk id="4" creationId="{0086EE49-74AA-DE86-53EE-349DBF613CAB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270" v="141" actId="1076"/>
          <ac:picMkLst>
            <pc:docMk/>
            <pc:sldMk cId="2971628853" sldId="270"/>
            <ac:picMk id="5" creationId="{B9182443-CA75-7B43-0852-DD99B54B0F1E}"/>
          </ac:picMkLst>
        </pc:picChg>
        <pc:picChg chg="del">
          <ac:chgData name="Albano Díez De Paulino" userId="S::adiezd07@educantabria.es::03059d01-befc-44c4-9429-2476df71cb62" providerId="AD" clId="Web-{313F898E-288E-46EC-9BFA-A8C1D0EC90B0}" dt="2023-10-14T17:28:59.739" v="154"/>
          <ac:picMkLst>
            <pc:docMk/>
            <pc:sldMk cId="2971628853" sldId="270"/>
            <ac:picMk id="6" creationId="{5B5434C4-3AC5-9861-4BB9-99A4DA204769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286" v="142" actId="1076"/>
          <ac:picMkLst>
            <pc:docMk/>
            <pc:sldMk cId="2971628853" sldId="270"/>
            <ac:picMk id="9" creationId="{179FAC2B-3EDF-1A07-CCB1-A1085C4E6FFE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302" v="143" actId="1076"/>
          <ac:picMkLst>
            <pc:docMk/>
            <pc:sldMk cId="2971628853" sldId="270"/>
            <ac:picMk id="11" creationId="{709993CB-D69F-25C3-AADC-856404046A33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317" v="144" actId="1076"/>
          <ac:picMkLst>
            <pc:docMk/>
            <pc:sldMk cId="2971628853" sldId="270"/>
            <ac:picMk id="13" creationId="{0194366C-E194-E46D-A585-46258C917BCA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348" v="145" actId="1076"/>
          <ac:picMkLst>
            <pc:docMk/>
            <pc:sldMk cId="2971628853" sldId="270"/>
            <ac:picMk id="14" creationId="{589F9244-77B6-978F-FA00-8A51C2699DEA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364" v="146" actId="1076"/>
          <ac:picMkLst>
            <pc:docMk/>
            <pc:sldMk cId="2971628853" sldId="270"/>
            <ac:picMk id="15" creationId="{46946DDA-FFDC-59F6-2D4C-252A6658ABA0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380" v="147" actId="1076"/>
          <ac:picMkLst>
            <pc:docMk/>
            <pc:sldMk cId="2971628853" sldId="270"/>
            <ac:picMk id="16" creationId="{2ABD9C69-7E72-48F8-1894-D75A6C785C29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395" v="148" actId="1076"/>
          <ac:picMkLst>
            <pc:docMk/>
            <pc:sldMk cId="2971628853" sldId="270"/>
            <ac:picMk id="17" creationId="{971298BE-9E71-6C32-D193-4848AC867919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411" v="149" actId="1076"/>
          <ac:picMkLst>
            <pc:docMk/>
            <pc:sldMk cId="2971628853" sldId="270"/>
            <ac:picMk id="18" creationId="{87321542-F241-11C5-3839-48B7F24FB34B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442" v="150" actId="1076"/>
          <ac:picMkLst>
            <pc:docMk/>
            <pc:sldMk cId="2971628853" sldId="270"/>
            <ac:picMk id="19" creationId="{FBE7256F-4AC7-A287-59F6-19E79D467E62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458" v="151" actId="1076"/>
          <ac:picMkLst>
            <pc:docMk/>
            <pc:sldMk cId="2971628853" sldId="270"/>
            <ac:picMk id="20" creationId="{AEFD14AE-2BAD-B165-60D7-021E0669C666}"/>
          </ac:picMkLst>
        </pc:picChg>
        <pc:picChg chg="del">
          <ac:chgData name="Albano Díez De Paulino" userId="S::adiezd07@educantabria.es::03059d01-befc-44c4-9429-2476df71cb62" providerId="AD" clId="Web-{313F898E-288E-46EC-9BFA-A8C1D0EC90B0}" dt="2023-10-14T17:28:59.208" v="153"/>
          <ac:picMkLst>
            <pc:docMk/>
            <pc:sldMk cId="2971628853" sldId="270"/>
            <ac:picMk id="21" creationId="{61B24383-3CB1-DA27-5D30-BD5B39F6B7FC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8:56.473" v="152" actId="1076"/>
          <ac:picMkLst>
            <pc:docMk/>
            <pc:sldMk cId="2971628853" sldId="270"/>
            <ac:picMk id="22" creationId="{D10812E0-CDEB-EFB5-B384-136454F7DD13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9:32.490" v="156" actId="1076"/>
          <ac:picMkLst>
            <pc:docMk/>
            <pc:sldMk cId="2971628853" sldId="270"/>
            <ac:picMk id="23" creationId="{5977FC6D-425A-C018-8415-8D0CF28D768E}"/>
          </ac:picMkLst>
        </pc:picChg>
        <pc:picChg chg="mod">
          <ac:chgData name="Albano Díez De Paulino" userId="S::adiezd07@educantabria.es::03059d01-befc-44c4-9429-2476df71cb62" providerId="AD" clId="Web-{313F898E-288E-46EC-9BFA-A8C1D0EC90B0}" dt="2023-10-14T17:28:56.114" v="133" actId="1076"/>
          <ac:picMkLst>
            <pc:docMk/>
            <pc:sldMk cId="2971628853" sldId="270"/>
            <ac:picMk id="24" creationId="{9B438BE8-E903-BC96-3629-05433A722591}"/>
          </ac:picMkLst>
        </pc:picChg>
        <pc:picChg chg="mod">
          <ac:chgData name="Albano Díez De Paulino" userId="S::adiezd07@educantabria.es::03059d01-befc-44c4-9429-2476df71cb62" providerId="AD" clId="Web-{313F898E-288E-46EC-9BFA-A8C1D0EC90B0}" dt="2023-10-14T17:28:56.130" v="134" actId="1076"/>
          <ac:picMkLst>
            <pc:docMk/>
            <pc:sldMk cId="2971628853" sldId="270"/>
            <ac:picMk id="25" creationId="{0652984B-E579-8210-747F-50B857452604}"/>
          </ac:picMkLst>
        </pc:picChg>
        <pc:picChg chg="mod">
          <ac:chgData name="Albano Díez De Paulino" userId="S::adiezd07@educantabria.es::03059d01-befc-44c4-9429-2476df71cb62" providerId="AD" clId="Web-{313F898E-288E-46EC-9BFA-A8C1D0EC90B0}" dt="2023-10-14T17:28:56.145" v="135" actId="1076"/>
          <ac:picMkLst>
            <pc:docMk/>
            <pc:sldMk cId="2971628853" sldId="270"/>
            <ac:picMk id="26" creationId="{E6E254CC-D2EF-D084-96BA-8FA1962877F5}"/>
          </ac:picMkLst>
        </pc:picChg>
        <pc:picChg chg="mod">
          <ac:chgData name="Albano Díez De Paulino" userId="S::adiezd07@educantabria.es::03059d01-befc-44c4-9429-2476df71cb62" providerId="AD" clId="Web-{313F898E-288E-46EC-9BFA-A8C1D0EC90B0}" dt="2023-10-14T17:28:56.177" v="136" actId="1076"/>
          <ac:picMkLst>
            <pc:docMk/>
            <pc:sldMk cId="2971628853" sldId="270"/>
            <ac:picMk id="27" creationId="{C7BC7BAE-E261-1F41-FF53-4430F1F621C9}"/>
          </ac:picMkLst>
        </pc:picChg>
        <pc:picChg chg="del">
          <ac:chgData name="Albano Díez De Paulino" userId="S::adiezd07@educantabria.es::03059d01-befc-44c4-9429-2476df71cb62" providerId="AD" clId="Web-{313F898E-288E-46EC-9BFA-A8C1D0EC90B0}" dt="2023-10-14T17:14:31.368" v="81"/>
          <ac:picMkLst>
            <pc:docMk/>
            <pc:sldMk cId="2971628853" sldId="270"/>
            <ac:picMk id="28" creationId="{DB0CDF81-C9E8-4A07-7BCB-32C876510E08}"/>
          </ac:picMkLst>
        </pc:picChg>
        <pc:picChg chg="del">
          <ac:chgData name="Albano Díez De Paulino" userId="S::adiezd07@educantabria.es::03059d01-befc-44c4-9429-2476df71cb62" providerId="AD" clId="Web-{313F898E-288E-46EC-9BFA-A8C1D0EC90B0}" dt="2023-10-14T17:14:34.509" v="83"/>
          <ac:picMkLst>
            <pc:docMk/>
            <pc:sldMk cId="2971628853" sldId="270"/>
            <ac:picMk id="29" creationId="{1895B7F4-B83E-8912-8744-AF900439C71A}"/>
          </ac:picMkLst>
        </pc:picChg>
        <pc:picChg chg="mod">
          <ac:chgData name="Albano Díez De Paulino" userId="S::adiezd07@educantabria.es::03059d01-befc-44c4-9429-2476df71cb62" providerId="AD" clId="Web-{313F898E-288E-46EC-9BFA-A8C1D0EC90B0}" dt="2023-10-14T17:28:56.192" v="137" actId="1076"/>
          <ac:picMkLst>
            <pc:docMk/>
            <pc:sldMk cId="2971628853" sldId="270"/>
            <ac:picMk id="30" creationId="{7DEF7264-A2C3-6078-64EA-C89E86CEED26}"/>
          </ac:picMkLst>
        </pc:picChg>
        <pc:picChg chg="mod">
          <ac:chgData name="Albano Díez De Paulino" userId="S::adiezd07@educantabria.es::03059d01-befc-44c4-9429-2476df71cb62" providerId="AD" clId="Web-{313F898E-288E-46EC-9BFA-A8C1D0EC90B0}" dt="2023-10-14T17:28:56.208" v="138" actId="1076"/>
          <ac:picMkLst>
            <pc:docMk/>
            <pc:sldMk cId="2971628853" sldId="270"/>
            <ac:picMk id="31" creationId="{25AF3DC8-CB18-4ADF-0F6B-FCFB134E5E18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29:55.475" v="158" actId="1076"/>
          <ac:picMkLst>
            <pc:docMk/>
            <pc:sldMk cId="2971628853" sldId="270"/>
            <ac:picMk id="32" creationId="{F4A246F4-7DF0-7724-61A4-8C3A385E7B71}"/>
          </ac:picMkLst>
        </pc:picChg>
        <pc:picChg chg="mod">
          <ac:chgData name="Albano Díez De Paulino" userId="S::adiezd07@educantabria.es::03059d01-befc-44c4-9429-2476df71cb62" providerId="AD" clId="Web-{313F898E-288E-46EC-9BFA-A8C1D0EC90B0}" dt="2023-10-14T17:28:56.223" v="139" actId="1076"/>
          <ac:picMkLst>
            <pc:docMk/>
            <pc:sldMk cId="2971628853" sldId="270"/>
            <ac:picMk id="33" creationId="{3C61CDC0-54AF-99E0-4D5B-76B143501735}"/>
          </ac:picMkLst>
        </pc:picChg>
        <pc:picChg chg="del">
          <ac:chgData name="Albano Díez De Paulino" userId="S::adiezd07@educantabria.es::03059d01-befc-44c4-9429-2476df71cb62" providerId="AD" clId="Web-{313F898E-288E-46EC-9BFA-A8C1D0EC90B0}" dt="2023-10-14T17:14:32.290" v="82"/>
          <ac:picMkLst>
            <pc:docMk/>
            <pc:sldMk cId="2971628853" sldId="270"/>
            <ac:picMk id="34" creationId="{F3174AF8-6697-3A3C-577B-234836EE5E0E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30:44.477" v="160" actId="1076"/>
          <ac:picMkLst>
            <pc:docMk/>
            <pc:sldMk cId="2971628853" sldId="270"/>
            <ac:picMk id="35" creationId="{5BB4F148-D046-F473-5A6F-A918421ABBD2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30:57.602" v="162" actId="1076"/>
          <ac:picMkLst>
            <pc:docMk/>
            <pc:sldMk cId="2971628853" sldId="270"/>
            <ac:picMk id="36" creationId="{13E0E4E4-4D63-0531-5801-4A91BC72B799}"/>
          </ac:picMkLst>
        </pc:picChg>
        <pc:picChg chg="add del mod">
          <ac:chgData name="Albano Díez De Paulino" userId="S::adiezd07@educantabria.es::03059d01-befc-44c4-9429-2476df71cb62" providerId="AD" clId="Web-{313F898E-288E-46EC-9BFA-A8C1D0EC90B0}" dt="2023-10-14T17:31:53.401" v="165"/>
          <ac:picMkLst>
            <pc:docMk/>
            <pc:sldMk cId="2971628853" sldId="270"/>
            <ac:picMk id="37" creationId="{341244B9-1AB5-A4DA-E4EC-A3E84C334349}"/>
          </ac:picMkLst>
        </pc:picChg>
        <pc:picChg chg="add mod">
          <ac:chgData name="Albano Díez De Paulino" userId="S::adiezd07@educantabria.es::03059d01-befc-44c4-9429-2476df71cb62" providerId="AD" clId="Web-{313F898E-288E-46EC-9BFA-A8C1D0EC90B0}" dt="2023-10-14T17:32:01.729" v="167" actId="1076"/>
          <ac:picMkLst>
            <pc:docMk/>
            <pc:sldMk cId="2971628853" sldId="270"/>
            <ac:picMk id="38" creationId="{BC5F2929-F6A7-2C6B-3F66-040A3A4217F0}"/>
          </ac:picMkLst>
        </pc:picChg>
      </pc:sldChg>
    </pc:docChg>
  </pc:docChgLst>
  <pc:docChgLst>
    <pc:chgData name="Albano Díez De Paulino" userId="S::adiezd07@educantabria.es::03059d01-befc-44c4-9429-2476df71cb62" providerId="AD" clId="Web-{45B16C6A-EAE9-4B4C-A03F-D336CCEE1199}"/>
    <pc:docChg chg="addSld delSld modSld addMainMaster delMainMaster">
      <pc:chgData name="Albano Díez De Paulino" userId="S::adiezd07@educantabria.es::03059d01-befc-44c4-9429-2476df71cb62" providerId="AD" clId="Web-{45B16C6A-EAE9-4B4C-A03F-D336CCEE1199}" dt="2023-10-14T13:57:39.283" v="19"/>
      <pc:docMkLst>
        <pc:docMk/>
      </pc:docMkLst>
      <pc:sldChg chg="addSp delSp modSp del mod setBg modClrScheme chgLayout">
        <pc:chgData name="Albano Díez De Paulino" userId="S::adiezd07@educantabria.es::03059d01-befc-44c4-9429-2476df71cb62" providerId="AD" clId="Web-{45B16C6A-EAE9-4B4C-A03F-D336CCEE1199}" dt="2023-10-14T13:51:02.413" v="4"/>
        <pc:sldMkLst>
          <pc:docMk/>
          <pc:sldMk cId="2406273178" sldId="256"/>
        </pc:sldMkLst>
        <pc:spChg chg="mod">
          <ac:chgData name="Albano Díez De Paulino" userId="S::adiezd07@educantabria.es::03059d01-befc-44c4-9429-2476df71cb62" providerId="AD" clId="Web-{45B16C6A-EAE9-4B4C-A03F-D336CCEE1199}" dt="2023-10-14T13:50:42.459" v="2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Albano Díez De Paulino" userId="S::adiezd07@educantabria.es::03059d01-befc-44c4-9429-2476df71cb62" providerId="AD" clId="Web-{45B16C6A-EAE9-4B4C-A03F-D336CCEE1199}" dt="2023-10-14T13:50:42.459" v="2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0:42.381" v="1"/>
          <ac:spMkLst>
            <pc:docMk/>
            <pc:sldMk cId="2406273178" sldId="256"/>
            <ac:spMk id="9" creationId="{9B37791B-B040-4694-BFDC-8DD132D86E8E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0:42.459" v="2"/>
          <ac:spMkLst>
            <pc:docMk/>
            <pc:sldMk cId="2406273178" sldId="256"/>
            <ac:spMk id="13" creationId="{AF2F604E-43BE-4DC3-B983-E071523364F8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0:42.459" v="2"/>
          <ac:spMkLst>
            <pc:docMk/>
            <pc:sldMk cId="2406273178" sldId="256"/>
            <ac:spMk id="15" creationId="{08C9B587-E65E-4B52-B37C-ABEBB6E87928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0:42.459" v="2"/>
          <ac:spMkLst>
            <pc:docMk/>
            <pc:sldMk cId="2406273178" sldId="256"/>
            <ac:spMk id="16" creationId="{526E0BFB-CDF1-4990-8C11-AC849311E0A8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0:42.459" v="2"/>
          <ac:spMkLst>
            <pc:docMk/>
            <pc:sldMk cId="2406273178" sldId="256"/>
            <ac:spMk id="18" creationId="{6069A1F8-9BEB-4786-9694-FC48B2D75D21}"/>
          </ac:spMkLst>
        </pc:spChg>
        <pc:grpChg chg="add del">
          <ac:chgData name="Albano Díez De Paulino" userId="S::adiezd07@educantabria.es::03059d01-befc-44c4-9429-2476df71cb62" providerId="AD" clId="Web-{45B16C6A-EAE9-4B4C-A03F-D336CCEE1199}" dt="2023-10-14T13:50:42.381" v="1"/>
          <ac:grpSpMkLst>
            <pc:docMk/>
            <pc:sldMk cId="2406273178" sldId="256"/>
            <ac:grpSpMk id="11" creationId="{4252769E-B9F0-4068-A645-5BBEF16E9C28}"/>
          </ac:grpSpMkLst>
        </pc:grpChg>
        <pc:picChg chg="add del">
          <ac:chgData name="Albano Díez De Paulino" userId="S::adiezd07@educantabria.es::03059d01-befc-44c4-9429-2476df71cb62" providerId="AD" clId="Web-{45B16C6A-EAE9-4B4C-A03F-D336CCEE1199}" dt="2023-10-14T13:50:42.381" v="1"/>
          <ac:picMkLst>
            <pc:docMk/>
            <pc:sldMk cId="2406273178" sldId="256"/>
            <ac:picMk id="4" creationId="{8ED5368A-ABEA-D794-5D0F-EA5A2FE83454}"/>
          </ac:picMkLst>
        </pc:picChg>
        <pc:picChg chg="add">
          <ac:chgData name="Albano Díez De Paulino" userId="S::adiezd07@educantabria.es::03059d01-befc-44c4-9429-2476df71cb62" providerId="AD" clId="Web-{45B16C6A-EAE9-4B4C-A03F-D336CCEE1199}" dt="2023-10-14T13:50:42.459" v="2"/>
          <ac:picMkLst>
            <pc:docMk/>
            <pc:sldMk cId="2406273178" sldId="256"/>
            <ac:picMk id="17" creationId="{C94BBD2E-6516-6741-BB04-5CBB06EF9615}"/>
          </ac:picMkLst>
        </pc:picChg>
      </pc:sldChg>
      <pc:sldChg chg="addSp delSp modSp new del mod setBg modClrScheme chgLayout">
        <pc:chgData name="Albano Díez De Paulino" userId="S::adiezd07@educantabria.es::03059d01-befc-44c4-9429-2476df71cb62" providerId="AD" clId="Web-{45B16C6A-EAE9-4B4C-A03F-D336CCEE1199}" dt="2023-10-14T13:52:32.587" v="16"/>
        <pc:sldMkLst>
          <pc:docMk/>
          <pc:sldMk cId="733480292" sldId="257"/>
        </pc:sldMkLst>
        <pc:spChg chg="mod ord">
          <ac:chgData name="Albano Díez De Paulino" userId="S::adiezd07@educantabria.es::03059d01-befc-44c4-9429-2476df71cb62" providerId="AD" clId="Web-{45B16C6A-EAE9-4B4C-A03F-D336CCEE1199}" dt="2023-10-14T13:52:28.228" v="15"/>
          <ac:spMkLst>
            <pc:docMk/>
            <pc:sldMk cId="733480292" sldId="257"/>
            <ac:spMk id="2" creationId="{376E6F56-73FA-D1DA-BDB1-D32E5271EA59}"/>
          </ac:spMkLst>
        </pc:spChg>
        <pc:spChg chg="add del mod ord">
          <ac:chgData name="Albano Díez De Paulino" userId="S::adiezd07@educantabria.es::03059d01-befc-44c4-9429-2476df71cb62" providerId="AD" clId="Web-{45B16C6A-EAE9-4B4C-A03F-D336CCEE1199}" dt="2023-10-14T13:52:28.228" v="15"/>
          <ac:spMkLst>
            <pc:docMk/>
            <pc:sldMk cId="733480292" sldId="257"/>
            <ac:spMk id="3" creationId="{2C61D097-ADDA-3658-065C-3D4AA6559FB3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2.040" v="10"/>
          <ac:spMkLst>
            <pc:docMk/>
            <pc:sldMk cId="733480292" sldId="257"/>
            <ac:spMk id="8" creationId="{18873D23-2DCF-4B31-A009-95721C06E8E1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2.040" v="10"/>
          <ac:spMkLst>
            <pc:docMk/>
            <pc:sldMk cId="733480292" sldId="257"/>
            <ac:spMk id="10" creationId="{C13EF075-D4EF-4929-ADBC-91B27DA19955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8.212" v="14"/>
          <ac:spMkLst>
            <pc:docMk/>
            <pc:sldMk cId="733480292" sldId="257"/>
            <ac:spMk id="14" creationId="{730D8B3B-9B80-4025-B934-26DC7D7CD231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8.212" v="14"/>
          <ac:spMkLst>
            <pc:docMk/>
            <pc:sldMk cId="733480292" sldId="257"/>
            <ac:spMk id="16" creationId="{B5A1B09C-1565-46F8-B70F-621C5EB48A09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5.869" v="12"/>
          <ac:spMkLst>
            <pc:docMk/>
            <pc:sldMk cId="733480292" sldId="257"/>
            <ac:spMk id="18" creationId="{907EF6B7-1338-4443-8C46-6A318D952DFD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5.869" v="12"/>
          <ac:spMkLst>
            <pc:docMk/>
            <pc:sldMk cId="733480292" sldId="257"/>
            <ac:spMk id="19" creationId="{DAAE4CDD-124C-4DCF-9584-B6033B545DD5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5.869" v="12"/>
          <ac:spMkLst>
            <pc:docMk/>
            <pc:sldMk cId="733480292" sldId="257"/>
            <ac:spMk id="20" creationId="{081E4A58-353D-44AE-B2FC-2A74E2E400F7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8.212" v="14"/>
          <ac:spMkLst>
            <pc:docMk/>
            <pc:sldMk cId="733480292" sldId="257"/>
            <ac:spMk id="22" creationId="{0E30439A-8A5B-46EC-8283-9B6B031D40D0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8.212" v="14"/>
          <ac:spMkLst>
            <pc:docMk/>
            <pc:sldMk cId="733480292" sldId="257"/>
            <ac:spMk id="23" creationId="{5CEAD642-85CF-4750-8432-7C80C901F001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8.212" v="14"/>
          <ac:spMkLst>
            <pc:docMk/>
            <pc:sldMk cId="733480292" sldId="257"/>
            <ac:spMk id="24" creationId="{FA33EEAE-15D5-4119-8C1E-89D943F911EF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8.212" v="14"/>
          <ac:spMkLst>
            <pc:docMk/>
            <pc:sldMk cId="733480292" sldId="257"/>
            <ac:spMk id="25" creationId="{8C516CC8-80AC-446C-A56E-9F54B7210402}"/>
          </ac:spMkLst>
        </pc:spChg>
        <pc:spChg chg="add del">
          <ac:chgData name="Albano Díez De Paulino" userId="S::adiezd07@educantabria.es::03059d01-befc-44c4-9429-2476df71cb62" providerId="AD" clId="Web-{45B16C6A-EAE9-4B4C-A03F-D336CCEE1199}" dt="2023-10-14T13:52:28.212" v="14"/>
          <ac:spMkLst>
            <pc:docMk/>
            <pc:sldMk cId="733480292" sldId="257"/>
            <ac:spMk id="26" creationId="{53947E58-F088-49F1-A3D1-DEA690192E84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2:28.228" v="15"/>
          <ac:spMkLst>
            <pc:docMk/>
            <pc:sldMk cId="733480292" sldId="257"/>
            <ac:spMk id="28" creationId="{09588DA8-065E-4F6F-8EFD-43104AB2E0CF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2:28.228" v="15"/>
          <ac:spMkLst>
            <pc:docMk/>
            <pc:sldMk cId="733480292" sldId="257"/>
            <ac:spMk id="29" creationId="{C4285719-470E-454C-AF62-8323075F1F5B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2:28.228" v="15"/>
          <ac:spMkLst>
            <pc:docMk/>
            <pc:sldMk cId="733480292" sldId="257"/>
            <ac:spMk id="30" creationId="{CD9FE4EF-C4D8-49A0-B2FF-81D8DB7D8A24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2:28.228" v="15"/>
          <ac:spMkLst>
            <pc:docMk/>
            <pc:sldMk cId="733480292" sldId="257"/>
            <ac:spMk id="31" creationId="{4300840D-0A0B-4512-BACA-B439D5B9C57C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2:28.228" v="15"/>
          <ac:spMkLst>
            <pc:docMk/>
            <pc:sldMk cId="733480292" sldId="257"/>
            <ac:spMk id="32" creationId="{D2B78728-A580-49A7-84F9-6EF6F583ADE0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2:28.228" v="15"/>
          <ac:spMkLst>
            <pc:docMk/>
            <pc:sldMk cId="733480292" sldId="257"/>
            <ac:spMk id="33" creationId="{38FAA1A1-D861-433F-88FA-1E9D6FD31D11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2:28.228" v="15"/>
          <ac:spMkLst>
            <pc:docMk/>
            <pc:sldMk cId="733480292" sldId="257"/>
            <ac:spMk id="34" creationId="{8D71EDA1-87BF-4D5D-AB79-F346FD19278A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2:28.228" v="15"/>
          <ac:spMkLst>
            <pc:docMk/>
            <pc:sldMk cId="733480292" sldId="257"/>
            <ac:spMk id="35" creationId="{2C61D097-ADDA-3658-065C-3D4AA6559FB3}"/>
          </ac:spMkLst>
        </pc:spChg>
        <pc:grpChg chg="add del">
          <ac:chgData name="Albano Díez De Paulino" userId="S::adiezd07@educantabria.es::03059d01-befc-44c4-9429-2476df71cb62" providerId="AD" clId="Web-{45B16C6A-EAE9-4B4C-A03F-D336CCEE1199}" dt="2023-10-14T13:52:22.040" v="10"/>
          <ac:grpSpMkLst>
            <pc:docMk/>
            <pc:sldMk cId="733480292" sldId="257"/>
            <ac:grpSpMk id="12" creationId="{DAA26DFA-AAB2-4973-9C17-16D587C7B198}"/>
          </ac:grpSpMkLst>
        </pc:grpChg>
      </pc:sldChg>
      <pc:sldChg chg="new del">
        <pc:chgData name="Albano Díez De Paulino" userId="S::adiezd07@educantabria.es::03059d01-befc-44c4-9429-2476df71cb62" providerId="AD" clId="Web-{45B16C6A-EAE9-4B4C-A03F-D336CCEE1199}" dt="2023-10-14T13:51:28.258" v="7"/>
        <pc:sldMkLst>
          <pc:docMk/>
          <pc:sldMk cId="1767399790" sldId="258"/>
        </pc:sldMkLst>
      </pc:sldChg>
      <pc:sldChg chg="addSp modSp new mod setBg modClrScheme chgLayout">
        <pc:chgData name="Albano Díez De Paulino" userId="S::adiezd07@educantabria.es::03059d01-befc-44c4-9429-2476df71cb62" providerId="AD" clId="Web-{45B16C6A-EAE9-4B4C-A03F-D336CCEE1199}" dt="2023-10-14T13:56:38.750" v="17"/>
        <pc:sldMkLst>
          <pc:docMk/>
          <pc:sldMk cId="3170256004" sldId="259"/>
        </pc:sldMkLst>
        <pc:spChg chg="mod ord">
          <ac:chgData name="Albano Díez De Paulino" userId="S::adiezd07@educantabria.es::03059d01-befc-44c4-9429-2476df71cb62" providerId="AD" clId="Web-{45B16C6A-EAE9-4B4C-A03F-D336CCEE1199}" dt="2023-10-14T13:56:38.750" v="17"/>
          <ac:spMkLst>
            <pc:docMk/>
            <pc:sldMk cId="3170256004" sldId="259"/>
            <ac:spMk id="2" creationId="{71121895-29DF-C355-BBB8-981F8184209E}"/>
          </ac:spMkLst>
        </pc:spChg>
        <pc:spChg chg="mod ord">
          <ac:chgData name="Albano Díez De Paulino" userId="S::adiezd07@educantabria.es::03059d01-befc-44c4-9429-2476df71cb62" providerId="AD" clId="Web-{45B16C6A-EAE9-4B4C-A03F-D336CCEE1199}" dt="2023-10-14T13:56:38.750" v="17"/>
          <ac:spMkLst>
            <pc:docMk/>
            <pc:sldMk cId="3170256004" sldId="259"/>
            <ac:spMk id="3" creationId="{4C07B87D-541C-ECDD-C6AD-4A700BD998B0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6:38.750" v="17"/>
          <ac:spMkLst>
            <pc:docMk/>
            <pc:sldMk cId="3170256004" sldId="259"/>
            <ac:spMk id="9" creationId="{82950D9A-4705-4314-961A-4F88B2CE412D}"/>
          </ac:spMkLst>
        </pc:spChg>
        <pc:picChg chg="add">
          <ac:chgData name="Albano Díez De Paulino" userId="S::adiezd07@educantabria.es::03059d01-befc-44c4-9429-2476df71cb62" providerId="AD" clId="Web-{45B16C6A-EAE9-4B4C-A03F-D336CCEE1199}" dt="2023-10-14T13:56:38.750" v="17"/>
          <ac:picMkLst>
            <pc:docMk/>
            <pc:sldMk cId="3170256004" sldId="259"/>
            <ac:picMk id="4" creationId="{ECA182E9-60F4-94EA-CFDA-F2623C7ECC9C}"/>
          </ac:picMkLst>
        </pc:picChg>
        <pc:cxnChg chg="add">
          <ac:chgData name="Albano Díez De Paulino" userId="S::adiezd07@educantabria.es::03059d01-befc-44c4-9429-2476df71cb62" providerId="AD" clId="Web-{45B16C6A-EAE9-4B4C-A03F-D336CCEE1199}" dt="2023-10-14T13:56:38.750" v="17"/>
          <ac:cxnSpMkLst>
            <pc:docMk/>
            <pc:sldMk cId="3170256004" sldId="259"/>
            <ac:cxnSpMk id="11" creationId="{13AC671C-E66F-43C5-A66A-C477339DD232}"/>
          </ac:cxnSpMkLst>
        </pc:cxnChg>
        <pc:cxnChg chg="add">
          <ac:chgData name="Albano Díez De Paulino" userId="S::adiezd07@educantabria.es::03059d01-befc-44c4-9429-2476df71cb62" providerId="AD" clId="Web-{45B16C6A-EAE9-4B4C-A03F-D336CCEE1199}" dt="2023-10-14T13:56:38.750" v="17"/>
          <ac:cxnSpMkLst>
            <pc:docMk/>
            <pc:sldMk cId="3170256004" sldId="259"/>
            <ac:cxnSpMk id="13" creationId="{EEE10AC2-20ED-4628-9A8E-14F8437B55CB}"/>
          </ac:cxnSpMkLst>
        </pc:cxnChg>
      </pc:sldChg>
      <pc:sldChg chg="addSp modSp new mod setBg">
        <pc:chgData name="Albano Díez De Paulino" userId="S::adiezd07@educantabria.es::03059d01-befc-44c4-9429-2476df71cb62" providerId="AD" clId="Web-{45B16C6A-EAE9-4B4C-A03F-D336CCEE1199}" dt="2023-10-14T13:57:39.283" v="19"/>
        <pc:sldMkLst>
          <pc:docMk/>
          <pc:sldMk cId="2057823719" sldId="260"/>
        </pc:sldMkLst>
        <pc:spChg chg="mod">
          <ac:chgData name="Albano Díez De Paulino" userId="S::adiezd07@educantabria.es::03059d01-befc-44c4-9429-2476df71cb62" providerId="AD" clId="Web-{45B16C6A-EAE9-4B4C-A03F-D336CCEE1199}" dt="2023-10-14T13:57:39.283" v="19"/>
          <ac:spMkLst>
            <pc:docMk/>
            <pc:sldMk cId="2057823719" sldId="260"/>
            <ac:spMk id="2" creationId="{D4E932B8-D3BB-F8CD-EEBE-F5A6AFAE5349}"/>
          </ac:spMkLst>
        </pc:spChg>
        <pc:spChg chg="mod">
          <ac:chgData name="Albano Díez De Paulino" userId="S::adiezd07@educantabria.es::03059d01-befc-44c4-9429-2476df71cb62" providerId="AD" clId="Web-{45B16C6A-EAE9-4B4C-A03F-D336CCEE1199}" dt="2023-10-14T13:57:39.283" v="19"/>
          <ac:spMkLst>
            <pc:docMk/>
            <pc:sldMk cId="2057823719" sldId="260"/>
            <ac:spMk id="3" creationId="{046436E4-38FE-DE82-3CAD-5C1610225D0A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7:39.283" v="19"/>
          <ac:spMkLst>
            <pc:docMk/>
            <pc:sldMk cId="2057823719" sldId="260"/>
            <ac:spMk id="8" creationId="{81775E6C-9FE7-4AE4-ABE7-2568D95DEAE0}"/>
          </ac:spMkLst>
        </pc:spChg>
        <pc:spChg chg="add">
          <ac:chgData name="Albano Díez De Paulino" userId="S::adiezd07@educantabria.es::03059d01-befc-44c4-9429-2476df71cb62" providerId="AD" clId="Web-{45B16C6A-EAE9-4B4C-A03F-D336CCEE1199}" dt="2023-10-14T13:57:39.283" v="19"/>
          <ac:spMkLst>
            <pc:docMk/>
            <pc:sldMk cId="2057823719" sldId="260"/>
            <ac:spMk id="10" creationId="{8CECB99A-E2AB-482F-A307-48795531018B}"/>
          </ac:spMkLst>
        </pc:spChg>
        <pc:cxnChg chg="add">
          <ac:chgData name="Albano Díez De Paulino" userId="S::adiezd07@educantabria.es::03059d01-befc-44c4-9429-2476df71cb62" providerId="AD" clId="Web-{45B16C6A-EAE9-4B4C-A03F-D336CCEE1199}" dt="2023-10-14T13:57:39.283" v="19"/>
          <ac:cxnSpMkLst>
            <pc:docMk/>
            <pc:sldMk cId="2057823719" sldId="260"/>
            <ac:cxnSpMk id="12" creationId="{E8A66062-E0FE-4EE7-9840-EC05B87ACF47}"/>
          </ac:cxnSpMkLst>
        </pc:cxnChg>
        <pc:cxnChg chg="add">
          <ac:chgData name="Albano Díez De Paulino" userId="S::adiezd07@educantabria.es::03059d01-befc-44c4-9429-2476df71cb62" providerId="AD" clId="Web-{45B16C6A-EAE9-4B4C-A03F-D336CCEE1199}" dt="2023-10-14T13:57:39.283" v="19"/>
          <ac:cxnSpMkLst>
            <pc:docMk/>
            <pc:sldMk cId="2057823719" sldId="260"/>
            <ac:cxnSpMk id="14" creationId="{A3B4C179-2540-4304-9C9C-2AAAA53EFDC7}"/>
          </ac:cxnSpMkLst>
        </pc:cxnChg>
      </pc:sldChg>
      <pc:sldMasterChg chg="add del addSldLayout delSldLayout">
        <pc:chgData name="Albano Díez De Paulino" userId="S::adiezd07@educantabria.es::03059d01-befc-44c4-9429-2476df71cb62" providerId="AD" clId="Web-{45B16C6A-EAE9-4B4C-A03F-D336CCEE1199}" dt="2023-10-14T13:50:42.459" v="2"/>
        <pc:sldMasterMkLst>
          <pc:docMk/>
          <pc:sldMasterMk cId="2933118997" sldId="2147483648"/>
        </pc:sldMasterMkLst>
        <pc:sldLayoutChg chg="add del">
          <pc:chgData name="Albano Díez De Paulino" userId="S::adiezd07@educantabria.es::03059d01-befc-44c4-9429-2476df71cb62" providerId="AD" clId="Web-{45B16C6A-EAE9-4B4C-A03F-D336CCEE1199}" dt="2023-10-14T13:50:42.459" v="2"/>
          <pc:sldLayoutMkLst>
            <pc:docMk/>
            <pc:sldMasterMk cId="2933118997" sldId="2147483648"/>
            <pc:sldLayoutMk cId="2288191458" sldId="2147483649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459" v="2"/>
          <pc:sldLayoutMkLst>
            <pc:docMk/>
            <pc:sldMasterMk cId="2933118997" sldId="2147483648"/>
            <pc:sldLayoutMk cId="3398174421" sldId="2147483650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459" v="2"/>
          <pc:sldLayoutMkLst>
            <pc:docMk/>
            <pc:sldMasterMk cId="2933118997" sldId="2147483648"/>
            <pc:sldLayoutMk cId="2339700568" sldId="2147483651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459" v="2"/>
          <pc:sldLayoutMkLst>
            <pc:docMk/>
            <pc:sldMasterMk cId="2933118997" sldId="2147483648"/>
            <pc:sldLayoutMk cId="979029867" sldId="2147483652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459" v="2"/>
          <pc:sldLayoutMkLst>
            <pc:docMk/>
            <pc:sldMasterMk cId="2933118997" sldId="2147483648"/>
            <pc:sldLayoutMk cId="1752394269" sldId="2147483653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459" v="2"/>
          <pc:sldLayoutMkLst>
            <pc:docMk/>
            <pc:sldMasterMk cId="2933118997" sldId="2147483648"/>
            <pc:sldLayoutMk cId="3630658609" sldId="2147483654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459" v="2"/>
          <pc:sldLayoutMkLst>
            <pc:docMk/>
            <pc:sldMasterMk cId="2933118997" sldId="2147483648"/>
            <pc:sldLayoutMk cId="3682375612" sldId="2147483655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459" v="2"/>
          <pc:sldLayoutMkLst>
            <pc:docMk/>
            <pc:sldMasterMk cId="2933118997" sldId="2147483648"/>
            <pc:sldLayoutMk cId="1360449816" sldId="2147483656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459" v="2"/>
          <pc:sldLayoutMkLst>
            <pc:docMk/>
            <pc:sldMasterMk cId="2933118997" sldId="2147483648"/>
            <pc:sldLayoutMk cId="383603595" sldId="2147483657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459" v="2"/>
          <pc:sldLayoutMkLst>
            <pc:docMk/>
            <pc:sldMasterMk cId="2933118997" sldId="2147483648"/>
            <pc:sldLayoutMk cId="541863252" sldId="2147483658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459" v="2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">
        <pc:chgData name="Albano Díez De Paulino" userId="S::adiezd07@educantabria.es::03059d01-befc-44c4-9429-2476df71cb62" providerId="AD" clId="Web-{45B16C6A-EAE9-4B4C-A03F-D336CCEE1199}" dt="2023-10-14T13:50:42.381" v="1"/>
        <pc:sldMasterMkLst>
          <pc:docMk/>
          <pc:sldMasterMk cId="3433900006" sldId="2147483686"/>
        </pc:sldMasterMkLst>
        <pc:sldLayoutChg chg="add del">
          <pc:chgData name="Albano Díez De Paulino" userId="S::adiezd07@educantabria.es::03059d01-befc-44c4-9429-2476df71cb62" providerId="AD" clId="Web-{45B16C6A-EAE9-4B4C-A03F-D336CCEE1199}" dt="2023-10-14T13:50:42.381" v="1"/>
          <pc:sldLayoutMkLst>
            <pc:docMk/>
            <pc:sldMasterMk cId="3433900006" sldId="2147483686"/>
            <pc:sldLayoutMk cId="3248920217" sldId="2147483675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381" v="1"/>
          <pc:sldLayoutMkLst>
            <pc:docMk/>
            <pc:sldMasterMk cId="3433900006" sldId="2147483686"/>
            <pc:sldLayoutMk cId="1169143646" sldId="2147483676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381" v="1"/>
          <pc:sldLayoutMkLst>
            <pc:docMk/>
            <pc:sldMasterMk cId="3433900006" sldId="2147483686"/>
            <pc:sldLayoutMk cId="1399726719" sldId="2147483677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381" v="1"/>
          <pc:sldLayoutMkLst>
            <pc:docMk/>
            <pc:sldMasterMk cId="3433900006" sldId="2147483686"/>
            <pc:sldLayoutMk cId="3089531258" sldId="2147483678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381" v="1"/>
          <pc:sldLayoutMkLst>
            <pc:docMk/>
            <pc:sldMasterMk cId="3433900006" sldId="2147483686"/>
            <pc:sldLayoutMk cId="249529910" sldId="2147483679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381" v="1"/>
          <pc:sldLayoutMkLst>
            <pc:docMk/>
            <pc:sldMasterMk cId="3433900006" sldId="2147483686"/>
            <pc:sldLayoutMk cId="2586705439" sldId="2147483680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381" v="1"/>
          <pc:sldLayoutMkLst>
            <pc:docMk/>
            <pc:sldMasterMk cId="3433900006" sldId="2147483686"/>
            <pc:sldLayoutMk cId="3235780996" sldId="2147483681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381" v="1"/>
          <pc:sldLayoutMkLst>
            <pc:docMk/>
            <pc:sldMasterMk cId="3433900006" sldId="2147483686"/>
            <pc:sldLayoutMk cId="3406945805" sldId="2147483682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381" v="1"/>
          <pc:sldLayoutMkLst>
            <pc:docMk/>
            <pc:sldMasterMk cId="3433900006" sldId="2147483686"/>
            <pc:sldLayoutMk cId="680441983" sldId="2147483683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381" v="1"/>
          <pc:sldLayoutMkLst>
            <pc:docMk/>
            <pc:sldMasterMk cId="3433900006" sldId="2147483686"/>
            <pc:sldLayoutMk cId="3152653856" sldId="2147483684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0:42.381" v="1"/>
          <pc:sldLayoutMkLst>
            <pc:docMk/>
            <pc:sldMasterMk cId="3433900006" sldId="2147483686"/>
            <pc:sldLayoutMk cId="2045720094" sldId="2147483685"/>
          </pc:sldLayoutMkLst>
        </pc:sldLayoutChg>
      </pc:sldMasterChg>
      <pc:sldMasterChg chg="add del addSldLayout delSldLayout">
        <pc:chgData name="Albano Díez De Paulino" userId="S::adiezd07@educantabria.es::03059d01-befc-44c4-9429-2476df71cb62" providerId="AD" clId="Web-{45B16C6A-EAE9-4B4C-A03F-D336CCEE1199}" dt="2023-10-14T13:52:03.259" v="8"/>
        <pc:sldMasterMkLst>
          <pc:docMk/>
          <pc:sldMasterMk cId="3822368404" sldId="2147483751"/>
        </pc:sldMasterMkLst>
        <pc:sldLayoutChg chg="add del">
          <pc:chgData name="Albano Díez De Paulino" userId="S::adiezd07@educantabria.es::03059d01-befc-44c4-9429-2476df71cb62" providerId="AD" clId="Web-{45B16C6A-EAE9-4B4C-A03F-D336CCEE1199}" dt="2023-10-14T13:52:03.259" v="8"/>
          <pc:sldLayoutMkLst>
            <pc:docMk/>
            <pc:sldMasterMk cId="3822368404" sldId="2147483751"/>
            <pc:sldLayoutMk cId="1807299442" sldId="2147483740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2:03.259" v="8"/>
          <pc:sldLayoutMkLst>
            <pc:docMk/>
            <pc:sldMasterMk cId="3822368404" sldId="2147483751"/>
            <pc:sldLayoutMk cId="3561397913" sldId="2147483741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2:03.259" v="8"/>
          <pc:sldLayoutMkLst>
            <pc:docMk/>
            <pc:sldMasterMk cId="3822368404" sldId="2147483751"/>
            <pc:sldLayoutMk cId="1372961329" sldId="2147483742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2:03.259" v="8"/>
          <pc:sldLayoutMkLst>
            <pc:docMk/>
            <pc:sldMasterMk cId="3822368404" sldId="2147483751"/>
            <pc:sldLayoutMk cId="3998994782" sldId="2147483743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2:03.259" v="8"/>
          <pc:sldLayoutMkLst>
            <pc:docMk/>
            <pc:sldMasterMk cId="3822368404" sldId="2147483751"/>
            <pc:sldLayoutMk cId="4215155854" sldId="2147483744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2:03.259" v="8"/>
          <pc:sldLayoutMkLst>
            <pc:docMk/>
            <pc:sldMasterMk cId="3822368404" sldId="2147483751"/>
            <pc:sldLayoutMk cId="2516933250" sldId="2147483745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2:03.259" v="8"/>
          <pc:sldLayoutMkLst>
            <pc:docMk/>
            <pc:sldMasterMk cId="3822368404" sldId="2147483751"/>
            <pc:sldLayoutMk cId="2466869046" sldId="2147483746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2:03.259" v="8"/>
          <pc:sldLayoutMkLst>
            <pc:docMk/>
            <pc:sldMasterMk cId="3822368404" sldId="2147483751"/>
            <pc:sldLayoutMk cId="1970531732" sldId="2147483747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2:03.259" v="8"/>
          <pc:sldLayoutMkLst>
            <pc:docMk/>
            <pc:sldMasterMk cId="3822368404" sldId="2147483751"/>
            <pc:sldLayoutMk cId="3602193824" sldId="2147483748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2:03.259" v="8"/>
          <pc:sldLayoutMkLst>
            <pc:docMk/>
            <pc:sldMasterMk cId="3822368404" sldId="2147483751"/>
            <pc:sldLayoutMk cId="3742846049" sldId="2147483749"/>
          </pc:sldLayoutMkLst>
        </pc:sldLayoutChg>
        <pc:sldLayoutChg chg="add del">
          <pc:chgData name="Albano Díez De Paulino" userId="S::adiezd07@educantabria.es::03059d01-befc-44c4-9429-2476df71cb62" providerId="AD" clId="Web-{45B16C6A-EAE9-4B4C-A03F-D336CCEE1199}" dt="2023-10-14T13:52:03.259" v="8"/>
          <pc:sldLayoutMkLst>
            <pc:docMk/>
            <pc:sldMasterMk cId="3822368404" sldId="2147483751"/>
            <pc:sldLayoutMk cId="3914516554" sldId="2147483750"/>
          </pc:sldLayoutMkLst>
        </pc:sldLayoutChg>
      </pc:sldMasterChg>
      <pc:sldMasterChg chg="add del addSldLayout delSldLayout modSldLayout">
        <pc:chgData name="Albano Díez De Paulino" userId="S::adiezd07@educantabria.es::03059d01-befc-44c4-9429-2476df71cb62" providerId="AD" clId="Web-{45B16C6A-EAE9-4B4C-A03F-D336CCEE1199}" dt="2023-10-14T13:56:38.750" v="17"/>
        <pc:sldMasterMkLst>
          <pc:docMk/>
          <pc:sldMasterMk cId="2138324935" sldId="2147483752"/>
        </pc:sldMasterMkLst>
        <pc:sldLayoutChg chg="add del mod replI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2138324935" sldId="2147483752"/>
            <pc:sldLayoutMk cId="2191942540" sldId="2147483753"/>
          </pc:sldLayoutMkLst>
        </pc:sldLayoutChg>
        <pc:sldLayoutChg chg="add del mod replI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2138324935" sldId="2147483752"/>
            <pc:sldLayoutMk cId="3704251136" sldId="2147483754"/>
          </pc:sldLayoutMkLst>
        </pc:sldLayoutChg>
        <pc:sldLayoutChg chg="add del mod replI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2138324935" sldId="2147483752"/>
            <pc:sldLayoutMk cId="2934772707" sldId="2147483755"/>
          </pc:sldLayoutMkLst>
        </pc:sldLayoutChg>
        <pc:sldLayoutChg chg="add del mod replI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2138324935" sldId="2147483752"/>
            <pc:sldLayoutMk cId="581059052" sldId="2147483756"/>
          </pc:sldLayoutMkLst>
        </pc:sldLayoutChg>
        <pc:sldLayoutChg chg="add del mod replI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2138324935" sldId="2147483752"/>
            <pc:sldLayoutMk cId="2314919000" sldId="2147483757"/>
          </pc:sldLayoutMkLst>
        </pc:sldLayoutChg>
        <pc:sldLayoutChg chg="add del mod replI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2138324935" sldId="2147483752"/>
            <pc:sldLayoutMk cId="4044031396" sldId="2147483758"/>
          </pc:sldLayoutMkLst>
        </pc:sldLayoutChg>
        <pc:sldLayoutChg chg="add del mod replI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2138324935" sldId="2147483752"/>
            <pc:sldLayoutMk cId="2465013576" sldId="2147483759"/>
          </pc:sldLayoutMkLst>
        </pc:sldLayoutChg>
        <pc:sldLayoutChg chg="add del mod replI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2138324935" sldId="2147483752"/>
            <pc:sldLayoutMk cId="2022998109" sldId="2147483760"/>
          </pc:sldLayoutMkLst>
        </pc:sldLayoutChg>
        <pc:sldLayoutChg chg="add del mod replI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2138324935" sldId="2147483752"/>
            <pc:sldLayoutMk cId="4132869702" sldId="2147483761"/>
          </pc:sldLayoutMkLst>
        </pc:sldLayoutChg>
        <pc:sldLayoutChg chg="add del mod replI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2138324935" sldId="2147483752"/>
            <pc:sldLayoutMk cId="486861365" sldId="2147483762"/>
          </pc:sldLayoutMkLst>
        </pc:sldLayoutChg>
        <pc:sldLayoutChg chg="add del mod replI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2138324935" sldId="2147483752"/>
            <pc:sldLayoutMk cId="2480937627" sldId="2147483763"/>
          </pc:sldLayoutMkLst>
        </pc:sldLayoutChg>
      </pc:sldMasterChg>
      <pc:sldMasterChg chg="add addSldLayout">
        <pc:chgData name="Albano Díez De Paulino" userId="S::adiezd07@educantabria.es::03059d01-befc-44c4-9429-2476df71cb62" providerId="AD" clId="Web-{45B16C6A-EAE9-4B4C-A03F-D336CCEE1199}" dt="2023-10-14T13:56:38.750" v="17"/>
        <pc:sldMasterMkLst>
          <pc:docMk/>
          <pc:sldMasterMk cId="189026463" sldId="2147483855"/>
        </pc:sldMasterMkLst>
        <pc:sldLayoutChg chg="ad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189026463" sldId="2147483855"/>
            <pc:sldLayoutMk cId="3181159341" sldId="2147483844"/>
          </pc:sldLayoutMkLst>
        </pc:sldLayoutChg>
        <pc:sldLayoutChg chg="ad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189026463" sldId="2147483855"/>
            <pc:sldLayoutMk cId="2214619313" sldId="2147483845"/>
          </pc:sldLayoutMkLst>
        </pc:sldLayoutChg>
        <pc:sldLayoutChg chg="ad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189026463" sldId="2147483855"/>
            <pc:sldLayoutMk cId="2841706354" sldId="2147483846"/>
          </pc:sldLayoutMkLst>
        </pc:sldLayoutChg>
        <pc:sldLayoutChg chg="ad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189026463" sldId="2147483855"/>
            <pc:sldLayoutMk cId="3984202654" sldId="2147483847"/>
          </pc:sldLayoutMkLst>
        </pc:sldLayoutChg>
        <pc:sldLayoutChg chg="ad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189026463" sldId="2147483855"/>
            <pc:sldLayoutMk cId="529007004" sldId="2147483848"/>
          </pc:sldLayoutMkLst>
        </pc:sldLayoutChg>
        <pc:sldLayoutChg chg="ad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189026463" sldId="2147483855"/>
            <pc:sldLayoutMk cId="3086259909" sldId="2147483849"/>
          </pc:sldLayoutMkLst>
        </pc:sldLayoutChg>
        <pc:sldLayoutChg chg="ad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189026463" sldId="2147483855"/>
            <pc:sldLayoutMk cId="2505163870" sldId="2147483850"/>
          </pc:sldLayoutMkLst>
        </pc:sldLayoutChg>
        <pc:sldLayoutChg chg="ad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189026463" sldId="2147483855"/>
            <pc:sldLayoutMk cId="2002535605" sldId="2147483851"/>
          </pc:sldLayoutMkLst>
        </pc:sldLayoutChg>
        <pc:sldLayoutChg chg="ad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189026463" sldId="2147483855"/>
            <pc:sldLayoutMk cId="954657563" sldId="2147483852"/>
          </pc:sldLayoutMkLst>
        </pc:sldLayoutChg>
        <pc:sldLayoutChg chg="ad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189026463" sldId="2147483855"/>
            <pc:sldLayoutMk cId="833334735" sldId="2147483853"/>
          </pc:sldLayoutMkLst>
        </pc:sldLayoutChg>
        <pc:sldLayoutChg chg="add">
          <pc:chgData name="Albano Díez De Paulino" userId="S::adiezd07@educantabria.es::03059d01-befc-44c4-9429-2476df71cb62" providerId="AD" clId="Web-{45B16C6A-EAE9-4B4C-A03F-D336CCEE1199}" dt="2023-10-14T13:56:38.750" v="17"/>
          <pc:sldLayoutMkLst>
            <pc:docMk/>
            <pc:sldMasterMk cId="189026463" sldId="2147483855"/>
            <pc:sldLayoutMk cId="2582006947" sldId="2147483854"/>
          </pc:sldLayoutMkLst>
        </pc:sldLayoutChg>
      </pc:sldMasterChg>
    </pc:docChg>
  </pc:docChgLst>
  <pc:docChgLst>
    <pc:chgData name="Albano Díez De Paulino" userId="S::adiezd07@educantabria.es::03059d01-befc-44c4-9429-2476df71cb62" providerId="AD" clId="Web-{56F5F5A7-5647-41C5-B317-5A610564F9AC}"/>
    <pc:docChg chg="modSld">
      <pc:chgData name="Albano Díez De Paulino" userId="S::adiezd07@educantabria.es::03059d01-befc-44c4-9429-2476df71cb62" providerId="AD" clId="Web-{56F5F5A7-5647-41C5-B317-5A610564F9AC}" dt="2023-10-14T13:59:03.199" v="46" actId="20577"/>
      <pc:docMkLst>
        <pc:docMk/>
      </pc:docMkLst>
      <pc:sldChg chg="modSp">
        <pc:chgData name="Albano Díez De Paulino" userId="S::adiezd07@educantabria.es::03059d01-befc-44c4-9429-2476df71cb62" providerId="AD" clId="Web-{56F5F5A7-5647-41C5-B317-5A610564F9AC}" dt="2023-10-14T13:59:03.199" v="46" actId="20577"/>
        <pc:sldMkLst>
          <pc:docMk/>
          <pc:sldMk cId="3170256004" sldId="259"/>
        </pc:sldMkLst>
        <pc:spChg chg="mod">
          <ac:chgData name="Albano Díez De Paulino" userId="S::adiezd07@educantabria.es::03059d01-befc-44c4-9429-2476df71cb62" providerId="AD" clId="Web-{56F5F5A7-5647-41C5-B317-5A610564F9AC}" dt="2023-10-14T13:58:27.541" v="4" actId="20577"/>
          <ac:spMkLst>
            <pc:docMk/>
            <pc:sldMk cId="3170256004" sldId="259"/>
            <ac:spMk id="2" creationId="{71121895-29DF-C355-BBB8-981F8184209E}"/>
          </ac:spMkLst>
        </pc:spChg>
        <pc:spChg chg="mod">
          <ac:chgData name="Albano Díez De Paulino" userId="S::adiezd07@educantabria.es::03059d01-befc-44c4-9429-2476df71cb62" providerId="AD" clId="Web-{56F5F5A7-5647-41C5-B317-5A610564F9AC}" dt="2023-10-14T13:59:03.199" v="46" actId="20577"/>
          <ac:spMkLst>
            <pc:docMk/>
            <pc:sldMk cId="3170256004" sldId="259"/>
            <ac:spMk id="3" creationId="{4C07B87D-541C-ECDD-C6AD-4A700BD998B0}"/>
          </ac:spMkLst>
        </pc:spChg>
      </pc:sldChg>
    </pc:docChg>
  </pc:docChgLst>
  <pc:docChgLst>
    <pc:chgData name="Albano Díez De Paulino" userId="S::adiezd07@educantabria.es::03059d01-befc-44c4-9429-2476df71cb62" providerId="AD" clId="Web-{C8938D56-EF4B-4E38-84C7-776122390DA3}"/>
    <pc:docChg chg="addSld modSld">
      <pc:chgData name="Albano Díez De Paulino" userId="S::adiezd07@educantabria.es::03059d01-befc-44c4-9429-2476df71cb62" providerId="AD" clId="Web-{C8938D56-EF4B-4E38-84C7-776122390DA3}" dt="2023-10-14T14:41:35.942" v="71"/>
      <pc:docMkLst>
        <pc:docMk/>
      </pc:docMkLst>
      <pc:sldChg chg="modSp add replId">
        <pc:chgData name="Albano Díez De Paulino" userId="S::adiezd07@educantabria.es::03059d01-befc-44c4-9429-2476df71cb62" providerId="AD" clId="Web-{C8938D56-EF4B-4E38-84C7-776122390DA3}" dt="2023-10-14T14:41:21.676" v="70"/>
        <pc:sldMkLst>
          <pc:docMk/>
          <pc:sldMk cId="3670266319" sldId="262"/>
        </pc:sldMkLst>
        <pc:spChg chg="mod">
          <ac:chgData name="Albano Díez De Paulino" userId="S::adiezd07@educantabria.es::03059d01-befc-44c4-9429-2476df71cb62" providerId="AD" clId="Web-{C8938D56-EF4B-4E38-84C7-776122390DA3}" dt="2023-10-14T14:40:37.269" v="9" actId="20577"/>
          <ac:spMkLst>
            <pc:docMk/>
            <pc:sldMk cId="3670266319" sldId="262"/>
            <ac:spMk id="2" creationId="{E1A7E767-783F-1599-59E9-E976B341E485}"/>
          </ac:spMkLst>
        </pc:spChg>
        <pc:graphicFrameChg chg="mod modGraphic">
          <ac:chgData name="Albano Díez De Paulino" userId="S::adiezd07@educantabria.es::03059d01-befc-44c4-9429-2476df71cb62" providerId="AD" clId="Web-{C8938D56-EF4B-4E38-84C7-776122390DA3}" dt="2023-10-14T14:41:21.676" v="70"/>
          <ac:graphicFrameMkLst>
            <pc:docMk/>
            <pc:sldMk cId="3670266319" sldId="262"/>
            <ac:graphicFrameMk id="3" creationId="{D90E10EC-B47C-20E3-AB42-DB23DFF9B8AC}"/>
          </ac:graphicFrameMkLst>
        </pc:graphicFrameChg>
      </pc:sldChg>
      <pc:sldChg chg="add replId">
        <pc:chgData name="Albano Díez De Paulino" userId="S::adiezd07@educantabria.es::03059d01-befc-44c4-9429-2476df71cb62" providerId="AD" clId="Web-{C8938D56-EF4B-4E38-84C7-776122390DA3}" dt="2023-10-14T14:41:35.942" v="71"/>
        <pc:sldMkLst>
          <pc:docMk/>
          <pc:sldMk cId="985649986" sldId="263"/>
        </pc:sldMkLst>
      </pc:sldChg>
    </pc:docChg>
  </pc:docChgLst>
  <pc:docChgLst>
    <pc:chgData name="Daniel Espinosa García" userId="S::despinosag02@educantabria.es::0391af4d-854d-4196-9bdc-b41537f6b0fb" providerId="AD" clId="Web-{38D98E66-B838-4948-BD39-7B31365986F1}"/>
    <pc:docChg chg="modSld">
      <pc:chgData name="Daniel Espinosa García" userId="S::despinosag02@educantabria.es::0391af4d-854d-4196-9bdc-b41537f6b0fb" providerId="AD" clId="Web-{38D98E66-B838-4948-BD39-7B31365986F1}" dt="2023-10-14T19:43:55.359" v="2006" actId="20577"/>
      <pc:docMkLst>
        <pc:docMk/>
      </pc:docMkLst>
      <pc:sldChg chg="addSp delSp modSp">
        <pc:chgData name="Daniel Espinosa García" userId="S::despinosag02@educantabria.es::0391af4d-854d-4196-9bdc-b41537f6b0fb" providerId="AD" clId="Web-{38D98E66-B838-4948-BD39-7B31365986F1}" dt="2023-10-14T19:41:38.136" v="1962" actId="14100"/>
        <pc:sldMkLst>
          <pc:docMk/>
          <pc:sldMk cId="820681948" sldId="261"/>
        </pc:sldMkLst>
        <pc:spChg chg="mod">
          <ac:chgData name="Daniel Espinosa García" userId="S::despinosag02@educantabria.es::0391af4d-854d-4196-9bdc-b41537f6b0fb" providerId="AD" clId="Web-{38D98E66-B838-4948-BD39-7B31365986F1}" dt="2023-10-14T19:41:38.136" v="1962" actId="14100"/>
          <ac:spMkLst>
            <pc:docMk/>
            <pc:sldMk cId="820681948" sldId="261"/>
            <ac:spMk id="2" creationId="{E1A7E767-783F-1599-59E9-E976B341E485}"/>
          </ac:spMkLst>
        </pc:spChg>
        <pc:graphicFrameChg chg="mod modGraphic">
          <ac:chgData name="Daniel Espinosa García" userId="S::despinosag02@educantabria.es::0391af4d-854d-4196-9bdc-b41537f6b0fb" providerId="AD" clId="Web-{38D98E66-B838-4948-BD39-7B31365986F1}" dt="2023-10-14T18:09:27.514" v="855"/>
          <ac:graphicFrameMkLst>
            <pc:docMk/>
            <pc:sldMk cId="820681948" sldId="261"/>
            <ac:graphicFrameMk id="3" creationId="{D90E10EC-B47C-20E3-AB42-DB23DFF9B8AC}"/>
          </ac:graphicFrameMkLst>
        </pc:graphicFrameChg>
        <pc:picChg chg="add mod">
          <ac:chgData name="Daniel Espinosa García" userId="S::despinosag02@educantabria.es::0391af4d-854d-4196-9bdc-b41537f6b0fb" providerId="AD" clId="Web-{38D98E66-B838-4948-BD39-7B31365986F1}" dt="2023-10-14T17:45:06.423" v="212" actId="1076"/>
          <ac:picMkLst>
            <pc:docMk/>
            <pc:sldMk cId="820681948" sldId="261"/>
            <ac:picMk id="21" creationId="{25CE47E7-1851-FA21-1F3D-DF31F2B9373E}"/>
          </ac:picMkLst>
        </pc:picChg>
        <pc:picChg chg="del">
          <ac:chgData name="Daniel Espinosa García" userId="S::despinosag02@educantabria.es::0391af4d-854d-4196-9bdc-b41537f6b0fb" providerId="AD" clId="Web-{38D98E66-B838-4948-BD39-7B31365986F1}" dt="2023-10-14T17:45:03.063" v="211"/>
          <ac:picMkLst>
            <pc:docMk/>
            <pc:sldMk cId="820681948" sldId="261"/>
            <ac:picMk id="26" creationId="{10FC2B1E-D83E-BF6E-76F8-4C1AB45E011D}"/>
          </ac:picMkLst>
        </pc:picChg>
        <pc:picChg chg="del">
          <ac:chgData name="Daniel Espinosa García" userId="S::despinosag02@educantabria.es::0391af4d-854d-4196-9bdc-b41537f6b0fb" providerId="AD" clId="Web-{38D98E66-B838-4948-BD39-7B31365986F1}" dt="2023-10-14T17:45:02.657" v="210"/>
          <ac:picMkLst>
            <pc:docMk/>
            <pc:sldMk cId="820681948" sldId="261"/>
            <ac:picMk id="27" creationId="{A5C62170-FE9C-9048-8159-0A4087B9E1BF}"/>
          </ac:picMkLst>
        </pc:picChg>
      </pc:sldChg>
      <pc:sldChg chg="addSp modSp">
        <pc:chgData name="Daniel Espinosa García" userId="S::despinosag02@educantabria.es::0391af4d-854d-4196-9bdc-b41537f6b0fb" providerId="AD" clId="Web-{38D98E66-B838-4948-BD39-7B31365986F1}" dt="2023-10-14T17:58:07.461" v="444" actId="1076"/>
        <pc:sldMkLst>
          <pc:docMk/>
          <pc:sldMk cId="3670266319" sldId="262"/>
        </pc:sldMkLst>
        <pc:picChg chg="add mod">
          <ac:chgData name="Daniel Espinosa García" userId="S::despinosag02@educantabria.es::0391af4d-854d-4196-9bdc-b41537f6b0fb" providerId="AD" clId="Web-{38D98E66-B838-4948-BD39-7B31365986F1}" dt="2023-10-14T17:58:07.446" v="443" actId="1076"/>
          <ac:picMkLst>
            <pc:docMk/>
            <pc:sldMk cId="3670266319" sldId="262"/>
            <ac:picMk id="4" creationId="{FF0CF72D-D136-FEE4-9189-6C82FDA07260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58:07.461" v="444" actId="1076"/>
          <ac:picMkLst>
            <pc:docMk/>
            <pc:sldMk cId="3670266319" sldId="262"/>
            <ac:picMk id="6" creationId="{1B7C453E-9142-1AB8-F905-EA91E4635BC5}"/>
          </ac:picMkLst>
        </pc:picChg>
      </pc:sldChg>
      <pc:sldChg chg="addSp delSp modSp">
        <pc:chgData name="Daniel Espinosa García" userId="S::despinosag02@educantabria.es::0391af4d-854d-4196-9bdc-b41537f6b0fb" providerId="AD" clId="Web-{38D98E66-B838-4948-BD39-7B31365986F1}" dt="2023-10-14T17:39:04.287" v="178" actId="1076"/>
        <pc:sldMkLst>
          <pc:docMk/>
          <pc:sldMk cId="985649986" sldId="263"/>
        </pc:sldMkLst>
        <pc:graphicFrameChg chg="del mod">
          <ac:chgData name="Daniel Espinosa García" userId="S::despinosag02@educantabria.es::0391af4d-854d-4196-9bdc-b41537f6b0fb" providerId="AD" clId="Web-{38D98E66-B838-4948-BD39-7B31365986F1}" dt="2023-10-14T17:36:14.141" v="10"/>
          <ac:graphicFrameMkLst>
            <pc:docMk/>
            <pc:sldMk cId="985649986" sldId="263"/>
            <ac:graphicFrameMk id="3" creationId="{D90E10EC-B47C-20E3-AB42-DB23DFF9B8AC}"/>
          </ac:graphicFrameMkLst>
        </pc:graphicFrameChg>
        <pc:graphicFrameChg chg="add mod ord modGraphic">
          <ac:chgData name="Daniel Espinosa García" userId="S::despinosag02@educantabria.es::0391af4d-854d-4196-9bdc-b41537f6b0fb" providerId="AD" clId="Web-{38D98E66-B838-4948-BD39-7B31365986F1}" dt="2023-10-14T17:38:22.317" v="171"/>
          <ac:graphicFrameMkLst>
            <pc:docMk/>
            <pc:sldMk cId="985649986" sldId="263"/>
            <ac:graphicFrameMk id="6" creationId="{184B672B-60A4-3BCF-8335-A8AA8B7223AB}"/>
          </ac:graphicFrameMkLst>
        </pc:graphicFrameChg>
        <pc:picChg chg="mod">
          <ac:chgData name="Daniel Espinosa García" userId="S::despinosag02@educantabria.es::0391af4d-854d-4196-9bdc-b41537f6b0fb" providerId="AD" clId="Web-{38D98E66-B838-4948-BD39-7B31365986F1}" dt="2023-10-14T17:38:34.989" v="172" actId="1076"/>
          <ac:picMkLst>
            <pc:docMk/>
            <pc:sldMk cId="985649986" sldId="263"/>
            <ac:picMk id="7" creationId="{47B233FC-CB27-CECB-060D-C1FE496747A9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38:38.677" v="174" actId="1076"/>
          <ac:picMkLst>
            <pc:docMk/>
            <pc:sldMk cId="985649986" sldId="263"/>
            <ac:picMk id="11" creationId="{5524EA38-DD78-2692-DC35-5696982E43FF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38:57.380" v="176" actId="1076"/>
          <ac:picMkLst>
            <pc:docMk/>
            <pc:sldMk cId="985649986" sldId="263"/>
            <ac:picMk id="14" creationId="{E8796377-67B1-4EDE-92E7-D362BE7E6EC7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39:04.287" v="178" actId="1076"/>
          <ac:picMkLst>
            <pc:docMk/>
            <pc:sldMk cId="985649986" sldId="263"/>
            <ac:picMk id="15" creationId="{F1C3FC46-225F-2F9D-372A-FA544CABFD47}"/>
          </ac:picMkLst>
        </pc:picChg>
      </pc:sldChg>
      <pc:sldChg chg="modSp">
        <pc:chgData name="Daniel Espinosa García" userId="S::despinosag02@educantabria.es::0391af4d-854d-4196-9bdc-b41537f6b0fb" providerId="AD" clId="Web-{38D98E66-B838-4948-BD39-7B31365986F1}" dt="2023-10-14T19:43:55.359" v="2006" actId="20577"/>
        <pc:sldMkLst>
          <pc:docMk/>
          <pc:sldMk cId="572043729" sldId="264"/>
        </pc:sldMkLst>
        <pc:spChg chg="mod">
          <ac:chgData name="Daniel Espinosa García" userId="S::despinosag02@educantabria.es::0391af4d-854d-4196-9bdc-b41537f6b0fb" providerId="AD" clId="Web-{38D98E66-B838-4948-BD39-7B31365986F1}" dt="2023-10-14T19:43:55.359" v="2006" actId="20577"/>
          <ac:spMkLst>
            <pc:docMk/>
            <pc:sldMk cId="572043729" sldId="264"/>
            <ac:spMk id="2" creationId="{E1A7E767-783F-1599-59E9-E976B341E485}"/>
          </ac:spMkLst>
        </pc:spChg>
        <pc:graphicFrameChg chg="mod modGraphic">
          <ac:chgData name="Daniel Espinosa García" userId="S::despinosag02@educantabria.es::0391af4d-854d-4196-9bdc-b41537f6b0fb" providerId="AD" clId="Web-{38D98E66-B838-4948-BD39-7B31365986F1}" dt="2023-10-14T19:39:15.491" v="1932"/>
          <ac:graphicFrameMkLst>
            <pc:docMk/>
            <pc:sldMk cId="572043729" sldId="264"/>
            <ac:graphicFrameMk id="3" creationId="{D90E10EC-B47C-20E3-AB42-DB23DFF9B8AC}"/>
          </ac:graphicFrameMkLst>
        </pc:graphicFrameChg>
      </pc:sldChg>
      <pc:sldChg chg="addSp modSp">
        <pc:chgData name="Daniel Espinosa García" userId="S::despinosag02@educantabria.es::0391af4d-854d-4196-9bdc-b41537f6b0fb" providerId="AD" clId="Web-{38D98E66-B838-4948-BD39-7B31365986F1}" dt="2023-10-14T19:42:57.466" v="1995" actId="14100"/>
        <pc:sldMkLst>
          <pc:docMk/>
          <pc:sldMk cId="758757606" sldId="265"/>
        </pc:sldMkLst>
        <pc:spChg chg="mod">
          <ac:chgData name="Daniel Espinosa García" userId="S::despinosag02@educantabria.es::0391af4d-854d-4196-9bdc-b41537f6b0fb" providerId="AD" clId="Web-{38D98E66-B838-4948-BD39-7B31365986F1}" dt="2023-10-14T19:42:57.466" v="1995" actId="14100"/>
          <ac:spMkLst>
            <pc:docMk/>
            <pc:sldMk cId="758757606" sldId="265"/>
            <ac:spMk id="2" creationId="{E1A7E767-783F-1599-59E9-E976B341E485}"/>
          </ac:spMkLst>
        </pc:spChg>
        <pc:graphicFrameChg chg="mod modGraphic">
          <ac:chgData name="Daniel Espinosa García" userId="S::despinosag02@educantabria.es::0391af4d-854d-4196-9bdc-b41537f6b0fb" providerId="AD" clId="Web-{38D98E66-B838-4948-BD39-7B31365986F1}" dt="2023-10-14T19:39:22.085" v="1938"/>
          <ac:graphicFrameMkLst>
            <pc:docMk/>
            <pc:sldMk cId="758757606" sldId="265"/>
            <ac:graphicFrameMk id="3" creationId="{D90E10EC-B47C-20E3-AB42-DB23DFF9B8AC}"/>
          </ac:graphicFrameMkLst>
        </pc:graphicFrameChg>
        <pc:picChg chg="add mod">
          <ac:chgData name="Daniel Espinosa García" userId="S::despinosag02@educantabria.es::0391af4d-854d-4196-9bdc-b41537f6b0fb" providerId="AD" clId="Web-{38D98E66-B838-4948-BD39-7B31365986F1}" dt="2023-10-14T18:35:53.905" v="1037" actId="1076"/>
          <ac:picMkLst>
            <pc:docMk/>
            <pc:sldMk cId="758757606" sldId="265"/>
            <ac:picMk id="4" creationId="{8D071AE4-D93B-3618-AC32-EB4A5245CFBA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8:35:53.937" v="1038" actId="1076"/>
          <ac:picMkLst>
            <pc:docMk/>
            <pc:sldMk cId="758757606" sldId="265"/>
            <ac:picMk id="5" creationId="{6272FDE2-CA63-3188-C796-B74BF4E7FA08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8:35:53.952" v="1039" actId="1076"/>
          <ac:picMkLst>
            <pc:docMk/>
            <pc:sldMk cId="758757606" sldId="265"/>
            <ac:picMk id="7" creationId="{A22EE3D5-C369-4092-A910-992C497C68FB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8:35:53.968" v="1040" actId="1076"/>
          <ac:picMkLst>
            <pc:docMk/>
            <pc:sldMk cId="758757606" sldId="265"/>
            <ac:picMk id="9" creationId="{6C37DDC2-9B78-2617-F249-B23D99712729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8:55:50.647" v="1293" actId="1076"/>
          <ac:picMkLst>
            <pc:docMk/>
            <pc:sldMk cId="758757606" sldId="265"/>
            <ac:picMk id="13" creationId="{766C82EB-C9D5-A5C2-F6FD-A07CF1B96E3E}"/>
          </ac:picMkLst>
        </pc:picChg>
        <pc:picChg chg="mod">
          <ac:chgData name="Daniel Espinosa García" userId="S::despinosag02@educantabria.es::0391af4d-854d-4196-9bdc-b41537f6b0fb" providerId="AD" clId="Web-{38D98E66-B838-4948-BD39-7B31365986F1}" dt="2023-10-14T18:35:53.890" v="1036" actId="1076"/>
          <ac:picMkLst>
            <pc:docMk/>
            <pc:sldMk cId="758757606" sldId="265"/>
            <ac:picMk id="14" creationId="{9E64415B-51E6-ECAC-1A47-02505058F55F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8:55:50.662" v="1294" actId="1076"/>
          <ac:picMkLst>
            <pc:docMk/>
            <pc:sldMk cId="758757606" sldId="265"/>
            <ac:picMk id="18" creationId="{F1046A01-3D64-073F-E6BA-33170665157D}"/>
          </ac:picMkLst>
        </pc:picChg>
        <pc:picChg chg="mod">
          <ac:chgData name="Daniel Espinosa García" userId="S::despinosag02@educantabria.es::0391af4d-854d-4196-9bdc-b41537f6b0fb" providerId="AD" clId="Web-{38D98E66-B838-4948-BD39-7B31365986F1}" dt="2023-10-14T18:46:45.224" v="1101" actId="1076"/>
          <ac:picMkLst>
            <pc:docMk/>
            <pc:sldMk cId="758757606" sldId="265"/>
            <ac:picMk id="20" creationId="{7EC937EA-7C0C-1A57-64C5-ED3FF7D48D79}"/>
          </ac:picMkLst>
        </pc:picChg>
        <pc:picChg chg="mod">
          <ac:chgData name="Daniel Espinosa García" userId="S::despinosag02@educantabria.es::0391af4d-854d-4196-9bdc-b41537f6b0fb" providerId="AD" clId="Web-{38D98E66-B838-4948-BD39-7B31365986F1}" dt="2023-10-14T18:55:50.600" v="1291" actId="1076"/>
          <ac:picMkLst>
            <pc:docMk/>
            <pc:sldMk cId="758757606" sldId="265"/>
            <ac:picMk id="22" creationId="{035698CB-BE8E-C9F3-61D5-34092E76B735}"/>
          </ac:picMkLst>
        </pc:picChg>
        <pc:picChg chg="mod">
          <ac:chgData name="Daniel Espinosa García" userId="S::despinosag02@educantabria.es::0391af4d-854d-4196-9bdc-b41537f6b0fb" providerId="AD" clId="Web-{38D98E66-B838-4948-BD39-7B31365986F1}" dt="2023-10-14T18:55:50.631" v="1292" actId="1076"/>
          <ac:picMkLst>
            <pc:docMk/>
            <pc:sldMk cId="758757606" sldId="265"/>
            <ac:picMk id="23" creationId="{892FC1A9-E372-F3A4-067D-88D34629F639}"/>
          </ac:picMkLst>
        </pc:picChg>
      </pc:sldChg>
      <pc:sldChg chg="modSp">
        <pc:chgData name="Daniel Espinosa García" userId="S::despinosag02@educantabria.es::0391af4d-854d-4196-9bdc-b41537f6b0fb" providerId="AD" clId="Web-{38D98E66-B838-4948-BD39-7B31365986F1}" dt="2023-10-14T19:43:11.873" v="2000" actId="14100"/>
        <pc:sldMkLst>
          <pc:docMk/>
          <pc:sldMk cId="568118566" sldId="266"/>
        </pc:sldMkLst>
        <pc:spChg chg="mod">
          <ac:chgData name="Daniel Espinosa García" userId="S::despinosag02@educantabria.es::0391af4d-854d-4196-9bdc-b41537f6b0fb" providerId="AD" clId="Web-{38D98E66-B838-4948-BD39-7B31365986F1}" dt="2023-10-14T19:43:11.873" v="2000" actId="14100"/>
          <ac:spMkLst>
            <pc:docMk/>
            <pc:sldMk cId="568118566" sldId="266"/>
            <ac:spMk id="2" creationId="{E1A7E767-783F-1599-59E9-E976B341E485}"/>
          </ac:spMkLst>
        </pc:spChg>
        <pc:spChg chg="mod">
          <ac:chgData name="Daniel Espinosa García" userId="S::despinosag02@educantabria.es::0391af4d-854d-4196-9bdc-b41537f6b0fb" providerId="AD" clId="Web-{38D98E66-B838-4948-BD39-7B31365986F1}" dt="2023-10-14T19:11:18.551" v="1516" actId="1076"/>
          <ac:spMkLst>
            <pc:docMk/>
            <pc:sldMk cId="568118566" sldId="266"/>
            <ac:spMk id="4" creationId="{2F361DF5-D344-5361-DF4F-35B737DF052E}"/>
          </ac:spMkLst>
        </pc:spChg>
      </pc:sldChg>
      <pc:sldChg chg="addSp modSp">
        <pc:chgData name="Daniel Espinosa García" userId="S::despinosag02@educantabria.es::0391af4d-854d-4196-9bdc-b41537f6b0fb" providerId="AD" clId="Web-{38D98E66-B838-4948-BD39-7B31365986F1}" dt="2023-10-14T19:43:19.733" v="2005" actId="20577"/>
        <pc:sldMkLst>
          <pc:docMk/>
          <pc:sldMk cId="3851075689" sldId="267"/>
        </pc:sldMkLst>
        <pc:spChg chg="mod">
          <ac:chgData name="Daniel Espinosa García" userId="S::despinosag02@educantabria.es::0391af4d-854d-4196-9bdc-b41537f6b0fb" providerId="AD" clId="Web-{38D98E66-B838-4948-BD39-7B31365986F1}" dt="2023-10-14T19:43:19.733" v="2005" actId="20577"/>
          <ac:spMkLst>
            <pc:docMk/>
            <pc:sldMk cId="3851075689" sldId="267"/>
            <ac:spMk id="2" creationId="{E1A7E767-783F-1599-59E9-E976B341E485}"/>
          </ac:spMkLst>
        </pc:spChg>
        <pc:graphicFrameChg chg="mod modGraphic">
          <ac:chgData name="Daniel Espinosa García" userId="S::despinosag02@educantabria.es::0391af4d-854d-4196-9bdc-b41537f6b0fb" providerId="AD" clId="Web-{38D98E66-B838-4948-BD39-7B31365986F1}" dt="2023-10-14T19:37:32.082" v="1912"/>
          <ac:graphicFrameMkLst>
            <pc:docMk/>
            <pc:sldMk cId="3851075689" sldId="267"/>
            <ac:graphicFrameMk id="3" creationId="{D90E10EC-B47C-20E3-AB42-DB23DFF9B8AC}"/>
          </ac:graphicFrameMkLst>
        </pc:graphicFrameChg>
        <pc:picChg chg="add mod">
          <ac:chgData name="Daniel Espinosa García" userId="S::despinosag02@educantabria.es::0391af4d-854d-4196-9bdc-b41537f6b0fb" providerId="AD" clId="Web-{38D98E66-B838-4948-BD39-7B31365986F1}" dt="2023-10-14T19:09:11.219" v="1307" actId="1076"/>
          <ac:picMkLst>
            <pc:docMk/>
            <pc:sldMk cId="3851075689" sldId="267"/>
            <ac:picMk id="5" creationId="{4CCB455D-3A48-68CE-B591-258AFE19778C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9:09:13.469" v="1308" actId="1076"/>
          <ac:picMkLst>
            <pc:docMk/>
            <pc:sldMk cId="3851075689" sldId="267"/>
            <ac:picMk id="6" creationId="{ED8CC704-4A1A-BB3A-80D9-18B8EA7495EB}"/>
          </ac:picMkLst>
        </pc:picChg>
      </pc:sldChg>
      <pc:sldChg chg="modSp">
        <pc:chgData name="Daniel Espinosa García" userId="S::despinosag02@educantabria.es::0391af4d-854d-4196-9bdc-b41537f6b0fb" providerId="AD" clId="Web-{38D98E66-B838-4948-BD39-7B31365986F1}" dt="2023-10-14T19:36:31.627" v="1904" actId="20577"/>
        <pc:sldMkLst>
          <pc:docMk/>
          <pc:sldMk cId="3500190043" sldId="269"/>
        </pc:sldMkLst>
        <pc:spChg chg="mod">
          <ac:chgData name="Daniel Espinosa García" userId="S::despinosag02@educantabria.es::0391af4d-854d-4196-9bdc-b41537f6b0fb" providerId="AD" clId="Web-{38D98E66-B838-4948-BD39-7B31365986F1}" dt="2023-10-14T19:36:31.627" v="1904" actId="20577"/>
          <ac:spMkLst>
            <pc:docMk/>
            <pc:sldMk cId="3500190043" sldId="269"/>
            <ac:spMk id="36" creationId="{34AB9B0F-6B6E-57EB-AE38-88F4A4DD5295}"/>
          </ac:spMkLst>
        </pc:spChg>
      </pc:sldChg>
      <pc:sldChg chg="addSp delSp modSp">
        <pc:chgData name="Daniel Espinosa García" userId="S::despinosag02@educantabria.es::0391af4d-854d-4196-9bdc-b41537f6b0fb" providerId="AD" clId="Web-{38D98E66-B838-4948-BD39-7B31365986F1}" dt="2023-10-14T19:41:47.761" v="1964" actId="20577"/>
        <pc:sldMkLst>
          <pc:docMk/>
          <pc:sldMk cId="2971628853" sldId="270"/>
        </pc:sldMkLst>
        <pc:spChg chg="mod">
          <ac:chgData name="Daniel Espinosa García" userId="S::despinosag02@educantabria.es::0391af4d-854d-4196-9bdc-b41537f6b0fb" providerId="AD" clId="Web-{38D98E66-B838-4948-BD39-7B31365986F1}" dt="2023-10-14T19:41:47.761" v="1964" actId="20577"/>
          <ac:spMkLst>
            <pc:docMk/>
            <pc:sldMk cId="2971628853" sldId="270"/>
            <ac:spMk id="2" creationId="{E1A7E767-783F-1599-59E9-E976B341E485}"/>
          </ac:spMkLst>
        </pc:spChg>
        <pc:graphicFrameChg chg="mod modGraphic">
          <ac:chgData name="Daniel Espinosa García" userId="S::despinosag02@educantabria.es::0391af4d-854d-4196-9bdc-b41537f6b0fb" providerId="AD" clId="Web-{38D98E66-B838-4948-BD39-7B31365986F1}" dt="2023-10-14T17:56:41.427" v="435"/>
          <ac:graphicFrameMkLst>
            <pc:docMk/>
            <pc:sldMk cId="2971628853" sldId="270"/>
            <ac:graphicFrameMk id="3" creationId="{D90E10EC-B47C-20E3-AB42-DB23DFF9B8AC}"/>
          </ac:graphicFrameMkLst>
        </pc:graphicFrameChg>
        <pc:picChg chg="add del mod">
          <ac:chgData name="Daniel Espinosa García" userId="S::despinosag02@educantabria.es::0391af4d-854d-4196-9bdc-b41537f6b0fb" providerId="AD" clId="Web-{38D98E66-B838-4948-BD39-7B31365986F1}" dt="2023-10-14T17:45:28.033" v="215"/>
          <ac:picMkLst>
            <pc:docMk/>
            <pc:sldMk cId="2971628853" sldId="270"/>
            <ac:picMk id="21" creationId="{C04BA13C-A6CF-AC76-11CC-A62E84AECB91}"/>
          </ac:picMkLst>
        </pc:picChg>
      </pc:sldChg>
      <pc:sldChg chg="addSp delSp modSp">
        <pc:chgData name="Daniel Espinosa García" userId="S::despinosag02@educantabria.es::0391af4d-854d-4196-9bdc-b41537f6b0fb" providerId="AD" clId="Web-{38D98E66-B838-4948-BD39-7B31365986F1}" dt="2023-10-14T19:42:05.043" v="1970" actId="14100"/>
        <pc:sldMkLst>
          <pc:docMk/>
          <pc:sldMk cId="2841510190" sldId="272"/>
        </pc:sldMkLst>
        <pc:spChg chg="mod">
          <ac:chgData name="Daniel Espinosa García" userId="S::despinosag02@educantabria.es::0391af4d-854d-4196-9bdc-b41537f6b0fb" providerId="AD" clId="Web-{38D98E66-B838-4948-BD39-7B31365986F1}" dt="2023-10-14T19:42:05.043" v="1970" actId="14100"/>
          <ac:spMkLst>
            <pc:docMk/>
            <pc:sldMk cId="2841510190" sldId="272"/>
            <ac:spMk id="2" creationId="{E1A7E767-783F-1599-59E9-E976B341E485}"/>
          </ac:spMkLst>
        </pc:spChg>
        <pc:graphicFrameChg chg="mod modGraphic">
          <ac:chgData name="Daniel Espinosa García" userId="S::despinosag02@educantabria.es::0391af4d-854d-4196-9bdc-b41537f6b0fb" providerId="AD" clId="Web-{38D98E66-B838-4948-BD39-7B31365986F1}" dt="2023-10-14T18:05:35.711" v="711"/>
          <ac:graphicFrameMkLst>
            <pc:docMk/>
            <pc:sldMk cId="2841510190" sldId="272"/>
            <ac:graphicFrameMk id="6" creationId="{184B672B-60A4-3BCF-8335-A8AA8B7223AB}"/>
          </ac:graphicFrameMkLst>
        </pc:graphicFrameChg>
        <pc:picChg chg="add mod">
          <ac:chgData name="Daniel Espinosa García" userId="S::despinosag02@educantabria.es::0391af4d-854d-4196-9bdc-b41537f6b0fb" providerId="AD" clId="Web-{38D98E66-B838-4948-BD39-7B31365986F1}" dt="2023-10-14T17:41:46.276" v="183" actId="1076"/>
          <ac:picMkLst>
            <pc:docMk/>
            <pc:sldMk cId="2841510190" sldId="272"/>
            <ac:picMk id="4" creationId="{2B90C535-CE06-F799-F6C8-5FEF7DE3BE40}"/>
          </ac:picMkLst>
        </pc:picChg>
        <pc:picChg chg="add del mod">
          <ac:chgData name="Daniel Espinosa García" userId="S::despinosag02@educantabria.es::0391af4d-854d-4196-9bdc-b41537f6b0fb" providerId="AD" clId="Web-{38D98E66-B838-4948-BD39-7B31365986F1}" dt="2023-10-14T17:43:21.685" v="195" actId="1076"/>
          <ac:picMkLst>
            <pc:docMk/>
            <pc:sldMk cId="2841510190" sldId="272"/>
            <ac:picMk id="5" creationId="{1DBC75F5-3C20-1F3D-F5AF-EF6486213707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41:48.433" v="184" actId="1076"/>
          <ac:picMkLst>
            <pc:docMk/>
            <pc:sldMk cId="2841510190" sldId="272"/>
            <ac:picMk id="19" creationId="{590E8CE8-B7E3-D104-E20F-8E1A39EF90BB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9:25:23.326" v="1522" actId="1076"/>
          <ac:picMkLst>
            <pc:docMk/>
            <pc:sldMk cId="2841510190" sldId="272"/>
            <ac:picMk id="20" creationId="{1EEDFA4B-48DD-CA87-A81D-0BE3CA8B8981}"/>
          </ac:picMkLst>
        </pc:picChg>
        <pc:picChg chg="del">
          <ac:chgData name="Daniel Espinosa García" userId="S::despinosag02@educantabria.es::0391af4d-854d-4196-9bdc-b41537f6b0fb" providerId="AD" clId="Web-{38D98E66-B838-4948-BD39-7B31365986F1}" dt="2023-10-14T17:58:02.227" v="441"/>
          <ac:picMkLst>
            <pc:docMk/>
            <pc:sldMk cId="2841510190" sldId="272"/>
            <ac:picMk id="20" creationId="{3B88C00D-FBF3-5793-AEA6-120E063F48B6}"/>
          </ac:picMkLst>
        </pc:picChg>
        <pc:picChg chg="mod">
          <ac:chgData name="Daniel Espinosa García" userId="S::despinosag02@educantabria.es::0391af4d-854d-4196-9bdc-b41537f6b0fb" providerId="AD" clId="Web-{38D98E66-B838-4948-BD39-7B31365986F1}" dt="2023-10-14T17:42:42.856" v="185" actId="1076"/>
          <ac:picMkLst>
            <pc:docMk/>
            <pc:sldMk cId="2841510190" sldId="272"/>
            <ac:picMk id="21" creationId="{E3416CFE-0BFE-5058-F0BD-66EF22AA2DAA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43:18.092" v="194" actId="1076"/>
          <ac:picMkLst>
            <pc:docMk/>
            <pc:sldMk cId="2841510190" sldId="272"/>
            <ac:picMk id="22" creationId="{55CD60C8-3B46-DDD0-BCCC-28B66260DE2B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43:16.029" v="193" actId="1076"/>
          <ac:picMkLst>
            <pc:docMk/>
            <pc:sldMk cId="2841510190" sldId="272"/>
            <ac:picMk id="23" creationId="{776DBBFD-A6F4-1E3F-7E9C-43896B3AE598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43:36.467" v="197" actId="1076"/>
          <ac:picMkLst>
            <pc:docMk/>
            <pc:sldMk cId="2841510190" sldId="272"/>
            <ac:picMk id="24" creationId="{3E83A787-574B-F591-0A0D-E8A45BF7733D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43:43.530" v="199" actId="1076"/>
          <ac:picMkLst>
            <pc:docMk/>
            <pc:sldMk cId="2841510190" sldId="272"/>
            <ac:picMk id="25" creationId="{D8E226EE-DB90-97D7-117B-B66276304061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43:48.342" v="201" actId="1076"/>
          <ac:picMkLst>
            <pc:docMk/>
            <pc:sldMk cId="2841510190" sldId="272"/>
            <ac:picMk id="26" creationId="{298F7442-3CD4-9E69-BF0B-E57786F83DB2}"/>
          </ac:picMkLst>
        </pc:picChg>
        <pc:picChg chg="add del mod">
          <ac:chgData name="Daniel Espinosa García" userId="S::despinosag02@educantabria.es::0391af4d-854d-4196-9bdc-b41537f6b0fb" providerId="AD" clId="Web-{38D98E66-B838-4948-BD39-7B31365986F1}" dt="2023-10-14T18:02:00.626" v="525"/>
          <ac:picMkLst>
            <pc:docMk/>
            <pc:sldMk cId="2841510190" sldId="272"/>
            <ac:picMk id="27" creationId="{42E86236-81AC-3234-6E3E-4CA983C56DCC}"/>
          </ac:picMkLst>
        </pc:picChg>
        <pc:picChg chg="add del mod">
          <ac:chgData name="Daniel Espinosa García" userId="S::despinosag02@educantabria.es::0391af4d-854d-4196-9bdc-b41537f6b0fb" providerId="AD" clId="Web-{38D98E66-B838-4948-BD39-7B31365986F1}" dt="2023-10-14T19:25:15.717" v="1520"/>
          <ac:picMkLst>
            <pc:docMk/>
            <pc:sldMk cId="2841510190" sldId="272"/>
            <ac:picMk id="28" creationId="{27B920CF-0F44-EFA7-1D8D-44F8A59B6B1D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47:50.584" v="217" actId="1076"/>
          <ac:picMkLst>
            <pc:docMk/>
            <pc:sldMk cId="2841510190" sldId="272"/>
            <ac:picMk id="30" creationId="{C6B0AE4E-D2F9-E839-75B4-18823EA86813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48:48.336" v="219" actId="1076"/>
          <ac:picMkLst>
            <pc:docMk/>
            <pc:sldMk cId="2841510190" sldId="272"/>
            <ac:picMk id="32" creationId="{C1CBDFA0-195A-674F-5536-5377DA709496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48:55.929" v="221" actId="1076"/>
          <ac:picMkLst>
            <pc:docMk/>
            <pc:sldMk cId="2841510190" sldId="272"/>
            <ac:picMk id="33" creationId="{936E6E32-AE01-E432-12F2-0E3226BB2E6A}"/>
          </ac:picMkLst>
        </pc:picChg>
        <pc:picChg chg="add del mod">
          <ac:chgData name="Daniel Espinosa García" userId="S::despinosag02@educantabria.es::0391af4d-854d-4196-9bdc-b41537f6b0fb" providerId="AD" clId="Web-{38D98E66-B838-4948-BD39-7B31365986F1}" dt="2023-10-14T17:58:02.227" v="440"/>
          <ac:picMkLst>
            <pc:docMk/>
            <pc:sldMk cId="2841510190" sldId="272"/>
            <ac:picMk id="35" creationId="{C21C1DB4-ADEA-8E0E-7D3D-18EE2CB97EFF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7:57:58.961" v="439" actId="1076"/>
          <ac:picMkLst>
            <pc:docMk/>
            <pc:sldMk cId="2841510190" sldId="272"/>
            <ac:picMk id="36" creationId="{C62DE171-F4D5-FE07-95CE-590E36553B92}"/>
          </ac:picMkLst>
        </pc:picChg>
        <pc:picChg chg="add mod">
          <ac:chgData name="Daniel Espinosa García" userId="S::despinosag02@educantabria.es::0391af4d-854d-4196-9bdc-b41537f6b0fb" providerId="AD" clId="Web-{38D98E66-B838-4948-BD39-7B31365986F1}" dt="2023-10-14T18:02:12.970" v="527" actId="1076"/>
          <ac:picMkLst>
            <pc:docMk/>
            <pc:sldMk cId="2841510190" sldId="272"/>
            <ac:picMk id="37" creationId="{AB2AD388-B968-B74B-EA87-F44C4485CD2A}"/>
          </ac:picMkLst>
        </pc:picChg>
      </pc:sldChg>
      <pc:sldChg chg="addSp modSp">
        <pc:chgData name="Daniel Espinosa García" userId="S::despinosag02@educantabria.es::0391af4d-854d-4196-9bdc-b41537f6b0fb" providerId="AD" clId="Web-{38D98E66-B838-4948-BD39-7B31365986F1}" dt="2023-10-14T19:42:21.340" v="1976" actId="14100"/>
        <pc:sldMkLst>
          <pc:docMk/>
          <pc:sldMk cId="2884904392" sldId="273"/>
        </pc:sldMkLst>
        <pc:spChg chg="mod">
          <ac:chgData name="Daniel Espinosa García" userId="S::despinosag02@educantabria.es::0391af4d-854d-4196-9bdc-b41537f6b0fb" providerId="AD" clId="Web-{38D98E66-B838-4948-BD39-7B31365986F1}" dt="2023-10-14T19:42:21.340" v="1976" actId="14100"/>
          <ac:spMkLst>
            <pc:docMk/>
            <pc:sldMk cId="2884904392" sldId="273"/>
            <ac:spMk id="2" creationId="{E1A7E767-783F-1599-59E9-E976B341E485}"/>
          </ac:spMkLst>
        </pc:spChg>
        <pc:picChg chg="add mod">
          <ac:chgData name="Daniel Espinosa García" userId="S::despinosag02@educantabria.es::0391af4d-854d-4196-9bdc-b41537f6b0fb" providerId="AD" clId="Web-{38D98E66-B838-4948-BD39-7B31365986F1}" dt="2023-10-14T18:15:09.165" v="857" actId="1076"/>
          <ac:picMkLst>
            <pc:docMk/>
            <pc:sldMk cId="2884904392" sldId="273"/>
            <ac:picMk id="14" creationId="{4AE1E41D-33D4-A8E7-B729-B79F5CE081C0}"/>
          </ac:picMkLst>
        </pc:picChg>
      </pc:sldChg>
    </pc:docChg>
  </pc:docChgLst>
  <pc:docChgLst>
    <pc:chgData name="Albano Díez De Paulino" userId="S::adiezd07@educantabria.es::03059d01-befc-44c4-9429-2476df71cb62" providerId="AD" clId="Web-{4C92E8B4-EC5E-4B92-B91A-93F8E8BBFCD1}"/>
    <pc:docChg chg="addSld modSld sldOrd">
      <pc:chgData name="Albano Díez De Paulino" userId="S::adiezd07@educantabria.es::03059d01-befc-44c4-9429-2476df71cb62" providerId="AD" clId="Web-{4C92E8B4-EC5E-4B92-B91A-93F8E8BBFCD1}" dt="2023-10-14T15:05:53.115" v="268" actId="20577"/>
      <pc:docMkLst>
        <pc:docMk/>
      </pc:docMkLst>
      <pc:sldChg chg="modSp">
        <pc:chgData name="Albano Díez De Paulino" userId="S::adiezd07@educantabria.es::03059d01-befc-44c4-9429-2476df71cb62" providerId="AD" clId="Web-{4C92E8B4-EC5E-4B92-B91A-93F8E8BBFCD1}" dt="2023-10-14T15:03:32.671" v="218"/>
        <pc:sldMkLst>
          <pc:docMk/>
          <pc:sldMk cId="568118566" sldId="266"/>
        </pc:sldMkLst>
        <pc:picChg chg="mod">
          <ac:chgData name="Albano Díez De Paulino" userId="S::adiezd07@educantabria.es::03059d01-befc-44c4-9429-2476df71cb62" providerId="AD" clId="Web-{4C92E8B4-EC5E-4B92-B91A-93F8E8BBFCD1}" dt="2023-10-14T15:02:56.670" v="217"/>
          <ac:picMkLst>
            <pc:docMk/>
            <pc:sldMk cId="568118566" sldId="266"/>
            <ac:picMk id="7" creationId="{0A3FB907-B818-97B0-7307-423120BD780A}"/>
          </ac:picMkLst>
        </pc:picChg>
        <pc:picChg chg="mod">
          <ac:chgData name="Albano Díez De Paulino" userId="S::adiezd07@educantabria.es::03059d01-befc-44c4-9429-2476df71cb62" providerId="AD" clId="Web-{4C92E8B4-EC5E-4B92-B91A-93F8E8BBFCD1}" dt="2023-10-14T15:03:32.671" v="218"/>
          <ac:picMkLst>
            <pc:docMk/>
            <pc:sldMk cId="568118566" sldId="266"/>
            <ac:picMk id="11" creationId="{691F38BA-5DD3-C70E-461C-8C8D2665F1AB}"/>
          </ac:picMkLst>
        </pc:picChg>
      </pc:sldChg>
      <pc:sldChg chg="modSp add replId">
        <pc:chgData name="Albano Díez De Paulino" userId="S::adiezd07@educantabria.es::03059d01-befc-44c4-9429-2476df71cb62" providerId="AD" clId="Web-{4C92E8B4-EC5E-4B92-B91A-93F8E8BBFCD1}" dt="2023-10-14T14:58:50.224" v="27" actId="20577"/>
        <pc:sldMkLst>
          <pc:docMk/>
          <pc:sldMk cId="3851075689" sldId="267"/>
        </pc:sldMkLst>
        <pc:spChg chg="mod">
          <ac:chgData name="Albano Díez De Paulino" userId="S::adiezd07@educantabria.es::03059d01-befc-44c4-9429-2476df71cb62" providerId="AD" clId="Web-{4C92E8B4-EC5E-4B92-B91A-93F8E8BBFCD1}" dt="2023-10-14T14:58:50.224" v="27" actId="20577"/>
          <ac:spMkLst>
            <pc:docMk/>
            <pc:sldMk cId="3851075689" sldId="267"/>
            <ac:spMk id="2" creationId="{E1A7E767-783F-1599-59E9-E976B341E485}"/>
          </ac:spMkLst>
        </pc:spChg>
      </pc:sldChg>
      <pc:sldChg chg="modSp add replId">
        <pc:chgData name="Albano Díez De Paulino" userId="S::adiezd07@educantabria.es::03059d01-befc-44c4-9429-2476df71cb62" providerId="AD" clId="Web-{4C92E8B4-EC5E-4B92-B91A-93F8E8BBFCD1}" dt="2023-10-14T15:02:36.888" v="216" actId="14100"/>
        <pc:sldMkLst>
          <pc:docMk/>
          <pc:sldMk cId="3474351321" sldId="268"/>
        </pc:sldMkLst>
        <pc:spChg chg="mod">
          <ac:chgData name="Albano Díez De Paulino" userId="S::adiezd07@educantabria.es::03059d01-befc-44c4-9429-2476df71cb62" providerId="AD" clId="Web-{4C92E8B4-EC5E-4B92-B91A-93F8E8BBFCD1}" dt="2023-10-14T15:02:36.888" v="216" actId="14100"/>
          <ac:spMkLst>
            <pc:docMk/>
            <pc:sldMk cId="3474351321" sldId="268"/>
            <ac:spMk id="2" creationId="{D4E932B8-D3BB-F8CD-EEBE-F5A6AFAE5349}"/>
          </ac:spMkLst>
        </pc:spChg>
        <pc:spChg chg="mod">
          <ac:chgData name="Albano Díez De Paulino" userId="S::adiezd07@educantabria.es::03059d01-befc-44c4-9429-2476df71cb62" providerId="AD" clId="Web-{4C92E8B4-EC5E-4B92-B91A-93F8E8BBFCD1}" dt="2023-10-14T15:02:33.826" v="215" actId="20577"/>
          <ac:spMkLst>
            <pc:docMk/>
            <pc:sldMk cId="3474351321" sldId="268"/>
            <ac:spMk id="36" creationId="{34AB9B0F-6B6E-57EB-AE38-88F4A4DD5295}"/>
          </ac:spMkLst>
        </pc:spChg>
      </pc:sldChg>
      <pc:sldChg chg="modSp add ord replId">
        <pc:chgData name="Albano Díez De Paulino" userId="S::adiezd07@educantabria.es::03059d01-befc-44c4-9429-2476df71cb62" providerId="AD" clId="Web-{4C92E8B4-EC5E-4B92-B91A-93F8E8BBFCD1}" dt="2023-10-14T15:05:53.115" v="268" actId="20577"/>
        <pc:sldMkLst>
          <pc:docMk/>
          <pc:sldMk cId="3500190043" sldId="269"/>
        </pc:sldMkLst>
        <pc:spChg chg="mod">
          <ac:chgData name="Albano Díez De Paulino" userId="S::adiezd07@educantabria.es::03059d01-befc-44c4-9429-2476df71cb62" providerId="AD" clId="Web-{4C92E8B4-EC5E-4B92-B91A-93F8E8BBFCD1}" dt="2023-10-14T15:05:14.737" v="230" actId="20577"/>
          <ac:spMkLst>
            <pc:docMk/>
            <pc:sldMk cId="3500190043" sldId="269"/>
            <ac:spMk id="2" creationId="{D4E932B8-D3BB-F8CD-EEBE-F5A6AFAE5349}"/>
          </ac:spMkLst>
        </pc:spChg>
        <pc:spChg chg="mod">
          <ac:chgData name="Albano Díez De Paulino" userId="S::adiezd07@educantabria.es::03059d01-befc-44c4-9429-2476df71cb62" providerId="AD" clId="Web-{4C92E8B4-EC5E-4B92-B91A-93F8E8BBFCD1}" dt="2023-10-14T15:05:53.115" v="268" actId="20577"/>
          <ac:spMkLst>
            <pc:docMk/>
            <pc:sldMk cId="3500190043" sldId="269"/>
            <ac:spMk id="36" creationId="{34AB9B0F-6B6E-57EB-AE38-88F4A4DD52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3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6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0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44" r:id="rId4"/>
    <p:sldLayoutId id="2147483845" r:id="rId5"/>
    <p:sldLayoutId id="2147483850" r:id="rId6"/>
    <p:sldLayoutId id="2147483846" r:id="rId7"/>
    <p:sldLayoutId id="2147483847" r:id="rId8"/>
    <p:sldLayoutId id="2147483848" r:id="rId9"/>
    <p:sldLayoutId id="2147483849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21895-29DF-C355-BBB8-981F81842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s-ES" b="1"/>
              <a:t>Sistemas </a:t>
            </a:r>
            <a:br>
              <a:rPr lang="es-ES" b="1"/>
            </a:br>
            <a:r>
              <a:rPr lang="es-ES" b="1"/>
              <a:t>ERP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07B87D-541C-ECDD-C6AD-4A700BD99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/>
              <a:t>Díez de PAULINO, Albano</a:t>
            </a:r>
          </a:p>
          <a:p>
            <a:pPr algn="l"/>
            <a:r>
              <a:rPr lang="es-ES"/>
              <a:t>Espinosa García, Daniel</a:t>
            </a:r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ECA182E9-60F4-94EA-CFDA-F2623C7EC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1" r="36539" b="5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5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7E767-783F-1599-59E9-E976B34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1" y="318908"/>
            <a:ext cx="2791059" cy="1382451"/>
          </a:xfrm>
        </p:spPr>
        <p:txBody>
          <a:bodyPr anchor="t">
            <a:noAutofit/>
          </a:bodyPr>
          <a:lstStyle/>
          <a:p>
            <a:r>
              <a:rPr lang="es-ES" sz="3200" b="1" i="0">
                <a:latin typeface="Walbaum Display Light"/>
                <a:ea typeface="Calibri"/>
                <a:cs typeface="Calibri"/>
              </a:rPr>
              <a:t>SISTEMAS</a:t>
            </a:r>
            <a:br>
              <a:rPr lang="es-ES" sz="3200" b="1" i="0">
                <a:latin typeface="Walbaum Display Light"/>
                <a:ea typeface="Calibri"/>
                <a:cs typeface="Calibri"/>
              </a:rPr>
            </a:br>
            <a:r>
              <a:rPr lang="es-ES" sz="3200" b="1" i="0">
                <a:latin typeface="Walbaum Display Light"/>
                <a:ea typeface="Calibri"/>
                <a:cs typeface="Calibri"/>
              </a:rPr>
              <a:t>OPERATIVOS</a:t>
            </a:r>
            <a:br>
              <a:rPr lang="es-ES" sz="3200" b="1" i="0">
                <a:latin typeface="Walbaum Display Light"/>
                <a:ea typeface="Calibri"/>
                <a:cs typeface="Calibri"/>
              </a:rPr>
            </a:br>
            <a:r>
              <a:rPr lang="es-ES" sz="3200" b="1" i="0">
                <a:latin typeface="Walbaum Display Light"/>
                <a:ea typeface="Calibri"/>
                <a:cs typeface="Calibri"/>
              </a:rPr>
              <a:t>SOPORTADOS</a:t>
            </a:r>
            <a:endParaRPr lang="es-E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B497B376-A91C-1297-CF49-D7A74A24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8" y="5665019"/>
            <a:ext cx="1613741" cy="115693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361DF5-D344-5361-DF4F-35B737DF052E}"/>
              </a:ext>
            </a:extLst>
          </p:cNvPr>
          <p:cNvSpPr txBox="1"/>
          <p:nvPr/>
        </p:nvSpPr>
        <p:spPr>
          <a:xfrm>
            <a:off x="5055184" y="1222009"/>
            <a:ext cx="595506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800"/>
              <a:t>Al tener todos sistemas de conexión HTML, pueden ser usados desde cualquier Sistema Operativo que cuente con un navegador Web.</a:t>
            </a:r>
          </a:p>
          <a:p>
            <a:pPr algn="just"/>
            <a:endParaRPr lang="es-ES" sz="2800"/>
          </a:p>
          <a:p>
            <a:pPr algn="just"/>
            <a:r>
              <a:rPr lang="es-ES" sz="2800"/>
              <a:t>Teniendo como inconveniente que si perdemos la conexión de internet no podemos acceder al servicio. Salvo con </a:t>
            </a:r>
            <a:r>
              <a:rPr lang="es-ES" sz="2800" err="1"/>
              <a:t>Odoo</a:t>
            </a:r>
            <a:r>
              <a:rPr lang="es-ES" sz="2800"/>
              <a:t> o </a:t>
            </a:r>
            <a:r>
              <a:rPr lang="es-ES" sz="2800" err="1"/>
              <a:t>Dinamyc</a:t>
            </a:r>
            <a:r>
              <a:rPr lang="es-ES" sz="2800"/>
              <a:t> 365 si lo tenemos instalado en local.</a:t>
            </a:r>
          </a:p>
        </p:txBody>
      </p:sp>
    </p:spTree>
    <p:extLst>
      <p:ext uri="{BB962C8B-B14F-4D97-AF65-F5344CB8AC3E}">
        <p14:creationId xmlns:p14="http://schemas.microsoft.com/office/powerpoint/2010/main" val="56811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7E767-783F-1599-59E9-E976B34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1" y="318908"/>
            <a:ext cx="2789372" cy="1394139"/>
          </a:xfrm>
        </p:spPr>
        <p:txBody>
          <a:bodyPr anchor="t">
            <a:noAutofit/>
          </a:bodyPr>
          <a:lstStyle/>
          <a:p>
            <a:r>
              <a:rPr lang="es-ES" sz="3200" b="1" i="0">
                <a:latin typeface="Walbaum Display Light"/>
                <a:ea typeface="Calibri"/>
                <a:cs typeface="Calibri"/>
              </a:rPr>
              <a:t>Gestores</a:t>
            </a:r>
            <a:br>
              <a:rPr lang="es-ES" sz="3200" b="1" i="0">
                <a:latin typeface="Walbaum Display Light"/>
                <a:ea typeface="Calibri"/>
                <a:cs typeface="Calibri"/>
              </a:rPr>
            </a:br>
            <a:r>
              <a:rPr lang="es-ES" sz="3200" b="1" i="0">
                <a:latin typeface="Walbaum Display Light"/>
                <a:ea typeface="Calibri"/>
                <a:cs typeface="Calibri"/>
              </a:rPr>
              <a:t>de BBDD</a:t>
            </a:r>
            <a:br>
              <a:rPr lang="es-ES" sz="3200" b="1" i="0">
                <a:latin typeface="Walbaum Display Light"/>
                <a:ea typeface="Calibri"/>
                <a:cs typeface="Calibri"/>
              </a:rPr>
            </a:br>
            <a:r>
              <a:rPr lang="es-ES" sz="3200" b="1" i="0">
                <a:latin typeface="Walbaum Display Light"/>
                <a:ea typeface="Calibri"/>
                <a:cs typeface="Calibri"/>
              </a:rPr>
              <a:t>soportados</a:t>
            </a:r>
            <a:endParaRPr lang="es-ES"/>
          </a:p>
          <a:p>
            <a:pPr algn="just"/>
            <a:endParaRPr lang="es-ES" sz="3200" b="1" i="0">
              <a:latin typeface="Walbaum Display Light"/>
              <a:ea typeface="Calibri"/>
              <a:cs typeface="Calibri"/>
            </a:endParaRPr>
          </a:p>
          <a:p>
            <a:pPr algn="just"/>
            <a:endParaRPr lang="es-ES" sz="3200" b="1" i="0">
              <a:latin typeface="Walbaum Display Light"/>
              <a:ea typeface="Calibri"/>
              <a:cs typeface="Calibri"/>
            </a:endParaRPr>
          </a:p>
          <a:p>
            <a:pPr marL="285750" indent="-285750" algn="just">
              <a:buFont typeface="Calibri"/>
              <a:buChar char="•"/>
            </a:pPr>
            <a:endParaRPr lang="es-ES" sz="1200" i="0">
              <a:latin typeface="Calibri"/>
              <a:ea typeface="Calibri"/>
              <a:cs typeface="Calibri"/>
            </a:endParaRPr>
          </a:p>
          <a:p>
            <a:pPr algn="just"/>
            <a:endParaRPr lang="es-ES" sz="3200" b="1">
              <a:latin typeface="Walbaum Display Light"/>
              <a:ea typeface="Calibri"/>
              <a:cs typeface="Calibri"/>
            </a:endParaRPr>
          </a:p>
          <a:p>
            <a:pPr algn="just"/>
            <a:endParaRPr lang="es-ES" sz="1200" i="0">
              <a:latin typeface="Calibri"/>
              <a:ea typeface="Calibri"/>
              <a:cs typeface="Calibri"/>
            </a:endParaRPr>
          </a:p>
          <a:p>
            <a:pPr algn="just"/>
            <a:endParaRPr lang="es-ES" sz="3200" b="1" i="0">
              <a:latin typeface="Walbaum Display Light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90E10EC-B47C-20E3-AB42-DB23DFF9B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01972"/>
              </p:ext>
            </p:extLst>
          </p:nvPr>
        </p:nvGraphicFramePr>
        <p:xfrm>
          <a:off x="3562602" y="2263402"/>
          <a:ext cx="8168634" cy="21031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3418707011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915856583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48326682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379199680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61694201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369606640"/>
                    </a:ext>
                  </a:extLst>
                </a:gridCol>
              </a:tblGrid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HubSpot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s-ES" sz="1800" b="1" i="0" u="none" strike="noStrike" kern="1200" noProof="0">
                          <a:solidFill>
                            <a:srgbClr val="000000"/>
                          </a:solidFill>
                        </a:rPr>
                        <a:t>Dynamics 365 Business </a:t>
                      </a:r>
                      <a:endParaRPr lang="es-E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buNone/>
                      </a:pPr>
                      <a:r>
                        <a:rPr lang="es-ES" sz="1800" b="1" i="0" u="none" strike="noStrike" kern="1200" noProof="0">
                          <a:solidFill>
                            <a:srgbClr val="000000"/>
                          </a:solidFill>
                        </a:rPr>
                        <a:t>Central</a:t>
                      </a:r>
                      <a:endParaRPr lang="es-E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s-E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Odoo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Holded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528119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Gestor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err="1"/>
                        <a:t>PostgresSQL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/>
                        <a:t>&amp;&amp;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/>
                        <a:t> </a:t>
                      </a:r>
                      <a:r>
                        <a:rPr lang="es-ES" sz="1800" b="0" i="0" u="none" strike="noStrike" noProof="0">
                          <a:solidFill>
                            <a:srgbClr val="161616"/>
                          </a:solidFill>
                          <a:latin typeface="Univers Condensed Light"/>
                        </a:rPr>
                        <a:t>Microsoft SQL Server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161616"/>
                          </a:solidFill>
                          <a:latin typeface="Univers Condensed Light"/>
                        </a:rPr>
                        <a:t>Microsoft SQL Server</a:t>
                      </a:r>
                      <a:endParaRPr lang="es-ES" sz="1800">
                        <a:latin typeface="Univers Condensed Ligh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err="1">
                          <a:solidFill>
                            <a:srgbClr val="040C28"/>
                          </a:solidFill>
                          <a:latin typeface="Univers Condensed Light"/>
                        </a:rPr>
                        <a:t>PostgresSQL</a:t>
                      </a:r>
                      <a:endParaRPr lang="es-ES" sz="1800" err="1">
                        <a:latin typeface="Univers Condensed Ligh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500" b="0" i="0" u="none" strike="noStrike" noProof="0">
                        <a:solidFill>
                          <a:srgbClr val="040C28"/>
                        </a:solidFill>
                        <a:latin typeface="Univers Condensed Ligh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58846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98280A82-A4F8-F47B-CB79-62F7C5E2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8" y="5665019"/>
            <a:ext cx="1613741" cy="1156930"/>
          </a:xfrm>
          <a:prstGeom prst="rect">
            <a:avLst/>
          </a:prstGeom>
        </p:spPr>
      </p:pic>
      <p:pic>
        <p:nvPicPr>
          <p:cNvPr id="5" name="Gráfico 4" descr="Insignia signo de interrogación con relleno sólido">
            <a:extLst>
              <a:ext uri="{FF2B5EF4-FFF2-40B4-BE49-F238E27FC236}">
                <a16:creationId xmlns:a16="http://schemas.microsoft.com/office/drawing/2014/main" id="{4CCB455D-3A48-68CE-B591-258AFE197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5749" y="3538522"/>
            <a:ext cx="465016" cy="455247"/>
          </a:xfrm>
          <a:prstGeom prst="rect">
            <a:avLst/>
          </a:prstGeom>
        </p:spPr>
      </p:pic>
      <p:pic>
        <p:nvPicPr>
          <p:cNvPr id="6" name="Gráfico 5" descr="Insignia signo de interrogación con relleno sólido">
            <a:extLst>
              <a:ext uri="{FF2B5EF4-FFF2-40B4-BE49-F238E27FC236}">
                <a16:creationId xmlns:a16="http://schemas.microsoft.com/office/drawing/2014/main" id="{ED8CC704-4A1A-BB3A-80D9-18B8EA749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4759" y="3538522"/>
            <a:ext cx="465016" cy="45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7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E932B8-D3BB-F8CD-EEBE-F5A6AFAE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168337"/>
          </a:xfrm>
        </p:spPr>
        <p:txBody>
          <a:bodyPr>
            <a:normAutofit/>
          </a:bodyPr>
          <a:lstStyle/>
          <a:p>
            <a:r>
              <a:rPr lang="es-ES" b="1"/>
              <a:t>CONCLUSIÓN</a:t>
            </a:r>
          </a:p>
        </p:txBody>
      </p:sp>
      <p:pic>
        <p:nvPicPr>
          <p:cNvPr id="4" name="Marcador de contenido 3" descr="Logotipo&#10;&#10;Descripción generada automáticamente">
            <a:extLst>
              <a:ext uri="{FF2B5EF4-FFF2-40B4-BE49-F238E27FC236}">
                <a16:creationId xmlns:a16="http://schemas.microsoft.com/office/drawing/2014/main" id="{7CF79C1E-8C28-2BA1-C9B9-503F3289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12018"/>
            <a:ext cx="5270053" cy="383396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34AB9B0F-6B6E-57EB-AE38-88F4A4DD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850" y="1463818"/>
            <a:ext cx="4918864" cy="52653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s-ES">
                <a:solidFill>
                  <a:srgbClr val="2F5496"/>
                </a:solidFill>
                <a:cs typeface="Calibri"/>
              </a:rPr>
              <a:t>Después de analizar varias empresas de ERP – CRM nos decantamos por </a:t>
            </a:r>
            <a:r>
              <a:rPr lang="es-ES" err="1">
                <a:solidFill>
                  <a:srgbClr val="2F5496"/>
                </a:solidFill>
                <a:cs typeface="Calibri"/>
              </a:rPr>
              <a:t>Odoo</a:t>
            </a:r>
            <a:r>
              <a:rPr lang="es-ES">
                <a:solidFill>
                  <a:srgbClr val="2F5496"/>
                </a:solidFill>
                <a:cs typeface="Calibri"/>
              </a:rPr>
              <a:t> por las siguientes razones:</a:t>
            </a:r>
            <a:endParaRPr lang="es-ES">
              <a:solidFill>
                <a:srgbClr val="1B2830"/>
              </a:solidFill>
              <a:cs typeface="Calibri"/>
            </a:endParaRPr>
          </a:p>
          <a:p>
            <a:r>
              <a:rPr lang="es-ES">
                <a:solidFill>
                  <a:srgbClr val="2F5496"/>
                </a:solidFill>
                <a:cs typeface="Calibri"/>
              </a:rPr>
              <a:t>Dispone de muchos módulos personalizables.</a:t>
            </a:r>
          </a:p>
          <a:p>
            <a:r>
              <a:rPr lang="es-ES">
                <a:solidFill>
                  <a:srgbClr val="2F5496"/>
                </a:solidFill>
                <a:cs typeface="Calibri"/>
              </a:rPr>
              <a:t>El precio es muy competitivo.</a:t>
            </a:r>
          </a:p>
          <a:p>
            <a:r>
              <a:rPr lang="es-ES">
                <a:solidFill>
                  <a:srgbClr val="2F5496"/>
                </a:solidFill>
                <a:cs typeface="Calibri"/>
              </a:rPr>
              <a:t>Permite muchas integraciones con otras herramientas.</a:t>
            </a:r>
          </a:p>
          <a:p>
            <a:r>
              <a:rPr lang="es-ES">
                <a:solidFill>
                  <a:srgbClr val="2F5496"/>
                </a:solidFill>
                <a:cs typeface="Calibri"/>
              </a:rPr>
              <a:t>El tipo de licencia de </a:t>
            </a:r>
            <a:r>
              <a:rPr lang="es-ES" err="1">
                <a:solidFill>
                  <a:srgbClr val="2F5496"/>
                </a:solidFill>
                <a:cs typeface="Calibri"/>
              </a:rPr>
              <a:t>Odoo</a:t>
            </a:r>
            <a:r>
              <a:rPr lang="es-ES">
                <a:solidFill>
                  <a:srgbClr val="2F5496"/>
                </a:solidFill>
                <a:cs typeface="Calibri"/>
              </a:rPr>
              <a:t> concuerda con nuestra filosofía de empresa.</a:t>
            </a:r>
          </a:p>
          <a:p>
            <a:r>
              <a:rPr lang="es-ES">
                <a:solidFill>
                  <a:srgbClr val="2F5496"/>
                </a:solidFill>
                <a:cs typeface="Calibri"/>
              </a:rPr>
              <a:t>Puede acompañarnos a lo largo del crecimiento de la empresa.</a:t>
            </a:r>
          </a:p>
          <a:p>
            <a:pPr algn="just"/>
            <a:endParaRPr lang="es-ES" sz="2800">
              <a:solidFill>
                <a:srgbClr val="2F5496"/>
              </a:solidFill>
              <a:cs typeface="Calibri"/>
            </a:endParaRPr>
          </a:p>
          <a:p>
            <a:pPr algn="just"/>
            <a:endParaRPr lang="en-US">
              <a:solidFill>
                <a:srgbClr val="1B283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19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E932B8-D3BB-F8CD-EEBE-F5A6AFAE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s-ES" b="1"/>
              <a:t>Empresa</a:t>
            </a:r>
          </a:p>
        </p:txBody>
      </p:sp>
      <p:pic>
        <p:nvPicPr>
          <p:cNvPr id="4" name="Marcador de contenido 3" descr="Logotipo&#10;&#10;Descripción generada automáticamente">
            <a:extLst>
              <a:ext uri="{FF2B5EF4-FFF2-40B4-BE49-F238E27FC236}">
                <a16:creationId xmlns:a16="http://schemas.microsoft.com/office/drawing/2014/main" id="{7CF79C1E-8C28-2BA1-C9B9-503F3289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12018"/>
            <a:ext cx="5270053" cy="383396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34AB9B0F-6B6E-57EB-AE38-88F4A4DD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just"/>
            <a:r>
              <a:rPr lang="es-ES" sz="28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Somos una </a:t>
            </a:r>
            <a:r>
              <a:rPr lang="es-ES" sz="2800" b="1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Delegación Independiente</a:t>
            </a:r>
            <a:r>
              <a:rPr lang="es-ES" sz="28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 de 6 personas.</a:t>
            </a:r>
            <a:endParaRPr lang="en-US" sz="2800">
              <a:solidFill>
                <a:srgbClr val="2F5496"/>
              </a:solidFill>
              <a:latin typeface="Univers Condensed Light"/>
              <a:ea typeface="Calibri"/>
              <a:cs typeface="Calibri"/>
            </a:endParaRPr>
          </a:p>
          <a:p>
            <a:pPr algn="just"/>
            <a:r>
              <a:rPr lang="es-ES" sz="28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Nos dedicamos al </a:t>
            </a:r>
            <a:r>
              <a:rPr lang="es-ES" sz="2800" b="1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desarrollo de videojuegos</a:t>
            </a:r>
            <a:r>
              <a:rPr lang="es-ES" sz="28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 pequeños que publicamos al mes de empezar el desarrollo. </a:t>
            </a:r>
            <a:endParaRPr lang="en-US" sz="2800">
              <a:solidFill>
                <a:srgbClr val="2F5496"/>
              </a:solidFill>
              <a:latin typeface="Univers Condensed Light"/>
              <a:ea typeface="Calibri"/>
              <a:cs typeface="Calibri"/>
            </a:endParaRPr>
          </a:p>
          <a:p>
            <a:pPr algn="just"/>
            <a:r>
              <a:rPr lang="es-ES" sz="28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Nuestras</a:t>
            </a:r>
            <a:r>
              <a:rPr lang="es-ES" sz="2800" b="1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 fuentes de ingreso</a:t>
            </a:r>
            <a:r>
              <a:rPr lang="es-ES" sz="28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 son: </a:t>
            </a:r>
            <a:endParaRPr lang="en-US" sz="2800">
              <a:solidFill>
                <a:srgbClr val="2F5496"/>
              </a:solidFill>
              <a:latin typeface="Univers Condensed Light"/>
              <a:ea typeface="Calibri"/>
              <a:cs typeface="Calibri"/>
            </a:endParaRPr>
          </a:p>
          <a:p>
            <a:pPr lvl="1" algn="just"/>
            <a:r>
              <a:rPr lang="es-ES" sz="2800" b="1" err="1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Patreon</a:t>
            </a:r>
            <a:r>
              <a:rPr lang="es-ES" sz="28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: Nuestros clientes pagan por recibir adelantos y tomar decisiones  del desarrollo.</a:t>
            </a:r>
            <a:endParaRPr lang="en-US" sz="2800">
              <a:solidFill>
                <a:srgbClr val="2F5496"/>
              </a:solidFill>
              <a:latin typeface="Univers Condensed Light"/>
              <a:ea typeface="Calibri"/>
              <a:cs typeface="Calibri"/>
            </a:endParaRPr>
          </a:p>
          <a:p>
            <a:pPr lvl="1" algn="just"/>
            <a:r>
              <a:rPr lang="es-ES" sz="2800" b="1" err="1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Steam</a:t>
            </a:r>
            <a:r>
              <a:rPr lang="es-ES" sz="28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: Venta tradicional de productos y servicios </a:t>
            </a:r>
          </a:p>
          <a:p>
            <a:pPr algn="just"/>
            <a:r>
              <a:rPr lang="es-ES" sz="32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Nuestros </a:t>
            </a:r>
            <a:r>
              <a:rPr lang="es-ES" sz="3200" b="1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trabajadores</a:t>
            </a:r>
            <a:r>
              <a:rPr lang="es-ES" sz="32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 son personas con </a:t>
            </a:r>
            <a:r>
              <a:rPr lang="es-ES" sz="3200" b="1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poca experiencia</a:t>
            </a:r>
            <a:r>
              <a:rPr lang="es-ES" sz="32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, que entran a la empresa para hacer </a:t>
            </a:r>
            <a:r>
              <a:rPr lang="es-ES" sz="3200" err="1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curriculum</a:t>
            </a:r>
            <a:r>
              <a:rPr lang="es-ES" sz="3200">
                <a:solidFill>
                  <a:srgbClr val="2F5496"/>
                </a:solidFill>
                <a:latin typeface="Univers Condensed Light"/>
                <a:ea typeface="Calibri"/>
                <a:cs typeface="Calibri"/>
              </a:rPr>
              <a:t>, por lo que tenemos un alto grado de disponibilidad</a:t>
            </a:r>
            <a:endParaRPr lang="es-ES" sz="3200" err="1">
              <a:solidFill>
                <a:srgbClr val="2F5496"/>
              </a:solidFill>
              <a:ea typeface="Calibri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E932B8-D3BB-F8CD-EEBE-F5A6AFAE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168337"/>
          </a:xfrm>
        </p:spPr>
        <p:txBody>
          <a:bodyPr>
            <a:normAutofit/>
          </a:bodyPr>
          <a:lstStyle/>
          <a:p>
            <a:r>
              <a:rPr lang="es-ES" b="1"/>
              <a:t>Empresa</a:t>
            </a:r>
          </a:p>
        </p:txBody>
      </p:sp>
      <p:pic>
        <p:nvPicPr>
          <p:cNvPr id="4" name="Marcador de contenido 3" descr="Logotipo&#10;&#10;Descripción generada automáticamente">
            <a:extLst>
              <a:ext uri="{FF2B5EF4-FFF2-40B4-BE49-F238E27FC236}">
                <a16:creationId xmlns:a16="http://schemas.microsoft.com/office/drawing/2014/main" id="{7CF79C1E-8C28-2BA1-C9B9-503F3289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12018"/>
            <a:ext cx="5270053" cy="383396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34AB9B0F-6B6E-57EB-AE38-88F4A4DD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1768618"/>
            <a:ext cx="4439894" cy="50475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s-ES" sz="2000">
                <a:solidFill>
                  <a:srgbClr val="2F5496"/>
                </a:solidFill>
                <a:ea typeface="Calibri"/>
                <a:cs typeface="Calibri"/>
              </a:rPr>
              <a:t>Como jefes de la Delegación Oriental nos ha surgido el problema de centralizar todos los procesos de la empresa.</a:t>
            </a:r>
          </a:p>
          <a:p>
            <a:pPr algn="just"/>
            <a:r>
              <a:rPr lang="es-ES" sz="2000">
                <a:solidFill>
                  <a:srgbClr val="2F5496"/>
                </a:solidFill>
                <a:cs typeface="Calibri"/>
              </a:rPr>
              <a:t>Tras analizar el mercado de los ERP/CRM, hemos investigado estos 5</a:t>
            </a:r>
          </a:p>
          <a:p>
            <a:pPr lvl="1" algn="just"/>
            <a:r>
              <a:rPr lang="es-ES">
                <a:solidFill>
                  <a:srgbClr val="2F5496"/>
                </a:solidFill>
                <a:cs typeface="Calibri"/>
              </a:rPr>
              <a:t>HubSpot</a:t>
            </a:r>
          </a:p>
          <a:p>
            <a:pPr lvl="1" algn="just"/>
            <a:r>
              <a:rPr lang="es-ES" err="1">
                <a:solidFill>
                  <a:srgbClr val="2F5496"/>
                </a:solidFill>
                <a:cs typeface="Calibri"/>
              </a:rPr>
              <a:t>Creatio</a:t>
            </a:r>
            <a:endParaRPr lang="es-ES">
              <a:solidFill>
                <a:srgbClr val="2F5496"/>
              </a:solidFill>
              <a:cs typeface="Calibri"/>
            </a:endParaRPr>
          </a:p>
          <a:p>
            <a:pPr lvl="1" algn="just"/>
            <a:r>
              <a:rPr lang="es-ES">
                <a:solidFill>
                  <a:srgbClr val="2F5496"/>
                </a:solidFill>
                <a:cs typeface="Calibri"/>
              </a:rPr>
              <a:t>Microsoft Dynamics 365</a:t>
            </a:r>
          </a:p>
          <a:p>
            <a:pPr lvl="1" algn="just"/>
            <a:r>
              <a:rPr lang="es-ES" err="1">
                <a:solidFill>
                  <a:srgbClr val="2F5496"/>
                </a:solidFill>
                <a:cs typeface="Calibri"/>
              </a:rPr>
              <a:t>Odoo</a:t>
            </a:r>
            <a:endParaRPr lang="es-ES">
              <a:solidFill>
                <a:srgbClr val="2F5496"/>
              </a:solidFill>
              <a:cs typeface="Calibri"/>
            </a:endParaRPr>
          </a:p>
          <a:p>
            <a:pPr lvl="1" algn="just"/>
            <a:r>
              <a:rPr lang="es-ES" err="1">
                <a:solidFill>
                  <a:srgbClr val="2F5496"/>
                </a:solidFill>
                <a:cs typeface="Calibri"/>
              </a:rPr>
              <a:t>Holded</a:t>
            </a:r>
            <a:endParaRPr lang="es-ES">
              <a:solidFill>
                <a:srgbClr val="2F5496"/>
              </a:solidFill>
              <a:cs typeface="Calibri"/>
            </a:endParaRPr>
          </a:p>
          <a:p>
            <a:pPr algn="just"/>
            <a:endParaRPr lang="es-ES" sz="2800">
              <a:solidFill>
                <a:srgbClr val="2F5496"/>
              </a:solidFill>
              <a:cs typeface="Calibri"/>
            </a:endParaRPr>
          </a:p>
          <a:p>
            <a:endParaRPr lang="en-US">
              <a:solidFill>
                <a:srgbClr val="1B283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3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7E767-783F-1599-59E9-E976B34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1" y="318908"/>
            <a:ext cx="2869499" cy="967832"/>
          </a:xfrm>
        </p:spPr>
        <p:txBody>
          <a:bodyPr anchor="t">
            <a:noAutofit/>
          </a:bodyPr>
          <a:lstStyle/>
          <a:p>
            <a:r>
              <a:rPr lang="es-ES" sz="3200" b="1" i="0"/>
              <a:t>Módulos</a:t>
            </a:r>
            <a:br>
              <a:rPr lang="es-ES" sz="3200" b="1" i="0"/>
            </a:br>
            <a:r>
              <a:rPr lang="es-ES" sz="3200" b="1" i="0"/>
              <a:t>disponibles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90E10EC-B47C-20E3-AB42-DB23DFF9B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57667"/>
              </p:ext>
            </p:extLst>
          </p:nvPr>
        </p:nvGraphicFramePr>
        <p:xfrm>
          <a:off x="3734666" y="419853"/>
          <a:ext cx="8168634" cy="581468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3418707011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915856583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48326682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379199680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61694201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643909459"/>
                    </a:ext>
                  </a:extLst>
                </a:gridCol>
              </a:tblGrid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HubSpot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err="1"/>
                        <a:t>Creatio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i="0" u="none" strike="noStrike" baseline="0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Dynamics 365 Business Central</a:t>
                      </a:r>
                      <a:endParaRPr lang="es-ES" b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err="1"/>
                        <a:t>Odoo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 err="1"/>
                        <a:t>Holded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528119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/>
                        <a:t>Ventas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58846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 err="1"/>
                        <a:t>WorkFlow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404630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/>
                        <a:t>Finanzas/ Contabilidad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583738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</a:rPr>
                        <a:t>Chat entre empleados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50726"/>
                  </a:ext>
                </a:extLst>
              </a:tr>
              <a:tr h="7000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</a:rPr>
                        <a:t>Marketing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800031"/>
                  </a:ext>
                </a:extLst>
              </a:tr>
              <a:tr h="7000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</a:rPr>
                        <a:t>Empleados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078666"/>
                  </a:ext>
                </a:extLst>
              </a:tr>
              <a:tr h="7000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</a:rPr>
                        <a:t>ERP / CRM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CRM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CRM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ERP / CRM</a:t>
                      </a:r>
                    </a:p>
                    <a:p>
                      <a:pPr lvl="0" algn="ctr">
                        <a:buNone/>
                      </a:pPr>
                      <a:r>
                        <a:rPr lang="es-ES"/>
                        <a:t>BI / SCM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ERP / CRM </a:t>
                      </a:r>
                    </a:p>
                    <a:p>
                      <a:pPr lvl="0" algn="ctr">
                        <a:buNone/>
                      </a:pPr>
                      <a:r>
                        <a:rPr lang="es-ES"/>
                        <a:t>BI / SCM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ERP / CRM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538148"/>
                  </a:ext>
                </a:extLst>
              </a:tr>
            </a:tbl>
          </a:graphicData>
        </a:graphic>
      </p:graphicFrame>
      <p:pic>
        <p:nvPicPr>
          <p:cNvPr id="9" name="Gráfico 8" descr="Marca de insignia1 con relleno sólido">
            <a:extLst>
              <a:ext uri="{FF2B5EF4-FFF2-40B4-BE49-F238E27FC236}">
                <a16:creationId xmlns:a16="http://schemas.microsoft.com/office/drawing/2014/main" id="{B6E46F55-EEA4-C763-6DA2-0BF4D7B4B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580" y="1442876"/>
            <a:ext cx="435708" cy="435708"/>
          </a:xfrm>
          <a:prstGeom prst="rect">
            <a:avLst/>
          </a:prstGeom>
        </p:spPr>
      </p:pic>
      <p:pic>
        <p:nvPicPr>
          <p:cNvPr id="11" name="Gráfico 10" descr="Marca de insignia1 con relleno sólido">
            <a:extLst>
              <a:ext uri="{FF2B5EF4-FFF2-40B4-BE49-F238E27FC236}">
                <a16:creationId xmlns:a16="http://schemas.microsoft.com/office/drawing/2014/main" id="{51191FB3-E000-E6B4-DD3C-8D11555C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9818" y="1475650"/>
            <a:ext cx="435708" cy="435708"/>
          </a:xfrm>
          <a:prstGeom prst="rect">
            <a:avLst/>
          </a:prstGeom>
        </p:spPr>
      </p:pic>
      <p:pic>
        <p:nvPicPr>
          <p:cNvPr id="13" name="Gráfico 12" descr="Marca de insignia1 con relleno sólido">
            <a:extLst>
              <a:ext uri="{FF2B5EF4-FFF2-40B4-BE49-F238E27FC236}">
                <a16:creationId xmlns:a16="http://schemas.microsoft.com/office/drawing/2014/main" id="{7CFA551A-7270-231B-2815-0CC249B9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6311" y="1442876"/>
            <a:ext cx="435708" cy="435708"/>
          </a:xfrm>
          <a:prstGeom prst="rect">
            <a:avLst/>
          </a:prstGeom>
        </p:spPr>
      </p:pic>
      <p:pic>
        <p:nvPicPr>
          <p:cNvPr id="14" name="Gráfico 13" descr="Marca de insignia1 con relleno sólido">
            <a:extLst>
              <a:ext uri="{FF2B5EF4-FFF2-40B4-BE49-F238E27FC236}">
                <a16:creationId xmlns:a16="http://schemas.microsoft.com/office/drawing/2014/main" id="{DF7E4654-DFE6-F9AF-D12B-BD73AE270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7853" y="1451070"/>
            <a:ext cx="435708" cy="435708"/>
          </a:xfrm>
          <a:prstGeom prst="rect">
            <a:avLst/>
          </a:prstGeom>
        </p:spPr>
      </p:pic>
      <p:pic>
        <p:nvPicPr>
          <p:cNvPr id="5" name="Gráfico 4" descr="Insignia de cruz con relleno sólido">
            <a:extLst>
              <a:ext uri="{FF2B5EF4-FFF2-40B4-BE49-F238E27FC236}">
                <a16:creationId xmlns:a16="http://schemas.microsoft.com/office/drawing/2014/main" id="{2CEA5EF4-A258-9A25-36A5-E844C7FA2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3481" y="2163159"/>
            <a:ext cx="425939" cy="425939"/>
          </a:xfrm>
          <a:prstGeom prst="rect">
            <a:avLst/>
          </a:prstGeom>
        </p:spPr>
      </p:pic>
      <p:pic>
        <p:nvPicPr>
          <p:cNvPr id="7" name="Gráfico 6" descr="Marca de insignia1 con relleno sólido">
            <a:extLst>
              <a:ext uri="{FF2B5EF4-FFF2-40B4-BE49-F238E27FC236}">
                <a16:creationId xmlns:a16="http://schemas.microsoft.com/office/drawing/2014/main" id="{92993877-0430-6AF3-6650-7A6DB3DE7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9818" y="2872650"/>
            <a:ext cx="435708" cy="435708"/>
          </a:xfrm>
          <a:prstGeom prst="rect">
            <a:avLst/>
          </a:prstGeom>
        </p:spPr>
      </p:pic>
      <p:pic>
        <p:nvPicPr>
          <p:cNvPr id="15" name="Gráfico 14" descr="Insignia de cruz con relleno sólido">
            <a:extLst>
              <a:ext uri="{FF2B5EF4-FFF2-40B4-BE49-F238E27FC236}">
                <a16:creationId xmlns:a16="http://schemas.microsoft.com/office/drawing/2014/main" id="{12FC6F9E-C31C-BC12-0F00-6904381D1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9975" y="2130384"/>
            <a:ext cx="425939" cy="425939"/>
          </a:xfrm>
          <a:prstGeom prst="rect">
            <a:avLst/>
          </a:prstGeom>
        </p:spPr>
      </p:pic>
      <p:pic>
        <p:nvPicPr>
          <p:cNvPr id="16" name="Gráfico 15" descr="Marca de insignia1 con relleno sólido">
            <a:extLst>
              <a:ext uri="{FF2B5EF4-FFF2-40B4-BE49-F238E27FC236}">
                <a16:creationId xmlns:a16="http://schemas.microsoft.com/office/drawing/2014/main" id="{80023CF6-A178-17CD-13E8-D65B5575E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6311" y="2839876"/>
            <a:ext cx="435708" cy="435708"/>
          </a:xfrm>
          <a:prstGeom prst="rect">
            <a:avLst/>
          </a:prstGeom>
        </p:spPr>
      </p:pic>
      <p:pic>
        <p:nvPicPr>
          <p:cNvPr id="17" name="Gráfico 16" descr="Marca de insignia1 con relleno sólido">
            <a:extLst>
              <a:ext uri="{FF2B5EF4-FFF2-40B4-BE49-F238E27FC236}">
                <a16:creationId xmlns:a16="http://schemas.microsoft.com/office/drawing/2014/main" id="{BF7DAAC2-9639-A3C1-1E24-1955FDD02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580" y="2839876"/>
            <a:ext cx="435708" cy="435708"/>
          </a:xfrm>
          <a:prstGeom prst="rect">
            <a:avLst/>
          </a:prstGeom>
        </p:spPr>
      </p:pic>
      <p:pic>
        <p:nvPicPr>
          <p:cNvPr id="18" name="Gráfico 17" descr="Marca de insignia1 con relleno sólido">
            <a:extLst>
              <a:ext uri="{FF2B5EF4-FFF2-40B4-BE49-F238E27FC236}">
                <a16:creationId xmlns:a16="http://schemas.microsoft.com/office/drawing/2014/main" id="{89F6F87C-9C92-3DDA-49F7-BEDC7A6E1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7853" y="2848070"/>
            <a:ext cx="435708" cy="435708"/>
          </a:xfrm>
          <a:prstGeom prst="rect">
            <a:avLst/>
          </a:prstGeom>
        </p:spPr>
      </p:pic>
      <p:pic>
        <p:nvPicPr>
          <p:cNvPr id="19" name="Gráfico 18" descr="Insignia de cruz con relleno sólido">
            <a:extLst>
              <a:ext uri="{FF2B5EF4-FFF2-40B4-BE49-F238E27FC236}">
                <a16:creationId xmlns:a16="http://schemas.microsoft.com/office/drawing/2014/main" id="{A1F68509-92F9-0828-D922-4D066D4D1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9243" y="2130384"/>
            <a:ext cx="425939" cy="425939"/>
          </a:xfrm>
          <a:prstGeom prst="rect">
            <a:avLst/>
          </a:prstGeom>
        </p:spPr>
      </p:pic>
      <p:pic>
        <p:nvPicPr>
          <p:cNvPr id="20" name="Gráfico 19" descr="Marca de insignia1 con relleno sólido">
            <a:extLst>
              <a:ext uri="{FF2B5EF4-FFF2-40B4-BE49-F238E27FC236}">
                <a16:creationId xmlns:a16="http://schemas.microsoft.com/office/drawing/2014/main" id="{6C77A341-007D-9BCB-1557-55CC0D09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7853" y="2159497"/>
            <a:ext cx="435708" cy="435708"/>
          </a:xfrm>
          <a:prstGeom prst="rect">
            <a:avLst/>
          </a:prstGeom>
        </p:spPr>
      </p:pic>
      <p:pic>
        <p:nvPicPr>
          <p:cNvPr id="22" name="Gráfico 21" descr="Marca de insignia1 con relleno sólido">
            <a:extLst>
              <a:ext uri="{FF2B5EF4-FFF2-40B4-BE49-F238E27FC236}">
                <a16:creationId xmlns:a16="http://schemas.microsoft.com/office/drawing/2014/main" id="{6B5C4BFB-2B74-6F42-B1C5-8248CF3AA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7853" y="3552715"/>
            <a:ext cx="435708" cy="435708"/>
          </a:xfrm>
          <a:prstGeom prst="rect">
            <a:avLst/>
          </a:prstGeom>
        </p:spPr>
      </p:pic>
      <p:pic>
        <p:nvPicPr>
          <p:cNvPr id="23" name="Gráfico 22" descr="Marca de insignia1 con relleno sólido">
            <a:extLst>
              <a:ext uri="{FF2B5EF4-FFF2-40B4-BE49-F238E27FC236}">
                <a16:creationId xmlns:a16="http://schemas.microsoft.com/office/drawing/2014/main" id="{C9231980-F320-6131-5999-A7817CA4F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6626" y="3544521"/>
            <a:ext cx="435708" cy="435708"/>
          </a:xfrm>
          <a:prstGeom prst="rect">
            <a:avLst/>
          </a:prstGeom>
        </p:spPr>
      </p:pic>
      <p:pic>
        <p:nvPicPr>
          <p:cNvPr id="24" name="Gráfico 23" descr="Marca de insignia1 con relleno sólido">
            <a:extLst>
              <a:ext uri="{FF2B5EF4-FFF2-40B4-BE49-F238E27FC236}">
                <a16:creationId xmlns:a16="http://schemas.microsoft.com/office/drawing/2014/main" id="{1A19EAC1-D82F-EF1B-09DE-0336D6FF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3689" y="4240972"/>
            <a:ext cx="435708" cy="435708"/>
          </a:xfrm>
          <a:prstGeom prst="rect">
            <a:avLst/>
          </a:prstGeom>
        </p:spPr>
      </p:pic>
      <p:pic>
        <p:nvPicPr>
          <p:cNvPr id="25" name="Gráfico 24" descr="Marca de insignia1 con relleno sólido">
            <a:extLst>
              <a:ext uri="{FF2B5EF4-FFF2-40B4-BE49-F238E27FC236}">
                <a16:creationId xmlns:a16="http://schemas.microsoft.com/office/drawing/2014/main" id="{3AB21641-3787-E9BE-5DE5-602BD23E0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6592" y="4238135"/>
            <a:ext cx="435708" cy="435708"/>
          </a:xfrm>
          <a:prstGeom prst="rect">
            <a:avLst/>
          </a:prstGeom>
        </p:spPr>
      </p:pic>
      <p:pic>
        <p:nvPicPr>
          <p:cNvPr id="28" name="Gráfico 27" descr="Marca de insignia1 con relleno sólido">
            <a:extLst>
              <a:ext uri="{FF2B5EF4-FFF2-40B4-BE49-F238E27FC236}">
                <a16:creationId xmlns:a16="http://schemas.microsoft.com/office/drawing/2014/main" id="{5B4A3806-9FCB-493D-4DA6-099E46538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9788" y="2159496"/>
            <a:ext cx="435708" cy="435708"/>
          </a:xfrm>
          <a:prstGeom prst="rect">
            <a:avLst/>
          </a:prstGeom>
        </p:spPr>
      </p:pic>
      <p:pic>
        <p:nvPicPr>
          <p:cNvPr id="29" name="Gráfico 28" descr="Marca de insignia1 con relleno sólido">
            <a:extLst>
              <a:ext uri="{FF2B5EF4-FFF2-40B4-BE49-F238E27FC236}">
                <a16:creationId xmlns:a16="http://schemas.microsoft.com/office/drawing/2014/main" id="{8F762E58-1D25-5A76-C97B-A591DF968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9788" y="1454851"/>
            <a:ext cx="435708" cy="435708"/>
          </a:xfrm>
          <a:prstGeom prst="rect">
            <a:avLst/>
          </a:prstGeom>
        </p:spPr>
      </p:pic>
      <p:pic>
        <p:nvPicPr>
          <p:cNvPr id="32" name="Gráfico 31" descr="Marca de insignia1 con relleno sólido">
            <a:extLst>
              <a:ext uri="{FF2B5EF4-FFF2-40B4-BE49-F238E27FC236}">
                <a16:creationId xmlns:a16="http://schemas.microsoft.com/office/drawing/2014/main" id="{A90DD46B-0497-CF3C-7987-8DF103082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0419" y="2876746"/>
            <a:ext cx="435708" cy="435708"/>
          </a:xfrm>
          <a:prstGeom prst="rect">
            <a:avLst/>
          </a:prstGeom>
        </p:spPr>
      </p:pic>
      <p:pic>
        <p:nvPicPr>
          <p:cNvPr id="33" name="Gráfico 32" descr="Marca de insignia1 con relleno sólido">
            <a:extLst>
              <a:ext uri="{FF2B5EF4-FFF2-40B4-BE49-F238E27FC236}">
                <a16:creationId xmlns:a16="http://schemas.microsoft.com/office/drawing/2014/main" id="{D691B83E-D44A-4160-B771-9155F4C4E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6592" y="4959167"/>
            <a:ext cx="435708" cy="435708"/>
          </a:xfrm>
          <a:prstGeom prst="rect">
            <a:avLst/>
          </a:prstGeom>
        </p:spPr>
      </p:pic>
      <p:pic>
        <p:nvPicPr>
          <p:cNvPr id="34" name="Gráfico 33" descr="Insignia de cruz con relleno sólido">
            <a:extLst>
              <a:ext uri="{FF2B5EF4-FFF2-40B4-BE49-F238E27FC236}">
                <a16:creationId xmlns:a16="http://schemas.microsoft.com/office/drawing/2014/main" id="{A0C2FEDF-885B-5FEF-C8B0-7F0B23D1F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7178" y="4957157"/>
            <a:ext cx="425939" cy="425939"/>
          </a:xfrm>
          <a:prstGeom prst="rect">
            <a:avLst/>
          </a:prstGeom>
        </p:spPr>
      </p:pic>
      <p:pic>
        <p:nvPicPr>
          <p:cNvPr id="35" name="Gráfico 34" descr="Marca de insignia1 con relleno sólido">
            <a:extLst>
              <a:ext uri="{FF2B5EF4-FFF2-40B4-BE49-F238E27FC236}">
                <a16:creationId xmlns:a16="http://schemas.microsoft.com/office/drawing/2014/main" id="{1F481C8E-3F68-1DED-1770-74201625A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5322" y="4236875"/>
            <a:ext cx="435708" cy="43570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9CB5DC7-8931-BC2A-68B4-9282531B4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88" y="5665019"/>
            <a:ext cx="1613741" cy="1156930"/>
          </a:xfrm>
          <a:prstGeom prst="rect">
            <a:avLst/>
          </a:prstGeom>
        </p:spPr>
      </p:pic>
      <p:pic>
        <p:nvPicPr>
          <p:cNvPr id="38" name="Gráfico 37" descr="Marca de insignia1 con relleno sólido">
            <a:extLst>
              <a:ext uri="{FF2B5EF4-FFF2-40B4-BE49-F238E27FC236}">
                <a16:creationId xmlns:a16="http://schemas.microsoft.com/office/drawing/2014/main" id="{CAD67771-45A1-987B-F7F8-B7DCB088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283" y="4958759"/>
            <a:ext cx="435708" cy="435708"/>
          </a:xfrm>
          <a:prstGeom prst="rect">
            <a:avLst/>
          </a:prstGeom>
        </p:spPr>
      </p:pic>
      <p:pic>
        <p:nvPicPr>
          <p:cNvPr id="4" name="Gráfico 3" descr="Marca de insignia1 con relleno sólido">
            <a:extLst>
              <a:ext uri="{FF2B5EF4-FFF2-40B4-BE49-F238E27FC236}">
                <a16:creationId xmlns:a16="http://schemas.microsoft.com/office/drawing/2014/main" id="{B4D05F60-36DD-7140-63D3-1ED899848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8527" y="4959167"/>
            <a:ext cx="435708" cy="435708"/>
          </a:xfrm>
          <a:prstGeom prst="rect">
            <a:avLst/>
          </a:prstGeom>
        </p:spPr>
      </p:pic>
      <p:pic>
        <p:nvPicPr>
          <p:cNvPr id="44" name="Gráfico 43" descr="Insignia de cruz con relleno sólido">
            <a:extLst>
              <a:ext uri="{FF2B5EF4-FFF2-40B4-BE49-F238E27FC236}">
                <a16:creationId xmlns:a16="http://schemas.microsoft.com/office/drawing/2014/main" id="{9FD03757-5BF0-C489-8C64-DB3C8E74E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5887" y="3547867"/>
            <a:ext cx="425939" cy="425939"/>
          </a:xfrm>
          <a:prstGeom prst="rect">
            <a:avLst/>
          </a:prstGeom>
        </p:spPr>
      </p:pic>
      <p:pic>
        <p:nvPicPr>
          <p:cNvPr id="45" name="Gráfico 44" descr="Marca de insignia1 con relleno sólido">
            <a:extLst>
              <a:ext uri="{FF2B5EF4-FFF2-40B4-BE49-F238E27FC236}">
                <a16:creationId xmlns:a16="http://schemas.microsoft.com/office/drawing/2014/main" id="{B2884739-D7F2-D43C-33FB-EFA64D60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334" y="4238135"/>
            <a:ext cx="435708" cy="435708"/>
          </a:xfrm>
          <a:prstGeom prst="rect">
            <a:avLst/>
          </a:prstGeom>
        </p:spPr>
      </p:pic>
      <p:pic>
        <p:nvPicPr>
          <p:cNvPr id="46" name="Gráfico 45" descr="Marca de insignia1 con relleno sólido">
            <a:extLst>
              <a:ext uri="{FF2B5EF4-FFF2-40B4-BE49-F238E27FC236}">
                <a16:creationId xmlns:a16="http://schemas.microsoft.com/office/drawing/2014/main" id="{DCF545A1-6581-3549-0277-4B2843994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257" y="4245068"/>
            <a:ext cx="435708" cy="435708"/>
          </a:xfrm>
          <a:prstGeom prst="rect">
            <a:avLst/>
          </a:prstGeom>
        </p:spPr>
      </p:pic>
      <p:pic>
        <p:nvPicPr>
          <p:cNvPr id="47" name="Gráfico 46" descr="Insignia de cruz con relleno sólido">
            <a:extLst>
              <a:ext uri="{FF2B5EF4-FFF2-40B4-BE49-F238E27FC236}">
                <a16:creationId xmlns:a16="http://schemas.microsoft.com/office/drawing/2014/main" id="{B11E1615-9A32-2E73-D6DE-F555FC24B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9114" y="4957157"/>
            <a:ext cx="425939" cy="425939"/>
          </a:xfrm>
          <a:prstGeom prst="rect">
            <a:avLst/>
          </a:prstGeom>
        </p:spPr>
      </p:pic>
      <p:pic>
        <p:nvPicPr>
          <p:cNvPr id="21" name="Gráfico 20" descr="Insignia signo de interrogación con relleno sólido">
            <a:extLst>
              <a:ext uri="{FF2B5EF4-FFF2-40B4-BE49-F238E27FC236}">
                <a16:creationId xmlns:a16="http://schemas.microsoft.com/office/drawing/2014/main" id="{25CE47E7-1851-FA21-1F3D-DF31F2B93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6723" y="3548184"/>
            <a:ext cx="465016" cy="455247"/>
          </a:xfrm>
          <a:prstGeom prst="rect">
            <a:avLst/>
          </a:prstGeom>
        </p:spPr>
      </p:pic>
      <p:pic>
        <p:nvPicPr>
          <p:cNvPr id="30" name="Gráfico 29" descr="Marca de insignia1 con relleno sólido">
            <a:extLst>
              <a:ext uri="{FF2B5EF4-FFF2-40B4-BE49-F238E27FC236}">
                <a16:creationId xmlns:a16="http://schemas.microsoft.com/office/drawing/2014/main" id="{30F5A1EE-8BB0-89B2-E1B6-A97C678CE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9818" y="3552714"/>
            <a:ext cx="435708" cy="4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7E767-783F-1599-59E9-E976B34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1" y="318908"/>
            <a:ext cx="3190857" cy="861558"/>
          </a:xfrm>
        </p:spPr>
        <p:txBody>
          <a:bodyPr anchor="t">
            <a:noAutofit/>
          </a:bodyPr>
          <a:lstStyle/>
          <a:p>
            <a:r>
              <a:rPr lang="es-ES" sz="2800" b="1" i="0"/>
              <a:t>INTEGRACIONES</a:t>
            </a:r>
            <a:br>
              <a:rPr lang="es-ES" sz="2800" b="1" i="0"/>
            </a:br>
            <a:r>
              <a:rPr lang="es-ES" sz="2800" b="1" i="0"/>
              <a:t>EXTERNAS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90E10EC-B47C-20E3-AB42-DB23DFF9B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13463"/>
              </p:ext>
            </p:extLst>
          </p:nvPr>
        </p:nvGraphicFramePr>
        <p:xfrm>
          <a:off x="3587182" y="788563"/>
          <a:ext cx="8168634" cy="51146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3418707011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915856583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48326682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379199680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61694201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890987978"/>
                    </a:ext>
                  </a:extLst>
                </a:gridCol>
              </a:tblGrid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HubSpot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err="1"/>
                        <a:t>Creatio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i="0" u="none" strike="noStrike" baseline="0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Dynamics 365 Business Central</a:t>
                      </a:r>
                      <a:endParaRPr lang="es-ES" b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err="1"/>
                        <a:t>Odoo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 err="1"/>
                        <a:t>Holded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528119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/>
                        <a:t>Jira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58846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/>
                        <a:t>GitHub/</a:t>
                      </a:r>
                      <a:r>
                        <a:rPr lang="es-ES" sz="1600" b="1" err="1"/>
                        <a:t>GitLab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404630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</a:rPr>
                        <a:t>Excel/</a:t>
                      </a:r>
                      <a:r>
                        <a:rPr lang="es-ES" b="1" err="1">
                          <a:solidFill>
                            <a:schemeClr val="tx1"/>
                          </a:solidFill>
                        </a:rPr>
                        <a:t>Sheets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50726"/>
                  </a:ext>
                </a:extLst>
              </a:tr>
              <a:tr h="7000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800031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 err="1"/>
                        <a:t>Paypal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11192"/>
                  </a:ext>
                </a:extLst>
              </a:tr>
              <a:tr h="7000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/>
                        <a:t>Numero</a:t>
                      </a:r>
                    </a:p>
                    <a:p>
                      <a:pPr lvl="0" algn="ctr">
                        <a:buNone/>
                      </a:pPr>
                      <a:r>
                        <a:rPr lang="es-ES" b="1"/>
                        <a:t> Integraciones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Medias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000" b="0" i="0" u="none" strike="noStrike" baseline="0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1.478</a:t>
                      </a:r>
                      <a:endParaRPr lang="es-ES" sz="1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Pocas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000"/>
                        <a:t>403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Muchas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000" err="1"/>
                        <a:t>Number</a:t>
                      </a:r>
                      <a:r>
                        <a:rPr lang="es-ES" sz="1000"/>
                        <a:t> no </a:t>
                      </a:r>
                      <a:r>
                        <a:rPr lang="es-ES" sz="1000" err="1"/>
                        <a:t>found</a:t>
                      </a:r>
                      <a:r>
                        <a:rPr lang="es-ES" sz="1000"/>
                        <a:t> </a:t>
                      </a:r>
                      <a:r>
                        <a:rPr lang="es-ES" sz="1000" err="1"/>
                        <a:t>Exception</a:t>
                      </a:r>
                      <a:endParaRPr lang="es-ES" sz="1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Muchas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000"/>
                        <a:t>43.301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Muy Pocas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000"/>
                        <a:t>&lt; 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346331"/>
                  </a:ext>
                </a:extLst>
              </a:tr>
            </a:tbl>
          </a:graphicData>
        </a:graphic>
      </p:graphicFrame>
      <p:pic>
        <p:nvPicPr>
          <p:cNvPr id="24" name="Gráfico 23" descr="Marca de insignia1 con relleno sólido">
            <a:extLst>
              <a:ext uri="{FF2B5EF4-FFF2-40B4-BE49-F238E27FC236}">
                <a16:creationId xmlns:a16="http://schemas.microsoft.com/office/drawing/2014/main" id="{9B438BE8-E903-BC96-3629-05433A722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302" y="1823875"/>
            <a:ext cx="435708" cy="435708"/>
          </a:xfrm>
          <a:prstGeom prst="rect">
            <a:avLst/>
          </a:prstGeom>
        </p:spPr>
      </p:pic>
      <p:pic>
        <p:nvPicPr>
          <p:cNvPr id="25" name="Gráfico 24" descr="Marca de insignia1 con relleno sólido">
            <a:extLst>
              <a:ext uri="{FF2B5EF4-FFF2-40B4-BE49-F238E27FC236}">
                <a16:creationId xmlns:a16="http://schemas.microsoft.com/office/drawing/2014/main" id="{0652984B-E579-8210-747F-50B857452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462" y="1848455"/>
            <a:ext cx="435708" cy="435708"/>
          </a:xfrm>
          <a:prstGeom prst="rect">
            <a:avLst/>
          </a:prstGeom>
        </p:spPr>
      </p:pic>
      <p:pic>
        <p:nvPicPr>
          <p:cNvPr id="26" name="Gráfico 25" descr="Insignia de cruz con relleno sólido">
            <a:extLst>
              <a:ext uri="{FF2B5EF4-FFF2-40B4-BE49-F238E27FC236}">
                <a16:creationId xmlns:a16="http://schemas.microsoft.com/office/drawing/2014/main" id="{E6E254CC-D2EF-D084-96BA-8FA196287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811" y="2547625"/>
            <a:ext cx="425939" cy="425939"/>
          </a:xfrm>
          <a:prstGeom prst="rect">
            <a:avLst/>
          </a:prstGeom>
        </p:spPr>
      </p:pic>
      <p:pic>
        <p:nvPicPr>
          <p:cNvPr id="27" name="Gráfico 26" descr="Marca de insignia1 con relleno sólido">
            <a:extLst>
              <a:ext uri="{FF2B5EF4-FFF2-40B4-BE49-F238E27FC236}">
                <a16:creationId xmlns:a16="http://schemas.microsoft.com/office/drawing/2014/main" id="{C7BC7BAE-E261-1F41-FF53-4430F1F6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302" y="2553101"/>
            <a:ext cx="435708" cy="435708"/>
          </a:xfrm>
          <a:prstGeom prst="rect">
            <a:avLst/>
          </a:prstGeom>
        </p:spPr>
      </p:pic>
      <p:pic>
        <p:nvPicPr>
          <p:cNvPr id="30" name="Gráfico 29" descr="Marca de insignia1 con relleno sólido">
            <a:extLst>
              <a:ext uri="{FF2B5EF4-FFF2-40B4-BE49-F238E27FC236}">
                <a16:creationId xmlns:a16="http://schemas.microsoft.com/office/drawing/2014/main" id="{7DEF7264-A2C3-6078-64EA-C89E86CEE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0785" y="3929616"/>
            <a:ext cx="435708" cy="435708"/>
          </a:xfrm>
          <a:prstGeom prst="rect">
            <a:avLst/>
          </a:prstGeom>
        </p:spPr>
      </p:pic>
      <p:pic>
        <p:nvPicPr>
          <p:cNvPr id="31" name="Gráfico 30" descr="Marca de insignia1 con relleno sólido">
            <a:extLst>
              <a:ext uri="{FF2B5EF4-FFF2-40B4-BE49-F238E27FC236}">
                <a16:creationId xmlns:a16="http://schemas.microsoft.com/office/drawing/2014/main" id="{25AF3DC8-CB18-4ADF-0F6B-FCFB134E5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947" y="1823875"/>
            <a:ext cx="435708" cy="435708"/>
          </a:xfrm>
          <a:prstGeom prst="rect">
            <a:avLst/>
          </a:prstGeom>
        </p:spPr>
      </p:pic>
      <p:pic>
        <p:nvPicPr>
          <p:cNvPr id="33" name="Gráfico 32" descr="Marca de insignia1 con relleno sólido">
            <a:extLst>
              <a:ext uri="{FF2B5EF4-FFF2-40B4-BE49-F238E27FC236}">
                <a16:creationId xmlns:a16="http://schemas.microsoft.com/office/drawing/2014/main" id="{3C61CDC0-54AF-99E0-4D5B-76B143501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947" y="2512133"/>
            <a:ext cx="435708" cy="435708"/>
          </a:xfrm>
          <a:prstGeom prst="rect">
            <a:avLst/>
          </a:prstGeom>
        </p:spPr>
      </p:pic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45F1969-A5CB-1896-A16B-7271E96F1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88" y="5665019"/>
            <a:ext cx="1613741" cy="1156930"/>
          </a:xfrm>
          <a:prstGeom prst="rect">
            <a:avLst/>
          </a:prstGeom>
        </p:spPr>
      </p:pic>
      <p:pic>
        <p:nvPicPr>
          <p:cNvPr id="4" name="Gráfico 3" descr="Marca de insignia1 con relleno sólido">
            <a:extLst>
              <a:ext uri="{FF2B5EF4-FFF2-40B4-BE49-F238E27FC236}">
                <a16:creationId xmlns:a16="http://schemas.microsoft.com/office/drawing/2014/main" id="{0086EE49-74AA-DE86-53EE-349DBF613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0785" y="3208583"/>
            <a:ext cx="435708" cy="435708"/>
          </a:xfrm>
          <a:prstGeom prst="rect">
            <a:avLst/>
          </a:prstGeom>
        </p:spPr>
      </p:pic>
      <p:pic>
        <p:nvPicPr>
          <p:cNvPr id="5" name="Gráfico 4" descr="Marca de insignia1 con relleno sólido">
            <a:extLst>
              <a:ext uri="{FF2B5EF4-FFF2-40B4-BE49-F238E27FC236}">
                <a16:creationId xmlns:a16="http://schemas.microsoft.com/office/drawing/2014/main" id="{B9182443-CA75-7B43-0852-DD99B54B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0784" y="1823874"/>
            <a:ext cx="435708" cy="435708"/>
          </a:xfrm>
          <a:prstGeom prst="rect">
            <a:avLst/>
          </a:prstGeom>
        </p:spPr>
      </p:pic>
      <p:pic>
        <p:nvPicPr>
          <p:cNvPr id="9" name="Gráfico 8" descr="Marca de insignia1 con relleno sólido">
            <a:extLst>
              <a:ext uri="{FF2B5EF4-FFF2-40B4-BE49-F238E27FC236}">
                <a16:creationId xmlns:a16="http://schemas.microsoft.com/office/drawing/2014/main" id="{179FAC2B-3EDF-1A07-CCB1-A1085C4E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0784" y="2536712"/>
            <a:ext cx="435708" cy="435708"/>
          </a:xfrm>
          <a:prstGeom prst="rect">
            <a:avLst/>
          </a:prstGeom>
        </p:spPr>
      </p:pic>
      <p:pic>
        <p:nvPicPr>
          <p:cNvPr id="11" name="Gráfico 10" descr="Marca de insignia1 con relleno sólido">
            <a:extLst>
              <a:ext uri="{FF2B5EF4-FFF2-40B4-BE49-F238E27FC236}">
                <a16:creationId xmlns:a16="http://schemas.microsoft.com/office/drawing/2014/main" id="{709993CB-D69F-25C3-AADC-856404046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9237" y="4650649"/>
            <a:ext cx="435708" cy="435708"/>
          </a:xfrm>
          <a:prstGeom prst="rect">
            <a:avLst/>
          </a:prstGeom>
        </p:spPr>
      </p:pic>
      <p:pic>
        <p:nvPicPr>
          <p:cNvPr id="13" name="Gráfico 12" descr="Marca de insignia1 con relleno sólido">
            <a:extLst>
              <a:ext uri="{FF2B5EF4-FFF2-40B4-BE49-F238E27FC236}">
                <a16:creationId xmlns:a16="http://schemas.microsoft.com/office/drawing/2014/main" id="{0194366C-E194-E46D-A585-46258C91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9237" y="3257745"/>
            <a:ext cx="435708" cy="435708"/>
          </a:xfrm>
          <a:prstGeom prst="rect">
            <a:avLst/>
          </a:prstGeom>
        </p:spPr>
      </p:pic>
      <p:pic>
        <p:nvPicPr>
          <p:cNvPr id="14" name="Gráfico 13" descr="Marca de insignia1 con relleno sólido">
            <a:extLst>
              <a:ext uri="{FF2B5EF4-FFF2-40B4-BE49-F238E27FC236}">
                <a16:creationId xmlns:a16="http://schemas.microsoft.com/office/drawing/2014/main" id="{589F9244-77B6-978F-FA00-8A51C2699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0785" y="4626067"/>
            <a:ext cx="435708" cy="435708"/>
          </a:xfrm>
          <a:prstGeom prst="rect">
            <a:avLst/>
          </a:prstGeom>
        </p:spPr>
      </p:pic>
      <p:pic>
        <p:nvPicPr>
          <p:cNvPr id="15" name="Gráfico 14" descr="Insignia de cruz con relleno sólido">
            <a:extLst>
              <a:ext uri="{FF2B5EF4-FFF2-40B4-BE49-F238E27FC236}">
                <a16:creationId xmlns:a16="http://schemas.microsoft.com/office/drawing/2014/main" id="{46946DDA-FFDC-59F6-2D4C-252A6658A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2585" y="1851173"/>
            <a:ext cx="425939" cy="425939"/>
          </a:xfrm>
          <a:prstGeom prst="rect">
            <a:avLst/>
          </a:prstGeom>
        </p:spPr>
      </p:pic>
      <p:pic>
        <p:nvPicPr>
          <p:cNvPr id="16" name="Gráfico 15" descr="Insignia de cruz con relleno sólido">
            <a:extLst>
              <a:ext uri="{FF2B5EF4-FFF2-40B4-BE49-F238E27FC236}">
                <a16:creationId xmlns:a16="http://schemas.microsoft.com/office/drawing/2014/main" id="{2ABD9C69-7E72-48F8-1894-D75A6C785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2585" y="2514850"/>
            <a:ext cx="425939" cy="425939"/>
          </a:xfrm>
          <a:prstGeom prst="rect">
            <a:avLst/>
          </a:prstGeom>
        </p:spPr>
      </p:pic>
      <p:pic>
        <p:nvPicPr>
          <p:cNvPr id="17" name="Gráfico 16" descr="Insignia de cruz con relleno sólido">
            <a:extLst>
              <a:ext uri="{FF2B5EF4-FFF2-40B4-BE49-F238E27FC236}">
                <a16:creationId xmlns:a16="http://schemas.microsoft.com/office/drawing/2014/main" id="{971298BE-9E71-6C32-D193-4848AC867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2585" y="3932334"/>
            <a:ext cx="425939" cy="425939"/>
          </a:xfrm>
          <a:prstGeom prst="rect">
            <a:avLst/>
          </a:prstGeom>
        </p:spPr>
      </p:pic>
      <p:pic>
        <p:nvPicPr>
          <p:cNvPr id="18" name="Gráfico 17" descr="Marca de insignia1 con relleno sólido">
            <a:extLst>
              <a:ext uri="{FF2B5EF4-FFF2-40B4-BE49-F238E27FC236}">
                <a16:creationId xmlns:a16="http://schemas.microsoft.com/office/drawing/2014/main" id="{87321542-F241-11C5-3839-48B7F24FB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302" y="3208585"/>
            <a:ext cx="435708" cy="435708"/>
          </a:xfrm>
          <a:prstGeom prst="rect">
            <a:avLst/>
          </a:prstGeom>
        </p:spPr>
      </p:pic>
      <p:pic>
        <p:nvPicPr>
          <p:cNvPr id="19" name="Gráfico 18" descr="Marca de insignia1 con relleno sólido">
            <a:extLst>
              <a:ext uri="{FF2B5EF4-FFF2-40B4-BE49-F238E27FC236}">
                <a16:creationId xmlns:a16="http://schemas.microsoft.com/office/drawing/2014/main" id="{FBE7256F-4AC7-A287-59F6-19E79D46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302" y="4626069"/>
            <a:ext cx="435708" cy="435708"/>
          </a:xfrm>
          <a:prstGeom prst="rect">
            <a:avLst/>
          </a:prstGeom>
        </p:spPr>
      </p:pic>
      <p:pic>
        <p:nvPicPr>
          <p:cNvPr id="20" name="Gráfico 19" descr="Marca de insignia1 con relleno sólido">
            <a:extLst>
              <a:ext uri="{FF2B5EF4-FFF2-40B4-BE49-F238E27FC236}">
                <a16:creationId xmlns:a16="http://schemas.microsoft.com/office/drawing/2014/main" id="{AEFD14AE-2BAD-B165-60D7-021E0669C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301" y="3921423"/>
            <a:ext cx="435708" cy="435708"/>
          </a:xfrm>
          <a:prstGeom prst="rect">
            <a:avLst/>
          </a:prstGeom>
        </p:spPr>
      </p:pic>
      <p:pic>
        <p:nvPicPr>
          <p:cNvPr id="22" name="Gráfico 21" descr="Marca de insignia1 con relleno sólido">
            <a:extLst>
              <a:ext uri="{FF2B5EF4-FFF2-40B4-BE49-F238E27FC236}">
                <a16:creationId xmlns:a16="http://schemas.microsoft.com/office/drawing/2014/main" id="{D10812E0-CDEB-EFB5-B384-136454F7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947" y="3921423"/>
            <a:ext cx="435708" cy="435708"/>
          </a:xfrm>
          <a:prstGeom prst="rect">
            <a:avLst/>
          </a:prstGeom>
        </p:spPr>
      </p:pic>
      <p:pic>
        <p:nvPicPr>
          <p:cNvPr id="23" name="Gráfico 22" descr="Marca de insignia1 con relleno sólido">
            <a:extLst>
              <a:ext uri="{FF2B5EF4-FFF2-40B4-BE49-F238E27FC236}">
                <a16:creationId xmlns:a16="http://schemas.microsoft.com/office/drawing/2014/main" id="{5977FC6D-425A-C018-8415-8D0CF28D7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946" y="3208584"/>
            <a:ext cx="435708" cy="435708"/>
          </a:xfrm>
          <a:prstGeom prst="rect">
            <a:avLst/>
          </a:prstGeom>
        </p:spPr>
      </p:pic>
      <p:pic>
        <p:nvPicPr>
          <p:cNvPr id="32" name="Gráfico 31" descr="Insignia de cruz con relleno sólido">
            <a:extLst>
              <a:ext uri="{FF2B5EF4-FFF2-40B4-BE49-F238E27FC236}">
                <a16:creationId xmlns:a16="http://schemas.microsoft.com/office/drawing/2014/main" id="{F4A246F4-7DF0-7724-61A4-8C3A385E7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295" y="4636980"/>
            <a:ext cx="425939" cy="425939"/>
          </a:xfrm>
          <a:prstGeom prst="rect">
            <a:avLst/>
          </a:prstGeom>
        </p:spPr>
      </p:pic>
      <p:pic>
        <p:nvPicPr>
          <p:cNvPr id="35" name="Gráfico 34" descr="Marca de insignia1 con relleno sólido">
            <a:extLst>
              <a:ext uri="{FF2B5EF4-FFF2-40B4-BE49-F238E27FC236}">
                <a16:creationId xmlns:a16="http://schemas.microsoft.com/office/drawing/2014/main" id="{5BB4F148-D046-F473-5A6F-A918421AB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462" y="4650648"/>
            <a:ext cx="435708" cy="435708"/>
          </a:xfrm>
          <a:prstGeom prst="rect">
            <a:avLst/>
          </a:prstGeom>
        </p:spPr>
      </p:pic>
      <p:pic>
        <p:nvPicPr>
          <p:cNvPr id="36" name="Gráfico 35" descr="Marca de insignia1 con relleno sólido">
            <a:extLst>
              <a:ext uri="{FF2B5EF4-FFF2-40B4-BE49-F238E27FC236}">
                <a16:creationId xmlns:a16="http://schemas.microsoft.com/office/drawing/2014/main" id="{13E0E4E4-4D63-0531-5801-4A91BC72B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462" y="3929615"/>
            <a:ext cx="435708" cy="435708"/>
          </a:xfrm>
          <a:prstGeom prst="rect">
            <a:avLst/>
          </a:prstGeom>
        </p:spPr>
      </p:pic>
      <p:pic>
        <p:nvPicPr>
          <p:cNvPr id="38" name="Gráfico 37" descr="Marca de insignia1 con relleno sólido">
            <a:extLst>
              <a:ext uri="{FF2B5EF4-FFF2-40B4-BE49-F238E27FC236}">
                <a16:creationId xmlns:a16="http://schemas.microsoft.com/office/drawing/2014/main" id="{BC5F2929-F6A7-2C6B-3F66-040A3A421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462" y="3241357"/>
            <a:ext cx="435708" cy="4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2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7E767-783F-1599-59E9-E976B34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1" y="318908"/>
            <a:ext cx="2410059" cy="979040"/>
          </a:xfrm>
        </p:spPr>
        <p:txBody>
          <a:bodyPr anchor="t">
            <a:noAutofit/>
          </a:bodyPr>
          <a:lstStyle/>
          <a:p>
            <a:r>
              <a:rPr lang="es-ES" sz="3200" b="1" i="0">
                <a:latin typeface="Walbaum Display Light"/>
                <a:cs typeface="Calibri"/>
              </a:rPr>
              <a:t>Empresas</a:t>
            </a:r>
            <a:br>
              <a:rPr lang="es-ES" sz="3200" b="1" i="0">
                <a:latin typeface="Walbaum Display Light"/>
                <a:cs typeface="Calibri"/>
              </a:rPr>
            </a:br>
            <a:r>
              <a:rPr lang="es-ES" sz="3200" b="1" i="0">
                <a:latin typeface="Walbaum Display Light"/>
                <a:cs typeface="Calibri"/>
              </a:rPr>
              <a:t>TARGET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84B672B-60A4-3BCF-8335-A8AA8B722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60355"/>
              </p:ext>
            </p:extLst>
          </p:nvPr>
        </p:nvGraphicFramePr>
        <p:xfrm>
          <a:off x="3616489" y="856948"/>
          <a:ext cx="8168634" cy="511464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3418707011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915856583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48326682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379199680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61694201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890987978"/>
                    </a:ext>
                  </a:extLst>
                </a:gridCol>
              </a:tblGrid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HubSpot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err="1"/>
                        <a:t>Creatio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i="0" u="none" strike="noStrike" baseline="0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Dynamics 365 Business Central</a:t>
                      </a:r>
                      <a:endParaRPr lang="es-ES" b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err="1"/>
                        <a:t>Odoo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 err="1"/>
                        <a:t>Holded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528119"/>
                  </a:ext>
                </a:extLst>
              </a:tr>
              <a:tr h="7000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1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Unipersonal</a:t>
                      </a:r>
                      <a:endParaRPr lang="es-ES" b="1"/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68167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i="0" u="none" strike="noStrike" baseline="0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Micro Pyme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 b="1" i="0" u="none" strike="noStrike" baseline="0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2-9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58846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/>
                        <a:t>Pequeña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600" b="1"/>
                        <a:t>10-50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404630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</a:rPr>
                        <a:t>Mediana</a:t>
                      </a:r>
                    </a:p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</a:rPr>
                        <a:t>51-250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50726"/>
                  </a:ext>
                </a:extLst>
              </a:tr>
              <a:tr h="7000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</a:rPr>
                        <a:t>Grande</a:t>
                      </a:r>
                    </a:p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</a:rPr>
                        <a:t>251 &gt;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800031"/>
                  </a:ext>
                </a:extLst>
              </a:tr>
              <a:tr h="7000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</a:rPr>
                        <a:t>Sector Principal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Marketing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Marketing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Todo tipo de empresa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Todo tipo de empresa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Todo tipo </a:t>
                      </a:r>
                    </a:p>
                    <a:p>
                      <a:pPr lvl="0" algn="ctr">
                        <a:buNone/>
                      </a:pPr>
                      <a:r>
                        <a:rPr lang="es-ES"/>
                        <a:t>de empresa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197621"/>
                  </a:ext>
                </a:extLst>
              </a:tr>
            </a:tbl>
          </a:graphicData>
        </a:graphic>
      </p:graphicFrame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EC7EB46-309F-D27E-20EB-2B95113C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8" y="5665019"/>
            <a:ext cx="1613741" cy="1156930"/>
          </a:xfrm>
          <a:prstGeom prst="rect">
            <a:avLst/>
          </a:prstGeom>
        </p:spPr>
      </p:pic>
      <p:pic>
        <p:nvPicPr>
          <p:cNvPr id="7" name="Gráfico 6" descr="Marca de insignia1 con relleno sólido">
            <a:extLst>
              <a:ext uri="{FF2B5EF4-FFF2-40B4-BE49-F238E27FC236}">
                <a16:creationId xmlns:a16="http://schemas.microsoft.com/office/drawing/2014/main" id="{47B233FC-CB27-CECB-060D-C1FE49674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7109" y="4690985"/>
            <a:ext cx="435708" cy="435708"/>
          </a:xfrm>
          <a:prstGeom prst="rect">
            <a:avLst/>
          </a:prstGeom>
        </p:spPr>
      </p:pic>
      <p:pic>
        <p:nvPicPr>
          <p:cNvPr id="11" name="Gráfico 10" descr="Marca de insignia1 con relleno sólido">
            <a:extLst>
              <a:ext uri="{FF2B5EF4-FFF2-40B4-BE49-F238E27FC236}">
                <a16:creationId xmlns:a16="http://schemas.microsoft.com/office/drawing/2014/main" id="{5524EA38-DD78-2692-DC35-5696982E4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7109" y="4016908"/>
            <a:ext cx="435708" cy="435708"/>
          </a:xfrm>
          <a:prstGeom prst="rect">
            <a:avLst/>
          </a:prstGeom>
        </p:spPr>
      </p:pic>
      <p:pic>
        <p:nvPicPr>
          <p:cNvPr id="13" name="Gráfico 12" descr="Insignia de cruz con relleno sólido">
            <a:extLst>
              <a:ext uri="{FF2B5EF4-FFF2-40B4-BE49-F238E27FC236}">
                <a16:creationId xmlns:a16="http://schemas.microsoft.com/office/drawing/2014/main" id="{C14B6AF0-B7E1-5F3D-5989-0CD02BBF1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85101" y="1916721"/>
            <a:ext cx="425939" cy="425939"/>
          </a:xfrm>
          <a:prstGeom prst="rect">
            <a:avLst/>
          </a:prstGeom>
        </p:spPr>
      </p:pic>
      <p:pic>
        <p:nvPicPr>
          <p:cNvPr id="16" name="Gráfico 15" descr="Marca de insignia1 con relleno sólido">
            <a:extLst>
              <a:ext uri="{FF2B5EF4-FFF2-40B4-BE49-F238E27FC236}">
                <a16:creationId xmlns:a16="http://schemas.microsoft.com/office/drawing/2014/main" id="{1C6CF764-C1EE-655E-9E4B-B362B61B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0463" y="1919359"/>
            <a:ext cx="435708" cy="435708"/>
          </a:xfrm>
          <a:prstGeom prst="rect">
            <a:avLst/>
          </a:prstGeom>
        </p:spPr>
      </p:pic>
      <p:pic>
        <p:nvPicPr>
          <p:cNvPr id="17" name="Gráfico 16" descr="Marca de insignia1 con relleno sólido">
            <a:extLst>
              <a:ext uri="{FF2B5EF4-FFF2-40B4-BE49-F238E27FC236}">
                <a16:creationId xmlns:a16="http://schemas.microsoft.com/office/drawing/2014/main" id="{50FFE3CE-2DCB-9644-FE50-0857F63F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2398" y="1911165"/>
            <a:ext cx="435708" cy="435708"/>
          </a:xfrm>
          <a:prstGeom prst="rect">
            <a:avLst/>
          </a:prstGeom>
        </p:spPr>
      </p:pic>
      <p:pic>
        <p:nvPicPr>
          <p:cNvPr id="18" name="Gráfico 17" descr="Insignia de cruz con relleno sólido">
            <a:extLst>
              <a:ext uri="{FF2B5EF4-FFF2-40B4-BE49-F238E27FC236}">
                <a16:creationId xmlns:a16="http://schemas.microsoft.com/office/drawing/2014/main" id="{541AD816-C6E7-8F05-C98C-85B437C06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85101" y="2588592"/>
            <a:ext cx="425939" cy="425939"/>
          </a:xfrm>
          <a:prstGeom prst="rect">
            <a:avLst/>
          </a:prstGeom>
        </p:spPr>
      </p:pic>
      <p:pic>
        <p:nvPicPr>
          <p:cNvPr id="3" name="Gráfico 2" descr="Insignia de cruz con relleno sólido">
            <a:extLst>
              <a:ext uri="{FF2B5EF4-FFF2-40B4-BE49-F238E27FC236}">
                <a16:creationId xmlns:a16="http://schemas.microsoft.com/office/drawing/2014/main" id="{456C84BE-2A89-9BCF-599A-FF8810CB2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85101" y="3301431"/>
            <a:ext cx="425939" cy="425939"/>
          </a:xfrm>
          <a:prstGeom prst="rect">
            <a:avLst/>
          </a:prstGeom>
        </p:spPr>
      </p:pic>
      <p:pic>
        <p:nvPicPr>
          <p:cNvPr id="4" name="Gráfico 3" descr="Marca de insignia1 con relleno sólido">
            <a:extLst>
              <a:ext uri="{FF2B5EF4-FFF2-40B4-BE49-F238E27FC236}">
                <a16:creationId xmlns:a16="http://schemas.microsoft.com/office/drawing/2014/main" id="{2B90C535-CE06-F799-F6C8-5FEF7DE3B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0462" y="2593436"/>
            <a:ext cx="435708" cy="435708"/>
          </a:xfrm>
          <a:prstGeom prst="rect">
            <a:avLst/>
          </a:prstGeom>
        </p:spPr>
      </p:pic>
      <p:pic>
        <p:nvPicPr>
          <p:cNvPr id="19" name="Gráfico 18" descr="Marca de insignia1 con relleno sólido">
            <a:extLst>
              <a:ext uri="{FF2B5EF4-FFF2-40B4-BE49-F238E27FC236}">
                <a16:creationId xmlns:a16="http://schemas.microsoft.com/office/drawing/2014/main" id="{590E8CE8-B7E3-D104-E20F-8E1A39EF9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2397" y="2604780"/>
            <a:ext cx="435708" cy="435708"/>
          </a:xfrm>
          <a:prstGeom prst="rect">
            <a:avLst/>
          </a:prstGeom>
        </p:spPr>
      </p:pic>
      <p:pic>
        <p:nvPicPr>
          <p:cNvPr id="21" name="Gráfico 20" descr="Marca de insignia1 con relleno sólido">
            <a:extLst>
              <a:ext uri="{FF2B5EF4-FFF2-40B4-BE49-F238E27FC236}">
                <a16:creationId xmlns:a16="http://schemas.microsoft.com/office/drawing/2014/main" id="{E3416CFE-0BFE-5058-F0BD-66EF22AA2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4084" y="1929757"/>
            <a:ext cx="435708" cy="435708"/>
          </a:xfrm>
          <a:prstGeom prst="rect">
            <a:avLst/>
          </a:prstGeom>
        </p:spPr>
      </p:pic>
      <p:pic>
        <p:nvPicPr>
          <p:cNvPr id="22" name="Gráfico 21" descr="Insignia de cruz con relleno sólido">
            <a:extLst>
              <a:ext uri="{FF2B5EF4-FFF2-40B4-BE49-F238E27FC236}">
                <a16:creationId xmlns:a16="http://schemas.microsoft.com/office/drawing/2014/main" id="{55CD60C8-3B46-DDD0-BCCC-28B66260D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118" y="4728054"/>
            <a:ext cx="425939" cy="425939"/>
          </a:xfrm>
          <a:prstGeom prst="rect">
            <a:avLst/>
          </a:prstGeom>
        </p:spPr>
      </p:pic>
      <p:pic>
        <p:nvPicPr>
          <p:cNvPr id="23" name="Gráfico 22" descr="Insignia de cruz con relleno sólido">
            <a:extLst>
              <a:ext uri="{FF2B5EF4-FFF2-40B4-BE49-F238E27FC236}">
                <a16:creationId xmlns:a16="http://schemas.microsoft.com/office/drawing/2014/main" id="{776DBBFD-A6F4-1E3F-7E9C-43896B3AE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850" y="4703473"/>
            <a:ext cx="425939" cy="425939"/>
          </a:xfrm>
          <a:prstGeom prst="rect">
            <a:avLst/>
          </a:prstGeom>
        </p:spPr>
      </p:pic>
      <p:pic>
        <p:nvPicPr>
          <p:cNvPr id="24" name="Gráfico 23" descr="Marca de insignia1 con relleno sólido">
            <a:extLst>
              <a:ext uri="{FF2B5EF4-FFF2-40B4-BE49-F238E27FC236}">
                <a16:creationId xmlns:a16="http://schemas.microsoft.com/office/drawing/2014/main" id="{3E83A787-574B-F591-0A0D-E8A45BF77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1563" y="4017851"/>
            <a:ext cx="435708" cy="435708"/>
          </a:xfrm>
          <a:prstGeom prst="rect">
            <a:avLst/>
          </a:prstGeom>
        </p:spPr>
      </p:pic>
      <p:pic>
        <p:nvPicPr>
          <p:cNvPr id="25" name="Gráfico 24" descr="Marca de insignia1 con relleno sólido">
            <a:extLst>
              <a:ext uri="{FF2B5EF4-FFF2-40B4-BE49-F238E27FC236}">
                <a16:creationId xmlns:a16="http://schemas.microsoft.com/office/drawing/2014/main" id="{D8E226EE-DB90-97D7-117B-B66276304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1331" y="3304697"/>
            <a:ext cx="435708" cy="435708"/>
          </a:xfrm>
          <a:prstGeom prst="rect">
            <a:avLst/>
          </a:prstGeom>
        </p:spPr>
      </p:pic>
      <p:pic>
        <p:nvPicPr>
          <p:cNvPr id="26" name="Gráfico 25" descr="Marca de insignia1 con relleno sólido">
            <a:extLst>
              <a:ext uri="{FF2B5EF4-FFF2-40B4-BE49-F238E27FC236}">
                <a16:creationId xmlns:a16="http://schemas.microsoft.com/office/drawing/2014/main" id="{298F7442-3CD4-9E69-BF0B-E57786F83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1563" y="2630620"/>
            <a:ext cx="435708" cy="435708"/>
          </a:xfrm>
          <a:prstGeom prst="rect">
            <a:avLst/>
          </a:prstGeom>
        </p:spPr>
      </p:pic>
      <p:pic>
        <p:nvPicPr>
          <p:cNvPr id="30" name="Gráfico 29" descr="Insignia signo de interrogación con relleno sólido">
            <a:extLst>
              <a:ext uri="{FF2B5EF4-FFF2-40B4-BE49-F238E27FC236}">
                <a16:creationId xmlns:a16="http://schemas.microsoft.com/office/drawing/2014/main" id="{C6B0AE4E-D2F9-E839-75B4-18823EA86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3646" y="3997568"/>
            <a:ext cx="465016" cy="455247"/>
          </a:xfrm>
          <a:prstGeom prst="rect">
            <a:avLst/>
          </a:prstGeom>
        </p:spPr>
      </p:pic>
      <p:pic>
        <p:nvPicPr>
          <p:cNvPr id="31" name="Gráfico 30" descr="Insignia de cruz con relleno sólido">
            <a:extLst>
              <a:ext uri="{FF2B5EF4-FFF2-40B4-BE49-F238E27FC236}">
                <a16:creationId xmlns:a16="http://schemas.microsoft.com/office/drawing/2014/main" id="{E9C6F8AE-9442-64FF-E054-2FC813D4B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118" y="3974247"/>
            <a:ext cx="425939" cy="425939"/>
          </a:xfrm>
          <a:prstGeom prst="rect">
            <a:avLst/>
          </a:prstGeom>
        </p:spPr>
      </p:pic>
      <p:pic>
        <p:nvPicPr>
          <p:cNvPr id="32" name="Gráfico 31" descr="Marca de insignia1 con relleno sólido">
            <a:extLst>
              <a:ext uri="{FF2B5EF4-FFF2-40B4-BE49-F238E27FC236}">
                <a16:creationId xmlns:a16="http://schemas.microsoft.com/office/drawing/2014/main" id="{C1CBDFA0-195A-674F-5536-5377DA709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9486" y="2630620"/>
            <a:ext cx="435708" cy="435708"/>
          </a:xfrm>
          <a:prstGeom prst="rect">
            <a:avLst/>
          </a:prstGeom>
        </p:spPr>
      </p:pic>
      <p:pic>
        <p:nvPicPr>
          <p:cNvPr id="33" name="Gráfico 32" descr="Marca de insignia1 con relleno sólido">
            <a:extLst>
              <a:ext uri="{FF2B5EF4-FFF2-40B4-BE49-F238E27FC236}">
                <a16:creationId xmlns:a16="http://schemas.microsoft.com/office/drawing/2014/main" id="{936E6E32-AE01-E432-12F2-0E3226BB2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9486" y="3304697"/>
            <a:ext cx="435708" cy="435708"/>
          </a:xfrm>
          <a:prstGeom prst="rect">
            <a:avLst/>
          </a:prstGeom>
        </p:spPr>
      </p:pic>
      <p:pic>
        <p:nvPicPr>
          <p:cNvPr id="34" name="Gráfico 33" descr="Insignia signo de interrogación con relleno sólido">
            <a:extLst>
              <a:ext uri="{FF2B5EF4-FFF2-40B4-BE49-F238E27FC236}">
                <a16:creationId xmlns:a16="http://schemas.microsoft.com/office/drawing/2014/main" id="{5F157283-8B04-87C8-295F-0F5462CFC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5120" y="3287566"/>
            <a:ext cx="465016" cy="455247"/>
          </a:xfrm>
          <a:prstGeom prst="rect">
            <a:avLst/>
          </a:prstGeom>
        </p:spPr>
      </p:pic>
      <p:pic>
        <p:nvPicPr>
          <p:cNvPr id="36" name="Gráfico 35" descr="Marca de insignia1 con relleno sólido">
            <a:extLst>
              <a:ext uri="{FF2B5EF4-FFF2-40B4-BE49-F238E27FC236}">
                <a16:creationId xmlns:a16="http://schemas.microsoft.com/office/drawing/2014/main" id="{C62DE171-F4D5-FE07-95CE-590E36553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1563" y="4731004"/>
            <a:ext cx="435708" cy="435708"/>
          </a:xfrm>
          <a:prstGeom prst="rect">
            <a:avLst/>
          </a:prstGeom>
        </p:spPr>
      </p:pic>
      <p:pic>
        <p:nvPicPr>
          <p:cNvPr id="37" name="Gráfico 36" descr="Insignia signo de interrogación con relleno sólido">
            <a:extLst>
              <a:ext uri="{FF2B5EF4-FFF2-40B4-BE49-F238E27FC236}">
                <a16:creationId xmlns:a16="http://schemas.microsoft.com/office/drawing/2014/main" id="{AB2AD388-B968-B74B-EA87-F44C4485C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75107" y="4017106"/>
            <a:ext cx="465016" cy="455247"/>
          </a:xfrm>
          <a:prstGeom prst="rect">
            <a:avLst/>
          </a:prstGeom>
        </p:spPr>
      </p:pic>
      <p:pic>
        <p:nvPicPr>
          <p:cNvPr id="14" name="Gráfico 13" descr="Marca de insignia1 con relleno sólido">
            <a:extLst>
              <a:ext uri="{FF2B5EF4-FFF2-40B4-BE49-F238E27FC236}">
                <a16:creationId xmlns:a16="http://schemas.microsoft.com/office/drawing/2014/main" id="{1EB806EC-CEA9-D600-7E84-1475355C7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9486" y="1925975"/>
            <a:ext cx="435708" cy="435708"/>
          </a:xfrm>
          <a:prstGeom prst="rect">
            <a:avLst/>
          </a:prstGeom>
        </p:spPr>
      </p:pic>
      <p:pic>
        <p:nvPicPr>
          <p:cNvPr id="15" name="Gráfico 14" descr="Insignia signo de interrogación con relleno sólido">
            <a:extLst>
              <a:ext uri="{FF2B5EF4-FFF2-40B4-BE49-F238E27FC236}">
                <a16:creationId xmlns:a16="http://schemas.microsoft.com/office/drawing/2014/main" id="{8A0E2A68-29E3-7118-9C0E-254321250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3646" y="4702213"/>
            <a:ext cx="465016" cy="455247"/>
          </a:xfrm>
          <a:prstGeom prst="rect">
            <a:avLst/>
          </a:prstGeom>
        </p:spPr>
      </p:pic>
      <p:pic>
        <p:nvPicPr>
          <p:cNvPr id="20" name="Gráfico 19" descr="Marca de insignia1 con relleno sólido">
            <a:extLst>
              <a:ext uri="{FF2B5EF4-FFF2-40B4-BE49-F238E27FC236}">
                <a16:creationId xmlns:a16="http://schemas.microsoft.com/office/drawing/2014/main" id="{1EEDFA4B-48DD-CA87-A81D-0BE3CA8B8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0462" y="3290121"/>
            <a:ext cx="435708" cy="4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1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 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7E767-783F-1599-59E9-E976B34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1" y="318908"/>
            <a:ext cx="3003971" cy="855774"/>
          </a:xfrm>
        </p:spPr>
        <p:txBody>
          <a:bodyPr anchor="t">
            <a:noAutofit/>
          </a:bodyPr>
          <a:lstStyle/>
          <a:p>
            <a:r>
              <a:rPr lang="es-ES" sz="2800" b="1" i="0">
                <a:ea typeface="+mj-lt"/>
                <a:cs typeface="+mj-lt"/>
              </a:rPr>
              <a:t>DESPLIEGUES Y </a:t>
            </a:r>
            <a:br>
              <a:rPr lang="es-ES" sz="2800" b="1" i="0">
                <a:ea typeface="+mj-lt"/>
                <a:cs typeface="+mj-lt"/>
              </a:rPr>
            </a:br>
            <a:r>
              <a:rPr lang="es-ES" sz="2800" b="1" i="0">
                <a:ea typeface="+mj-lt"/>
                <a:cs typeface="+mj-lt"/>
              </a:rPr>
              <a:t>ARQUITECTURA</a:t>
            </a:r>
            <a:endParaRPr lang="es-E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84B672B-60A4-3BCF-8335-A8AA8B722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29491"/>
              </p:ext>
            </p:extLst>
          </p:nvPr>
        </p:nvGraphicFramePr>
        <p:xfrm>
          <a:off x="3600102" y="1602561"/>
          <a:ext cx="8168634" cy="301452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3418707011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915856583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48326682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379199680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61694201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890987978"/>
                    </a:ext>
                  </a:extLst>
                </a:gridCol>
              </a:tblGrid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HubSpot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err="1"/>
                        <a:t>Creatio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i="0" u="none" strike="noStrike" baseline="0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Dynamics 365 Business Central</a:t>
                      </a:r>
                      <a:endParaRPr lang="es-ES" b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err="1"/>
                        <a:t>Odoo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 err="1"/>
                        <a:t>Holded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528119"/>
                  </a:ext>
                </a:extLst>
              </a:tr>
              <a:tr h="7000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1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In House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68167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i="0" u="none" strike="noStrike" baseline="0" noProof="0" err="1">
                          <a:solidFill>
                            <a:srgbClr val="000000"/>
                          </a:solidFill>
                          <a:latin typeface="Univers Condensed Light"/>
                        </a:rPr>
                        <a:t>On</a:t>
                      </a:r>
                      <a:r>
                        <a:rPr lang="es-ES" sz="1800" b="1" i="0" u="none" strike="noStrike" baseline="0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 Cloud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58846"/>
                  </a:ext>
                </a:extLst>
              </a:tr>
              <a:tr h="70004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i="0" u="none" strike="noStrike" baseline="0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ARQ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3 Capas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3 Capas</a:t>
                      </a: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3 Capas</a:t>
                      </a: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3 Capas</a:t>
                      </a: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3 Capas</a:t>
                      </a: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043507"/>
                  </a:ext>
                </a:extLst>
              </a:tr>
            </a:tbl>
          </a:graphicData>
        </a:graphic>
      </p:graphicFrame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EC7EB46-309F-D27E-20EB-2B95113C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8" y="5665019"/>
            <a:ext cx="1613741" cy="1156930"/>
          </a:xfrm>
          <a:prstGeom prst="rect">
            <a:avLst/>
          </a:prstGeom>
        </p:spPr>
      </p:pic>
      <p:pic>
        <p:nvPicPr>
          <p:cNvPr id="38" name="Gráfico 37" descr="Insignia de cruz con relleno sólido">
            <a:extLst>
              <a:ext uri="{FF2B5EF4-FFF2-40B4-BE49-F238E27FC236}">
                <a16:creationId xmlns:a16="http://schemas.microsoft.com/office/drawing/2014/main" id="{ABC21015-4D70-D220-1935-E920BE9B8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1892" y="2663279"/>
            <a:ext cx="425939" cy="425939"/>
          </a:xfrm>
          <a:prstGeom prst="rect">
            <a:avLst/>
          </a:prstGeom>
        </p:spPr>
      </p:pic>
      <p:pic>
        <p:nvPicPr>
          <p:cNvPr id="14" name="Gráfico 13" descr="Marca de insignia1 con relleno sólido">
            <a:extLst>
              <a:ext uri="{FF2B5EF4-FFF2-40B4-BE49-F238E27FC236}">
                <a16:creationId xmlns:a16="http://schemas.microsoft.com/office/drawing/2014/main" id="{4AE1E41D-33D4-A8E7-B729-B79F5CE08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7152" y="2664972"/>
            <a:ext cx="435708" cy="435708"/>
          </a:xfrm>
          <a:prstGeom prst="rect">
            <a:avLst/>
          </a:prstGeom>
        </p:spPr>
      </p:pic>
      <p:pic>
        <p:nvPicPr>
          <p:cNvPr id="39" name="Gráfico 38" descr="Marca de insignia1 con relleno sólido">
            <a:extLst>
              <a:ext uri="{FF2B5EF4-FFF2-40B4-BE49-F238E27FC236}">
                <a16:creationId xmlns:a16="http://schemas.microsoft.com/office/drawing/2014/main" id="{1E438F7B-02EB-EAE3-AE37-D593E04A9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0721" y="2664972"/>
            <a:ext cx="435708" cy="435708"/>
          </a:xfrm>
          <a:prstGeom prst="rect">
            <a:avLst/>
          </a:prstGeom>
        </p:spPr>
      </p:pic>
      <p:pic>
        <p:nvPicPr>
          <p:cNvPr id="40" name="Gráfico 39" descr="Insignia de cruz con relleno sólido">
            <a:extLst>
              <a:ext uri="{FF2B5EF4-FFF2-40B4-BE49-F238E27FC236}">
                <a16:creationId xmlns:a16="http://schemas.microsoft.com/office/drawing/2014/main" id="{ACC596D4-D173-5E6D-9B17-D7A8B677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6795" y="2663279"/>
            <a:ext cx="425939" cy="425939"/>
          </a:xfrm>
          <a:prstGeom prst="rect">
            <a:avLst/>
          </a:prstGeom>
        </p:spPr>
      </p:pic>
      <p:pic>
        <p:nvPicPr>
          <p:cNvPr id="41" name="Gráfico 40" descr="Insignia de cruz con relleno sólido">
            <a:extLst>
              <a:ext uri="{FF2B5EF4-FFF2-40B4-BE49-F238E27FC236}">
                <a16:creationId xmlns:a16="http://schemas.microsoft.com/office/drawing/2014/main" id="{1DB55792-8B4A-D8A4-CC41-B96C2827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730" y="2663279"/>
            <a:ext cx="425939" cy="425939"/>
          </a:xfrm>
          <a:prstGeom prst="rect">
            <a:avLst/>
          </a:prstGeom>
        </p:spPr>
      </p:pic>
      <p:pic>
        <p:nvPicPr>
          <p:cNvPr id="43" name="Gráfico 42" descr="Marca de insignia1 con relleno sólido">
            <a:extLst>
              <a:ext uri="{FF2B5EF4-FFF2-40B4-BE49-F238E27FC236}">
                <a16:creationId xmlns:a16="http://schemas.microsoft.com/office/drawing/2014/main" id="{57550D4D-1A19-7FA4-4206-37C195B2E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2184" y="3353230"/>
            <a:ext cx="435708" cy="435708"/>
          </a:xfrm>
          <a:prstGeom prst="rect">
            <a:avLst/>
          </a:prstGeom>
        </p:spPr>
      </p:pic>
      <p:pic>
        <p:nvPicPr>
          <p:cNvPr id="44" name="Gráfico 43" descr="Marca de insignia1 con relleno sólido">
            <a:extLst>
              <a:ext uri="{FF2B5EF4-FFF2-40B4-BE49-F238E27FC236}">
                <a16:creationId xmlns:a16="http://schemas.microsoft.com/office/drawing/2014/main" id="{32E9772E-B31D-EADA-C020-03FE7D756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2313" y="3353230"/>
            <a:ext cx="435708" cy="435708"/>
          </a:xfrm>
          <a:prstGeom prst="rect">
            <a:avLst/>
          </a:prstGeom>
        </p:spPr>
      </p:pic>
      <p:pic>
        <p:nvPicPr>
          <p:cNvPr id="45" name="Gráfico 44" descr="Marca de insignia1 con relleno sólido">
            <a:extLst>
              <a:ext uri="{FF2B5EF4-FFF2-40B4-BE49-F238E27FC236}">
                <a16:creationId xmlns:a16="http://schemas.microsoft.com/office/drawing/2014/main" id="{2BFCE65B-D1D0-1FE1-7068-10BB85B84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8829" y="3353230"/>
            <a:ext cx="435708" cy="435708"/>
          </a:xfrm>
          <a:prstGeom prst="rect">
            <a:avLst/>
          </a:prstGeom>
        </p:spPr>
      </p:pic>
      <p:pic>
        <p:nvPicPr>
          <p:cNvPr id="46" name="Gráfico 45" descr="Marca de insignia1 con relleno sólido">
            <a:extLst>
              <a:ext uri="{FF2B5EF4-FFF2-40B4-BE49-F238E27FC236}">
                <a16:creationId xmlns:a16="http://schemas.microsoft.com/office/drawing/2014/main" id="{EAA8D835-A6C4-36DC-4F24-4D8C36388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5345" y="3353230"/>
            <a:ext cx="435708" cy="435708"/>
          </a:xfrm>
          <a:prstGeom prst="rect">
            <a:avLst/>
          </a:prstGeom>
        </p:spPr>
      </p:pic>
      <p:pic>
        <p:nvPicPr>
          <p:cNvPr id="47" name="Gráfico 46" descr="Marca de insignia1 con relleno sólido">
            <a:extLst>
              <a:ext uri="{FF2B5EF4-FFF2-40B4-BE49-F238E27FC236}">
                <a16:creationId xmlns:a16="http://schemas.microsoft.com/office/drawing/2014/main" id="{69E8B810-5F17-8220-78EE-455929837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5474" y="3353230"/>
            <a:ext cx="435708" cy="4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0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Hol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7E767-783F-1599-59E9-E976B34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1" y="318908"/>
            <a:ext cx="2891912" cy="1012657"/>
          </a:xfrm>
        </p:spPr>
        <p:txBody>
          <a:bodyPr anchor="t">
            <a:noAutofit/>
          </a:bodyPr>
          <a:lstStyle/>
          <a:p>
            <a:r>
              <a:rPr lang="es-ES" sz="3200" b="1" i="0">
                <a:latin typeface="Walbaum Display Light"/>
                <a:ea typeface="Calibri"/>
                <a:cs typeface="Calibri"/>
              </a:rPr>
              <a:t>Licencias</a:t>
            </a:r>
            <a:br>
              <a:rPr lang="es-ES" sz="3200" b="1" i="0">
                <a:latin typeface="Walbaum Display Light"/>
                <a:ea typeface="Calibri"/>
                <a:cs typeface="Calibri"/>
              </a:rPr>
            </a:br>
            <a:r>
              <a:rPr lang="es-ES" sz="3200" b="1" i="0">
                <a:latin typeface="Walbaum Display Light"/>
                <a:ea typeface="Calibri"/>
                <a:cs typeface="Calibri"/>
              </a:rPr>
              <a:t>Disponibles</a:t>
            </a:r>
            <a:endParaRPr lang="es-E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90E10EC-B47C-20E3-AB42-DB23DFF9B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5788"/>
              </p:ext>
            </p:extLst>
          </p:nvPr>
        </p:nvGraphicFramePr>
        <p:xfrm>
          <a:off x="3554408" y="2369918"/>
          <a:ext cx="8168634" cy="16144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3418707011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915856583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48326682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379199680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61694201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041868592"/>
                    </a:ext>
                  </a:extLst>
                </a:gridCol>
              </a:tblGrid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s-ES" sz="1800" b="1" i="0" u="none" strike="noStrike" kern="1200">
                          <a:solidFill>
                            <a:srgbClr val="000000"/>
                          </a:solidFill>
                          <a:latin typeface="Univers Condensed Light"/>
                          <a:ea typeface="+mn-ea"/>
                          <a:cs typeface="+mn-cs"/>
                        </a:rPr>
                        <a:t>HubSpot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s-ES" sz="1800" b="1" i="0" u="none" strike="noStrike" kern="1200" err="1">
                          <a:solidFill>
                            <a:srgbClr val="000000"/>
                          </a:solidFill>
                          <a:latin typeface="Univers Condensed Light"/>
                          <a:ea typeface="+mn-ea"/>
                          <a:cs typeface="+mn-cs"/>
                        </a:rPr>
                        <a:t>Creatio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1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Dynamics 365 Business </a:t>
                      </a:r>
                      <a:endParaRPr lang="es-ES"/>
                    </a:p>
                    <a:p>
                      <a:pPr lvl="0" algn="ctr">
                        <a:buNone/>
                      </a:pPr>
                      <a:r>
                        <a:rPr lang="es-ES" sz="1800" b="1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Central</a:t>
                      </a: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s-ES" sz="1800" b="1" i="0" u="none" strike="noStrike" kern="1200" err="1">
                          <a:solidFill>
                            <a:srgbClr val="000000"/>
                          </a:solidFill>
                          <a:latin typeface="Univers Condensed Light"/>
                          <a:ea typeface="+mn-ea"/>
                          <a:cs typeface="+mn-cs"/>
                        </a:rPr>
                        <a:t>Odoo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1" i="0" u="none" strike="noStrike" kern="1200" err="1">
                          <a:solidFill>
                            <a:srgbClr val="000000"/>
                          </a:solidFill>
                          <a:latin typeface="Univers Condensed Light"/>
                          <a:ea typeface="+mn-ea"/>
                          <a:cs typeface="+mn-cs"/>
                        </a:rPr>
                        <a:t>Holded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528119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s-ES" sz="1800" b="1" i="0" u="none" strike="noStrike" kern="1200">
                          <a:solidFill>
                            <a:srgbClr val="000000"/>
                          </a:solidFill>
                          <a:latin typeface="Univers Condensed Light"/>
                          <a:ea typeface="+mn-ea"/>
                          <a:cs typeface="+mn-cs"/>
                        </a:rPr>
                        <a:t>Tipo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err="1"/>
                        <a:t>FreeWare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err="1">
                          <a:solidFill>
                            <a:srgbClr val="000000"/>
                          </a:solidFill>
                          <a:latin typeface="Univers Condensed Light"/>
                        </a:rPr>
                        <a:t>ShareWare</a:t>
                      </a:r>
                      <a:endParaRPr lang="es-ES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Privativo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LGPL </a:t>
                      </a:r>
                      <a:r>
                        <a:rPr lang="es-ES" err="1"/>
                        <a:t>version</a:t>
                      </a:r>
                      <a:r>
                        <a:rPr lang="es-ES"/>
                        <a:t> 3</a:t>
                      </a:r>
                      <a:endParaRPr lang="es-ES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err="1"/>
                        <a:t>ShareWare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58846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E4123EE6-EA49-E1C2-B208-F2FF35C1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8" y="5665019"/>
            <a:ext cx="1613741" cy="11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7E767-783F-1599-59E9-E976B34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1" y="318908"/>
            <a:ext cx="2488500" cy="934215"/>
          </a:xfrm>
        </p:spPr>
        <p:txBody>
          <a:bodyPr anchor="t">
            <a:noAutofit/>
          </a:bodyPr>
          <a:lstStyle/>
          <a:p>
            <a:r>
              <a:rPr lang="es-ES" sz="3200" b="1" i="0">
                <a:latin typeface="Walbaum Display Light"/>
                <a:ea typeface="Calibri"/>
                <a:cs typeface="Calibri"/>
              </a:rPr>
              <a:t>COSTES DE</a:t>
            </a:r>
            <a:br>
              <a:rPr lang="es-ES" sz="3200" b="1" i="0">
                <a:latin typeface="Walbaum Display Light"/>
                <a:ea typeface="Calibri"/>
                <a:cs typeface="Calibri"/>
              </a:rPr>
            </a:br>
            <a:r>
              <a:rPr lang="es-ES" sz="3200" b="1" i="0">
                <a:latin typeface="Walbaum Display Light"/>
                <a:ea typeface="Calibri"/>
                <a:cs typeface="Calibri"/>
              </a:rPr>
              <a:t>VERSIONES</a:t>
            </a:r>
            <a:endParaRPr lang="es-E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90E10EC-B47C-20E3-AB42-DB23DFF9B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8267"/>
              </p:ext>
            </p:extLst>
          </p:nvPr>
        </p:nvGraphicFramePr>
        <p:xfrm>
          <a:off x="3644537" y="821337"/>
          <a:ext cx="8168628" cy="46442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1438">
                  <a:extLst>
                    <a:ext uri="{9D8B030D-6E8A-4147-A177-3AD203B41FA5}">
                      <a16:colId xmlns:a16="http://schemas.microsoft.com/office/drawing/2014/main" val="3418707011"/>
                    </a:ext>
                  </a:extLst>
                </a:gridCol>
                <a:gridCol w="1361438">
                  <a:extLst>
                    <a:ext uri="{9D8B030D-6E8A-4147-A177-3AD203B41FA5}">
                      <a16:colId xmlns:a16="http://schemas.microsoft.com/office/drawing/2014/main" val="2915856583"/>
                    </a:ext>
                  </a:extLst>
                </a:gridCol>
                <a:gridCol w="1361438">
                  <a:extLst>
                    <a:ext uri="{9D8B030D-6E8A-4147-A177-3AD203B41FA5}">
                      <a16:colId xmlns:a16="http://schemas.microsoft.com/office/drawing/2014/main" val="1483266829"/>
                    </a:ext>
                  </a:extLst>
                </a:gridCol>
                <a:gridCol w="1361438">
                  <a:extLst>
                    <a:ext uri="{9D8B030D-6E8A-4147-A177-3AD203B41FA5}">
                      <a16:colId xmlns:a16="http://schemas.microsoft.com/office/drawing/2014/main" val="3791996807"/>
                    </a:ext>
                  </a:extLst>
                </a:gridCol>
                <a:gridCol w="1361438">
                  <a:extLst>
                    <a:ext uri="{9D8B030D-6E8A-4147-A177-3AD203B41FA5}">
                      <a16:colId xmlns:a16="http://schemas.microsoft.com/office/drawing/2014/main" val="1616942019"/>
                    </a:ext>
                  </a:extLst>
                </a:gridCol>
                <a:gridCol w="1361438">
                  <a:extLst>
                    <a:ext uri="{9D8B030D-6E8A-4147-A177-3AD203B41FA5}">
                      <a16:colId xmlns:a16="http://schemas.microsoft.com/office/drawing/2014/main" val="3396218167"/>
                    </a:ext>
                  </a:extLst>
                </a:gridCol>
              </a:tblGrid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HubSpot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err="1"/>
                        <a:t>Creatio</a:t>
                      </a:r>
                      <a:endParaRPr lang="es-ES" b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1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Dynamics 365</a:t>
                      </a:r>
                      <a:endParaRPr lang="es-ES" b="1"/>
                    </a:p>
                    <a:p>
                      <a:pPr lvl="0" algn="ctr">
                        <a:buNone/>
                      </a:pPr>
                      <a:r>
                        <a:rPr lang="es-ES" sz="1800" b="1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Business</a:t>
                      </a:r>
                      <a:endParaRPr lang="es-ES" b="1"/>
                    </a:p>
                    <a:p>
                      <a:pPr lvl="0" algn="ctr">
                        <a:buNone/>
                      </a:pPr>
                      <a:r>
                        <a:rPr lang="es-ES" sz="1800" b="1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 Central</a:t>
                      </a:r>
                      <a:endParaRPr lang="es-ES" b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err="1"/>
                        <a:t>Odoo</a:t>
                      </a:r>
                      <a:endParaRPr lang="es-ES" b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1" i="0" u="none" strike="noStrike" noProof="0" err="1">
                          <a:solidFill>
                            <a:srgbClr val="000000"/>
                          </a:solidFill>
                          <a:latin typeface="Univers Condensed Light"/>
                        </a:rPr>
                        <a:t>Holded</a:t>
                      </a:r>
                      <a:endParaRPr lang="es-ES" b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528119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/>
                        <a:t>Usuario/Mes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/>
                        <a:t>Desde 25€ hasta 85€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noProof="0">
                          <a:solidFill>
                            <a:srgbClr val="191919"/>
                          </a:solidFill>
                          <a:latin typeface="Univers Condensed Light"/>
                        </a:rPr>
                        <a:t>Desde 65,50€ hasta 93,90€</a:t>
                      </a:r>
                      <a:endParaRPr lang="es-ES" sz="1600" b="0">
                        <a:latin typeface="Univers Condensed Ligh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/>
                        <a:t>Desde 14,90 € hasta 22,40€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58846"/>
                  </a:ext>
                </a:extLst>
              </a:tr>
              <a:tr h="7000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/>
                        <a:t>Prueba Gratis 15 Días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26315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/>
                        <a:t>Módulos Gratuitos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b="0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Módulos Básicos</a:t>
                      </a:r>
                      <a:endParaRPr lang="es-ES" sz="1100" err="1"/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100"/>
                    </a:p>
                    <a:p>
                      <a:pPr lvl="0" algn="ctr">
                        <a:buNone/>
                      </a:pPr>
                      <a:r>
                        <a:rPr lang="es-ES" sz="1100"/>
                        <a:t>Solo un modulo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404630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/>
                        <a:t>Módulos Expandidos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20 €/mes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1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Todos los módulos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/>
                        <a:t>11 € </a:t>
                      </a:r>
                      <a:r>
                        <a:rPr lang="es-ES" sz="1600" err="1"/>
                        <a:t>aprox</a:t>
                      </a:r>
                      <a:r>
                        <a:rPr lang="es-ES" sz="1600"/>
                        <a:t> </a:t>
                      </a:r>
                      <a:endParaRPr lang="es-ES" sz="1000" err="1"/>
                    </a:p>
                    <a:p>
                      <a:pPr lvl="0" algn="ctr">
                        <a:buNone/>
                      </a:pPr>
                      <a:r>
                        <a:rPr lang="es-ES" sz="1100"/>
                        <a:t>según modulo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583738"/>
                  </a:ext>
                </a:extLst>
              </a:tr>
              <a:tr h="7000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/>
                        <a:t>Plan de Subscripción</a:t>
                      </a: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/>
                        <a:t>792 € / mes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600"/>
                        <a:t>3.300 € /mes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b="0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15€ /mes Autónomos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100" b="0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29 € /mes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100" b="0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59 €/mes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100" b="0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99 €/mes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100" b="0" i="0" u="none" strike="noStrike" noProof="0">
                          <a:solidFill>
                            <a:srgbClr val="000000"/>
                          </a:solidFill>
                          <a:latin typeface="Univers Condensed Light"/>
                        </a:rPr>
                        <a:t>199 €/mes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50726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5EFD3F1A-9EF5-BD73-C917-A6C1FCB8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8" y="5665019"/>
            <a:ext cx="1613741" cy="1156930"/>
          </a:xfrm>
          <a:prstGeom prst="rect">
            <a:avLst/>
          </a:prstGeom>
        </p:spPr>
      </p:pic>
      <p:pic>
        <p:nvPicPr>
          <p:cNvPr id="6" name="Gráfico 5" descr="Insignia de cruz con relleno sólido">
            <a:extLst>
              <a:ext uri="{FF2B5EF4-FFF2-40B4-BE49-F238E27FC236}">
                <a16:creationId xmlns:a16="http://schemas.microsoft.com/office/drawing/2014/main" id="{478E81C7-9DE5-F84F-4F91-AB807F10E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7876" y="3276849"/>
            <a:ext cx="425939" cy="425939"/>
          </a:xfrm>
          <a:prstGeom prst="rect">
            <a:avLst/>
          </a:prstGeom>
        </p:spPr>
      </p:pic>
      <p:pic>
        <p:nvPicPr>
          <p:cNvPr id="14" name="Gráfico 13" descr="Marca de insignia1 con relleno sólido">
            <a:extLst>
              <a:ext uri="{FF2B5EF4-FFF2-40B4-BE49-F238E27FC236}">
                <a16:creationId xmlns:a16="http://schemas.microsoft.com/office/drawing/2014/main" id="{9E64415B-51E6-ECAC-1A47-02505058F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1035" y="2561710"/>
            <a:ext cx="435708" cy="435708"/>
          </a:xfrm>
          <a:prstGeom prst="rect">
            <a:avLst/>
          </a:prstGeom>
        </p:spPr>
      </p:pic>
      <p:pic>
        <p:nvPicPr>
          <p:cNvPr id="4" name="Gráfico 3" descr="Marca de insignia1 con relleno sólido">
            <a:extLst>
              <a:ext uri="{FF2B5EF4-FFF2-40B4-BE49-F238E27FC236}">
                <a16:creationId xmlns:a16="http://schemas.microsoft.com/office/drawing/2014/main" id="{8D071AE4-D93B-3618-AC32-EB4A5245C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2739" y="2561709"/>
            <a:ext cx="435708" cy="435708"/>
          </a:xfrm>
          <a:prstGeom prst="rect">
            <a:avLst/>
          </a:prstGeom>
        </p:spPr>
      </p:pic>
      <p:pic>
        <p:nvPicPr>
          <p:cNvPr id="5" name="Gráfico 4" descr="Marca de insignia1 con relleno sólido">
            <a:extLst>
              <a:ext uri="{FF2B5EF4-FFF2-40B4-BE49-F238E27FC236}">
                <a16:creationId xmlns:a16="http://schemas.microsoft.com/office/drawing/2014/main" id="{6272FDE2-CA63-3188-C796-B74BF4E7F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1170" y="2561709"/>
            <a:ext cx="435708" cy="435708"/>
          </a:xfrm>
          <a:prstGeom prst="rect">
            <a:avLst/>
          </a:prstGeom>
        </p:spPr>
      </p:pic>
      <p:pic>
        <p:nvPicPr>
          <p:cNvPr id="7" name="Gráfico 6" descr="Marca de insignia1 con relleno sólido">
            <a:extLst>
              <a:ext uri="{FF2B5EF4-FFF2-40B4-BE49-F238E27FC236}">
                <a16:creationId xmlns:a16="http://schemas.microsoft.com/office/drawing/2014/main" id="{A22EE3D5-C369-4092-A910-992C497C6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1138" y="2561709"/>
            <a:ext cx="435708" cy="435708"/>
          </a:xfrm>
          <a:prstGeom prst="rect">
            <a:avLst/>
          </a:prstGeom>
        </p:spPr>
      </p:pic>
      <p:pic>
        <p:nvPicPr>
          <p:cNvPr id="9" name="Gráfico 8" descr="Marca de insignia1 con relleno sólido">
            <a:extLst>
              <a:ext uri="{FF2B5EF4-FFF2-40B4-BE49-F238E27FC236}">
                <a16:creationId xmlns:a16="http://schemas.microsoft.com/office/drawing/2014/main" id="{6C37DDC2-9B78-2617-F249-B23D99712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6996" y="2561709"/>
            <a:ext cx="435708" cy="435708"/>
          </a:xfrm>
          <a:prstGeom prst="rect">
            <a:avLst/>
          </a:prstGeom>
        </p:spPr>
      </p:pic>
      <p:pic>
        <p:nvPicPr>
          <p:cNvPr id="15" name="Gráfico 14" descr="Insignia de cruz con relleno sólido">
            <a:extLst>
              <a:ext uri="{FF2B5EF4-FFF2-40B4-BE49-F238E27FC236}">
                <a16:creationId xmlns:a16="http://schemas.microsoft.com/office/drawing/2014/main" id="{5B7C7CD3-9564-FC33-0CF4-DC409EA6D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7876" y="3956914"/>
            <a:ext cx="425939" cy="425939"/>
          </a:xfrm>
          <a:prstGeom prst="rect">
            <a:avLst/>
          </a:prstGeom>
        </p:spPr>
      </p:pic>
      <p:pic>
        <p:nvPicPr>
          <p:cNvPr id="16" name="Gráfico 15" descr="Insignia de cruz con relleno sólido">
            <a:extLst>
              <a:ext uri="{FF2B5EF4-FFF2-40B4-BE49-F238E27FC236}">
                <a16:creationId xmlns:a16="http://schemas.microsoft.com/office/drawing/2014/main" id="{0936B7ED-A778-B623-4236-D1DFF8DDC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56" y="1842978"/>
            <a:ext cx="425939" cy="425939"/>
          </a:xfrm>
          <a:prstGeom prst="rect">
            <a:avLst/>
          </a:prstGeom>
        </p:spPr>
      </p:pic>
      <p:pic>
        <p:nvPicPr>
          <p:cNvPr id="17" name="Gráfico 16" descr="Insignia de cruz con relleno sólido">
            <a:extLst>
              <a:ext uri="{FF2B5EF4-FFF2-40B4-BE49-F238E27FC236}">
                <a16:creationId xmlns:a16="http://schemas.microsoft.com/office/drawing/2014/main" id="{F1A514A6-43D8-6753-8084-33D9CC76B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3165" y="3244074"/>
            <a:ext cx="425939" cy="425939"/>
          </a:xfrm>
          <a:prstGeom prst="rect">
            <a:avLst/>
          </a:prstGeom>
        </p:spPr>
      </p:pic>
      <p:pic>
        <p:nvPicPr>
          <p:cNvPr id="19" name="Gráfico 18" descr="Marca de insignia1 con relleno sólido">
            <a:extLst>
              <a:ext uri="{FF2B5EF4-FFF2-40B4-BE49-F238E27FC236}">
                <a16:creationId xmlns:a16="http://schemas.microsoft.com/office/drawing/2014/main" id="{90DB0415-EF59-219C-FB0E-071D753B1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1138" y="3241773"/>
            <a:ext cx="435708" cy="435708"/>
          </a:xfrm>
          <a:prstGeom prst="rect">
            <a:avLst/>
          </a:prstGeom>
        </p:spPr>
      </p:pic>
      <p:pic>
        <p:nvPicPr>
          <p:cNvPr id="20" name="Gráfico 19" descr="Marca de insignia1 con relleno sólido">
            <a:extLst>
              <a:ext uri="{FF2B5EF4-FFF2-40B4-BE49-F238E27FC236}">
                <a16:creationId xmlns:a16="http://schemas.microsoft.com/office/drawing/2014/main" id="{7EC937EA-7C0C-1A57-64C5-ED3FF7D48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1169" y="3241421"/>
            <a:ext cx="435708" cy="435708"/>
          </a:xfrm>
          <a:prstGeom prst="rect">
            <a:avLst/>
          </a:prstGeom>
        </p:spPr>
      </p:pic>
      <p:pic>
        <p:nvPicPr>
          <p:cNvPr id="21" name="Gráfico 20" descr="Insignia de cruz con relleno sólido">
            <a:extLst>
              <a:ext uri="{FF2B5EF4-FFF2-40B4-BE49-F238E27FC236}">
                <a16:creationId xmlns:a16="http://schemas.microsoft.com/office/drawing/2014/main" id="{0298A086-062D-3BAD-028A-081B34CA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4392" y="3956914"/>
            <a:ext cx="425939" cy="425939"/>
          </a:xfrm>
          <a:prstGeom prst="rect">
            <a:avLst/>
          </a:prstGeom>
        </p:spPr>
      </p:pic>
      <p:pic>
        <p:nvPicPr>
          <p:cNvPr id="23" name="Gráfico 22" descr="Insignia de cruz con relleno sólido">
            <a:extLst>
              <a:ext uri="{FF2B5EF4-FFF2-40B4-BE49-F238E27FC236}">
                <a16:creationId xmlns:a16="http://schemas.microsoft.com/office/drawing/2014/main" id="{892FC1A9-E372-F3A4-067D-88D34629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4051" y="4778492"/>
            <a:ext cx="425939" cy="425939"/>
          </a:xfrm>
          <a:prstGeom prst="rect">
            <a:avLst/>
          </a:prstGeom>
        </p:spPr>
      </p:pic>
      <p:pic>
        <p:nvPicPr>
          <p:cNvPr id="13" name="Gráfico 12" descr="Insignia de cruz con relleno sólido">
            <a:extLst>
              <a:ext uri="{FF2B5EF4-FFF2-40B4-BE49-F238E27FC236}">
                <a16:creationId xmlns:a16="http://schemas.microsoft.com/office/drawing/2014/main" id="{766C82EB-C9D5-A5C2-F6FD-A07CF1B96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2792" y="4773342"/>
            <a:ext cx="425939" cy="425939"/>
          </a:xfrm>
          <a:prstGeom prst="rect">
            <a:avLst/>
          </a:prstGeom>
        </p:spPr>
      </p:pic>
      <p:pic>
        <p:nvPicPr>
          <p:cNvPr id="18" name="Gráfico 17" descr="Insignia de cruz con relleno sólido">
            <a:extLst>
              <a:ext uri="{FF2B5EF4-FFF2-40B4-BE49-F238E27FC236}">
                <a16:creationId xmlns:a16="http://schemas.microsoft.com/office/drawing/2014/main" id="{F1046A01-3D64-073F-E6BA-331706651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5277" y="4773342"/>
            <a:ext cx="425939" cy="425939"/>
          </a:xfrm>
          <a:prstGeom prst="rect">
            <a:avLst/>
          </a:prstGeom>
        </p:spPr>
      </p:pic>
      <p:pic>
        <p:nvPicPr>
          <p:cNvPr id="24" name="Gráfico 23" descr="Insignia de cruz con relleno sólido">
            <a:extLst>
              <a:ext uri="{FF2B5EF4-FFF2-40B4-BE49-F238E27FC236}">
                <a16:creationId xmlns:a16="http://schemas.microsoft.com/office/drawing/2014/main" id="{EB7DA768-D16A-2492-76BE-017ED1522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1746" y="1867559"/>
            <a:ext cx="425939" cy="425939"/>
          </a:xfrm>
          <a:prstGeom prst="rect">
            <a:avLst/>
          </a:prstGeom>
        </p:spPr>
      </p:pic>
      <p:pic>
        <p:nvPicPr>
          <p:cNvPr id="25" name="Gráfico 24" descr="Insignia de cruz con relleno sólido">
            <a:extLst>
              <a:ext uri="{FF2B5EF4-FFF2-40B4-BE49-F238E27FC236}">
                <a16:creationId xmlns:a16="http://schemas.microsoft.com/office/drawing/2014/main" id="{6B41C10F-D07A-1468-792B-1673AE0C4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1746" y="3252268"/>
            <a:ext cx="425939" cy="425939"/>
          </a:xfrm>
          <a:prstGeom prst="rect">
            <a:avLst/>
          </a:prstGeom>
        </p:spPr>
      </p:pic>
      <p:pic>
        <p:nvPicPr>
          <p:cNvPr id="26" name="Gráfico 25" descr="Insignia de cruz con relleno sólido">
            <a:extLst>
              <a:ext uri="{FF2B5EF4-FFF2-40B4-BE49-F238E27FC236}">
                <a16:creationId xmlns:a16="http://schemas.microsoft.com/office/drawing/2014/main" id="{9DE1B776-EDB4-88CF-143E-5B94B0DA2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1746" y="3956913"/>
            <a:ext cx="425939" cy="4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5760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19f6d4-e63a-445b-8653-b337942af0bd">
      <Terms xmlns="http://schemas.microsoft.com/office/infopath/2007/PartnerControls"/>
    </lcf76f155ced4ddcb4097134ff3c332f>
    <TaxCatchAll xmlns="40ff8323-57fd-4467-8ca6-18d88d28dc2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3ECB3241CA9A469872F065EAB7EDC2" ma:contentTypeVersion="12" ma:contentTypeDescription="Crear nuevo documento." ma:contentTypeScope="" ma:versionID="825c1b840cc78bd0d826356cfe3b49ce">
  <xsd:schema xmlns:xsd="http://www.w3.org/2001/XMLSchema" xmlns:xs="http://www.w3.org/2001/XMLSchema" xmlns:p="http://schemas.microsoft.com/office/2006/metadata/properties" xmlns:ns2="40ff8323-57fd-4467-8ca6-18d88d28dc2d" xmlns:ns3="0719f6d4-e63a-445b-8653-b337942af0bd" targetNamespace="http://schemas.microsoft.com/office/2006/metadata/properties" ma:root="true" ma:fieldsID="262b77609030801f7bf5c3c30dce368f" ns2:_="" ns3:_="">
    <xsd:import namespace="40ff8323-57fd-4467-8ca6-18d88d28dc2d"/>
    <xsd:import namespace="0719f6d4-e63a-445b-8653-b337942af0b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f8323-57fd-4467-8ca6-18d88d28dc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2a595c8-7687-4af6-a27f-da940a172dc4}" ma:internalName="TaxCatchAll" ma:showField="CatchAllData" ma:web="40ff8323-57fd-4467-8ca6-18d88d28dc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9f6d4-e63a-445b-8653-b337942af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9b687ba5-7c2c-441d-a210-8f2e7a637e6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CBBAB8-2565-4AAD-9953-EA64748882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E63E2-3D8A-4BA0-BC46-EA49D7B9A6AD}">
  <ds:schemaRefs>
    <ds:schemaRef ds:uri="0719f6d4-e63a-445b-8653-b337942af0bd"/>
    <ds:schemaRef ds:uri="40ff8323-57fd-4467-8ca6-18d88d28dc2d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06DB2F-9056-428C-89D9-AD343313CD9D}">
  <ds:schemaRefs>
    <ds:schemaRef ds:uri="0719f6d4-e63a-445b-8653-b337942af0bd"/>
    <ds:schemaRef ds:uri="40ff8323-57fd-4467-8ca6-18d88d28dc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AngleLinesVTI</vt:lpstr>
      <vt:lpstr>Sistemas  ERP</vt:lpstr>
      <vt:lpstr>Empresa</vt:lpstr>
      <vt:lpstr>Empresa</vt:lpstr>
      <vt:lpstr>Módulos disponibles</vt:lpstr>
      <vt:lpstr>INTEGRACIONES EXTERNAS</vt:lpstr>
      <vt:lpstr>Empresas TARGET</vt:lpstr>
      <vt:lpstr>DESPLIEGUES Y  ARQUITECTURA</vt:lpstr>
      <vt:lpstr>Licencias Disponibles</vt:lpstr>
      <vt:lpstr>COSTES DE VERSIONES</vt:lpstr>
      <vt:lpstr>SISTEMAS OPERATIVOS SOPORTADOS</vt:lpstr>
      <vt:lpstr>Gestores de BBDD soportados     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2023-10-14T13:49:38Z</dcterms:created>
  <dcterms:modified xsi:type="dcterms:W3CDTF">2023-10-14T19:44:29Z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0x010100AD3ECB3241CA9A469872F065EAB7EDC2</vt:lpwstr>
  </property>
  <property fmtid="{D5CDD505-2E9C-101B-9397-08002B2CF9AE}" pid="3" name="MediaServiceImageTags">
    <vt:lpwstr/>
  </property>
</Properties>
</file>