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9" r:id="rId1"/>
  </p:sldMasterIdLst>
  <p:notesMasterIdLst>
    <p:notesMasterId r:id="rId38"/>
  </p:notesMasterIdLst>
  <p:sldIdLst>
    <p:sldId id="256" r:id="rId2"/>
    <p:sldId id="306" r:id="rId3"/>
    <p:sldId id="307" r:id="rId4"/>
    <p:sldId id="308" r:id="rId5"/>
    <p:sldId id="312" r:id="rId6"/>
    <p:sldId id="309" r:id="rId7"/>
    <p:sldId id="310" r:id="rId8"/>
    <p:sldId id="311" r:id="rId9"/>
    <p:sldId id="313" r:id="rId10"/>
    <p:sldId id="318" r:id="rId11"/>
    <p:sldId id="316" r:id="rId12"/>
    <p:sldId id="317" r:id="rId13"/>
    <p:sldId id="314" r:id="rId14"/>
    <p:sldId id="315" r:id="rId15"/>
    <p:sldId id="319" r:id="rId16"/>
    <p:sldId id="321" r:id="rId17"/>
    <p:sldId id="322" r:id="rId18"/>
    <p:sldId id="320" r:id="rId19"/>
    <p:sldId id="323" r:id="rId20"/>
    <p:sldId id="324" r:id="rId21"/>
    <p:sldId id="325" r:id="rId22"/>
    <p:sldId id="326" r:id="rId23"/>
    <p:sldId id="327" r:id="rId24"/>
    <p:sldId id="328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9" r:id="rId34"/>
    <p:sldId id="338" r:id="rId35"/>
    <p:sldId id="340" r:id="rId36"/>
    <p:sldId id="341" r:id="rId3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CA74C-50E9-4D8B-B899-0E76C5E090D4}" v="97" dt="2023-09-19T17:21:23.3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TORRE CELEIZÁBAL" userId="3de8f1b0-832a-4e54-aa02-c0f499e56230" providerId="ADAL" clId="{D0BCA74C-50E9-4D8B-B899-0E76C5E090D4}"/>
    <pc:docChg chg="undo custSel addSld delSld modSld sldOrd">
      <pc:chgData name="CLAUDIA TORRE CELEIZÁBAL" userId="3de8f1b0-832a-4e54-aa02-c0f499e56230" providerId="ADAL" clId="{D0BCA74C-50E9-4D8B-B899-0E76C5E090D4}" dt="2023-10-06T12:44:37.147" v="19352"/>
      <pc:docMkLst>
        <pc:docMk/>
      </pc:docMkLst>
      <pc:sldChg chg="del">
        <pc:chgData name="CLAUDIA TORRE CELEIZÁBAL" userId="3de8f1b0-832a-4e54-aa02-c0f499e56230" providerId="ADAL" clId="{D0BCA74C-50E9-4D8B-B899-0E76C5E090D4}" dt="2023-09-10T16:54:07.652" v="2" actId="47"/>
        <pc:sldMkLst>
          <pc:docMk/>
          <pc:sldMk cId="0" sldId="257"/>
        </pc:sldMkLst>
      </pc:sldChg>
      <pc:sldChg chg="del">
        <pc:chgData name="CLAUDIA TORRE CELEIZÁBAL" userId="3de8f1b0-832a-4e54-aa02-c0f499e56230" providerId="ADAL" clId="{D0BCA74C-50E9-4D8B-B899-0E76C5E090D4}" dt="2023-09-10T18:46:46.304" v="2028" actId="47"/>
        <pc:sldMkLst>
          <pc:docMk/>
          <pc:sldMk cId="0" sldId="258"/>
        </pc:sldMkLst>
      </pc:sldChg>
      <pc:sldChg chg="del">
        <pc:chgData name="CLAUDIA TORRE CELEIZÁBAL" userId="3de8f1b0-832a-4e54-aa02-c0f499e56230" providerId="ADAL" clId="{D0BCA74C-50E9-4D8B-B899-0E76C5E090D4}" dt="2023-09-10T18:46:46.304" v="2028" actId="47"/>
        <pc:sldMkLst>
          <pc:docMk/>
          <pc:sldMk cId="0" sldId="259"/>
        </pc:sldMkLst>
      </pc:sldChg>
      <pc:sldChg chg="del">
        <pc:chgData name="CLAUDIA TORRE CELEIZÁBAL" userId="3de8f1b0-832a-4e54-aa02-c0f499e56230" providerId="ADAL" clId="{D0BCA74C-50E9-4D8B-B899-0E76C5E090D4}" dt="2023-09-10T19:12:17.509" v="2752" actId="47"/>
        <pc:sldMkLst>
          <pc:docMk/>
          <pc:sldMk cId="0" sldId="260"/>
        </pc:sldMkLst>
      </pc:sldChg>
      <pc:sldChg chg="del">
        <pc:chgData name="CLAUDIA TORRE CELEIZÁBAL" userId="3de8f1b0-832a-4e54-aa02-c0f499e56230" providerId="ADAL" clId="{D0BCA74C-50E9-4D8B-B899-0E76C5E090D4}" dt="2023-09-10T19:12:23.621" v="2753" actId="47"/>
        <pc:sldMkLst>
          <pc:docMk/>
          <pc:sldMk cId="0" sldId="261"/>
        </pc:sldMkLst>
      </pc:sldChg>
      <pc:sldChg chg="delSp modSp mod ord">
        <pc:chgData name="CLAUDIA TORRE CELEIZÁBAL" userId="3de8f1b0-832a-4e54-aa02-c0f499e56230" providerId="ADAL" clId="{D0BCA74C-50E9-4D8B-B899-0E76C5E090D4}" dt="2023-09-19T10:56:45.717" v="13464" actId="20577"/>
        <pc:sldMkLst>
          <pc:docMk/>
          <pc:sldMk cId="0" sldId="262"/>
        </pc:sldMkLst>
        <pc:spChg chg="mod">
          <ac:chgData name="CLAUDIA TORRE CELEIZÁBAL" userId="3de8f1b0-832a-4e54-aa02-c0f499e56230" providerId="ADAL" clId="{D0BCA74C-50E9-4D8B-B899-0E76C5E090D4}" dt="2023-09-19T10:56:45.717" v="13464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0T19:07:12.089" v="2298" actId="14100"/>
          <ac:spMkLst>
            <pc:docMk/>
            <pc:sldMk cId="0" sldId="262"/>
            <ac:spMk id="4" creationId="{00000000-0000-0000-0000-000000000000}"/>
          </ac:spMkLst>
        </pc:spChg>
        <pc:picChg chg="del">
          <ac:chgData name="CLAUDIA TORRE CELEIZÁBAL" userId="3de8f1b0-832a-4e54-aa02-c0f499e56230" providerId="ADAL" clId="{D0BCA74C-50E9-4D8B-B899-0E76C5E090D4}" dt="2023-09-10T18:43:09.945" v="2017" actId="478"/>
          <ac:picMkLst>
            <pc:docMk/>
            <pc:sldMk cId="0" sldId="262"/>
            <ac:picMk id="3" creationId="{00000000-0000-0000-0000-000000000000}"/>
          </ac:picMkLst>
        </pc:picChg>
      </pc:sldChg>
      <pc:sldChg chg="addSp delSp modSp mod">
        <pc:chgData name="CLAUDIA TORRE CELEIZÁBAL" userId="3de8f1b0-832a-4e54-aa02-c0f499e56230" providerId="ADAL" clId="{D0BCA74C-50E9-4D8B-B899-0E76C5E090D4}" dt="2023-09-19T15:22:53.233" v="16089" actId="20577"/>
        <pc:sldMkLst>
          <pc:docMk/>
          <pc:sldMk cId="0" sldId="263"/>
        </pc:sldMkLst>
        <pc:spChg chg="mod">
          <ac:chgData name="CLAUDIA TORRE CELEIZÁBAL" userId="3de8f1b0-832a-4e54-aa02-c0f499e56230" providerId="ADAL" clId="{D0BCA74C-50E9-4D8B-B899-0E76C5E090D4}" dt="2023-09-19T15:22:53.233" v="16089" actId="20577"/>
          <ac:spMkLst>
            <pc:docMk/>
            <pc:sldMk cId="0" sldId="263"/>
            <ac:spMk id="2" creationId="{00000000-0000-0000-0000-000000000000}"/>
          </ac:spMkLst>
        </pc:spChg>
        <pc:spChg chg="del">
          <ac:chgData name="CLAUDIA TORRE CELEIZÁBAL" userId="3de8f1b0-832a-4e54-aa02-c0f499e56230" providerId="ADAL" clId="{D0BCA74C-50E9-4D8B-B899-0E76C5E090D4}" dt="2023-09-10T20:17:12.360" v="3167" actId="478"/>
          <ac:spMkLst>
            <pc:docMk/>
            <pc:sldMk cId="0" sldId="263"/>
            <ac:spMk id="3" creationId="{00000000-0000-0000-0000-000000000000}"/>
          </ac:spMkLst>
        </pc:spChg>
        <pc:picChg chg="add mod modCrop">
          <ac:chgData name="CLAUDIA TORRE CELEIZÁBAL" userId="3de8f1b0-832a-4e54-aa02-c0f499e56230" providerId="ADAL" clId="{D0BCA74C-50E9-4D8B-B899-0E76C5E090D4}" dt="2023-09-10T20:17:27.834" v="3172" actId="1076"/>
          <ac:picMkLst>
            <pc:docMk/>
            <pc:sldMk cId="0" sldId="263"/>
            <ac:picMk id="5" creationId="{4A73F8A2-B1DC-C050-E876-8EE176147FB0}"/>
          </ac:picMkLst>
        </pc:picChg>
      </pc:sldChg>
      <pc:sldChg chg="modSp del mod">
        <pc:chgData name="CLAUDIA TORRE CELEIZÁBAL" userId="3de8f1b0-832a-4e54-aa02-c0f499e56230" providerId="ADAL" clId="{D0BCA74C-50E9-4D8B-B899-0E76C5E090D4}" dt="2023-09-11T09:26:13.946" v="5117" actId="47"/>
        <pc:sldMkLst>
          <pc:docMk/>
          <pc:sldMk cId="0" sldId="264"/>
        </pc:sldMkLst>
        <pc:spChg chg="mod">
          <ac:chgData name="CLAUDIA TORRE CELEIZÁBAL" userId="3de8f1b0-832a-4e54-aa02-c0f499e56230" providerId="ADAL" clId="{D0BCA74C-50E9-4D8B-B899-0E76C5E090D4}" dt="2023-09-10T19:22:16.462" v="2795" actId="20577"/>
          <ac:spMkLst>
            <pc:docMk/>
            <pc:sldMk cId="0" sldId="264"/>
            <ac:spMk id="3" creationId="{00000000-0000-0000-0000-000000000000}"/>
          </ac:spMkLst>
        </pc:spChg>
      </pc:sldChg>
      <pc:sldChg chg="del ord">
        <pc:chgData name="CLAUDIA TORRE CELEIZÁBAL" userId="3de8f1b0-832a-4e54-aa02-c0f499e56230" providerId="ADAL" clId="{D0BCA74C-50E9-4D8B-B899-0E76C5E090D4}" dt="2023-09-11T07:53:56.196" v="3939" actId="47"/>
        <pc:sldMkLst>
          <pc:docMk/>
          <pc:sldMk cId="0" sldId="265"/>
        </pc:sldMkLst>
      </pc:sldChg>
      <pc:sldChg chg="modSp del mod ord">
        <pc:chgData name="CLAUDIA TORRE CELEIZÁBAL" userId="3de8f1b0-832a-4e54-aa02-c0f499e56230" providerId="ADAL" clId="{D0BCA74C-50E9-4D8B-B899-0E76C5E090D4}" dt="2023-09-11T08:29:22.810" v="4420" actId="47"/>
        <pc:sldMkLst>
          <pc:docMk/>
          <pc:sldMk cId="0" sldId="266"/>
        </pc:sldMkLst>
        <pc:spChg chg="mod">
          <ac:chgData name="CLAUDIA TORRE CELEIZÁBAL" userId="3de8f1b0-832a-4e54-aa02-c0f499e56230" providerId="ADAL" clId="{D0BCA74C-50E9-4D8B-B899-0E76C5E090D4}" dt="2023-09-11T08:29:07.312" v="4416" actId="21"/>
          <ac:spMkLst>
            <pc:docMk/>
            <pc:sldMk cId="0" sldId="266"/>
            <ac:spMk id="3" creationId="{00000000-0000-0000-0000-000000000000}"/>
          </ac:spMkLst>
        </pc:spChg>
      </pc:sldChg>
      <pc:sldChg chg="del ord">
        <pc:chgData name="CLAUDIA TORRE CELEIZÁBAL" userId="3de8f1b0-832a-4e54-aa02-c0f499e56230" providerId="ADAL" clId="{D0BCA74C-50E9-4D8B-B899-0E76C5E090D4}" dt="2023-09-11T08:29:25.813" v="4421" actId="47"/>
        <pc:sldMkLst>
          <pc:docMk/>
          <pc:sldMk cId="0" sldId="267"/>
        </pc:sldMkLst>
      </pc:sldChg>
      <pc:sldChg chg="del ord">
        <pc:chgData name="CLAUDIA TORRE CELEIZÁBAL" userId="3de8f1b0-832a-4e54-aa02-c0f499e56230" providerId="ADAL" clId="{D0BCA74C-50E9-4D8B-B899-0E76C5E090D4}" dt="2023-09-11T07:56:21.959" v="4083" actId="47"/>
        <pc:sldMkLst>
          <pc:docMk/>
          <pc:sldMk cId="0" sldId="268"/>
        </pc:sldMkLst>
      </pc:sldChg>
      <pc:sldChg chg="del ord">
        <pc:chgData name="CLAUDIA TORRE CELEIZÁBAL" userId="3de8f1b0-832a-4e54-aa02-c0f499e56230" providerId="ADAL" clId="{D0BCA74C-50E9-4D8B-B899-0E76C5E090D4}" dt="2023-09-11T07:51:46.103" v="3749" actId="47"/>
        <pc:sldMkLst>
          <pc:docMk/>
          <pc:sldMk cId="0" sldId="269"/>
        </pc:sldMkLst>
      </pc:sldChg>
      <pc:sldChg chg="del ord">
        <pc:chgData name="CLAUDIA TORRE CELEIZÁBAL" userId="3de8f1b0-832a-4e54-aa02-c0f499e56230" providerId="ADAL" clId="{D0BCA74C-50E9-4D8B-B899-0E76C5E090D4}" dt="2023-09-11T08:10:19.291" v="4404" actId="2696"/>
        <pc:sldMkLst>
          <pc:docMk/>
          <pc:sldMk cId="0" sldId="270"/>
        </pc:sldMkLst>
      </pc:sldChg>
      <pc:sldChg chg="del">
        <pc:chgData name="CLAUDIA TORRE CELEIZÁBAL" userId="3de8f1b0-832a-4e54-aa02-c0f499e56230" providerId="ADAL" clId="{D0BCA74C-50E9-4D8B-B899-0E76C5E090D4}" dt="2023-09-11T08:43:56.404" v="4422" actId="47"/>
        <pc:sldMkLst>
          <pc:docMk/>
          <pc:sldMk cId="0" sldId="271"/>
        </pc:sldMkLst>
      </pc:sldChg>
      <pc:sldChg chg="modSp mod ord">
        <pc:chgData name="CLAUDIA TORRE CELEIZÁBAL" userId="3de8f1b0-832a-4e54-aa02-c0f499e56230" providerId="ADAL" clId="{D0BCA74C-50E9-4D8B-B899-0E76C5E090D4}" dt="2023-09-19T11:32:39.731" v="13541" actId="20577"/>
        <pc:sldMkLst>
          <pc:docMk/>
          <pc:sldMk cId="0" sldId="272"/>
        </pc:sldMkLst>
        <pc:spChg chg="mod">
          <ac:chgData name="CLAUDIA TORRE CELEIZÁBAL" userId="3de8f1b0-832a-4e54-aa02-c0f499e56230" providerId="ADAL" clId="{D0BCA74C-50E9-4D8B-B899-0E76C5E090D4}" dt="2023-09-19T11:32:39.731" v="13541" actId="20577"/>
          <ac:spMkLst>
            <pc:docMk/>
            <pc:sldMk cId="0" sldId="272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09:32:13.376" v="5155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add del mod ord">
        <pc:chgData name="CLAUDIA TORRE CELEIZÁBAL" userId="3de8f1b0-832a-4e54-aa02-c0f499e56230" providerId="ADAL" clId="{D0BCA74C-50E9-4D8B-B899-0E76C5E090D4}" dt="2023-09-19T14:13:41.139" v="13982" actId="47"/>
        <pc:sldMkLst>
          <pc:docMk/>
          <pc:sldMk cId="0" sldId="273"/>
        </pc:sldMkLst>
        <pc:spChg chg="mod">
          <ac:chgData name="CLAUDIA TORRE CELEIZÁBAL" userId="3de8f1b0-832a-4e54-aa02-c0f499e56230" providerId="ADAL" clId="{D0BCA74C-50E9-4D8B-B899-0E76C5E090D4}" dt="2023-09-11T12:28:00.796" v="10872" actId="20577"/>
          <ac:spMkLst>
            <pc:docMk/>
            <pc:sldMk cId="0" sldId="273"/>
            <ac:spMk id="3" creationId="{00000000-0000-0000-0000-000000000000}"/>
          </ac:spMkLst>
        </pc:spChg>
      </pc:sldChg>
      <pc:sldChg chg="del">
        <pc:chgData name="CLAUDIA TORRE CELEIZÁBAL" userId="3de8f1b0-832a-4e54-aa02-c0f499e56230" providerId="ADAL" clId="{D0BCA74C-50E9-4D8B-B899-0E76C5E090D4}" dt="2023-09-19T15:50:22.458" v="16245" actId="47"/>
        <pc:sldMkLst>
          <pc:docMk/>
          <pc:sldMk cId="0" sldId="274"/>
        </pc:sldMkLst>
      </pc:sldChg>
      <pc:sldChg chg="addSp delSp modSp add del mod ord">
        <pc:chgData name="CLAUDIA TORRE CELEIZÁBAL" userId="3de8f1b0-832a-4e54-aa02-c0f499e56230" providerId="ADAL" clId="{D0BCA74C-50E9-4D8B-B899-0E76C5E090D4}" dt="2023-09-19T15:22:21.353" v="16086" actId="47"/>
        <pc:sldMkLst>
          <pc:docMk/>
          <pc:sldMk cId="0" sldId="275"/>
        </pc:sldMkLst>
        <pc:spChg chg="mod">
          <ac:chgData name="CLAUDIA TORRE CELEIZÁBAL" userId="3de8f1b0-832a-4e54-aa02-c0f499e56230" providerId="ADAL" clId="{D0BCA74C-50E9-4D8B-B899-0E76C5E090D4}" dt="2023-09-19T08:03:27.940" v="13190" actId="14100"/>
          <ac:spMkLst>
            <pc:docMk/>
            <pc:sldMk cId="0" sldId="275"/>
            <ac:spMk id="2" creationId="{00000000-0000-0000-0000-000000000000}"/>
          </ac:spMkLst>
        </pc:spChg>
        <pc:picChg chg="del mod">
          <ac:chgData name="CLAUDIA TORRE CELEIZÁBAL" userId="3de8f1b0-832a-4e54-aa02-c0f499e56230" providerId="ADAL" clId="{D0BCA74C-50E9-4D8B-B899-0E76C5E090D4}" dt="2023-09-19T08:03:10.509" v="13172" actId="478"/>
          <ac:picMkLst>
            <pc:docMk/>
            <pc:sldMk cId="0" sldId="275"/>
            <ac:picMk id="3" creationId="{00000000-0000-0000-0000-000000000000}"/>
          </ac:picMkLst>
        </pc:picChg>
        <pc:picChg chg="add del mod">
          <ac:chgData name="CLAUDIA TORRE CELEIZÁBAL" userId="3de8f1b0-832a-4e54-aa02-c0f499e56230" providerId="ADAL" clId="{D0BCA74C-50E9-4D8B-B899-0E76C5E090D4}" dt="2023-09-19T15:22:10.562" v="16081" actId="21"/>
          <ac:picMkLst>
            <pc:docMk/>
            <pc:sldMk cId="0" sldId="275"/>
            <ac:picMk id="5" creationId="{DBBB81CF-3354-0889-98EF-F241C7600B6A}"/>
          </ac:picMkLst>
        </pc:picChg>
      </pc:sldChg>
      <pc:sldChg chg="modSp mod ord">
        <pc:chgData name="CLAUDIA TORRE CELEIZÁBAL" userId="3de8f1b0-832a-4e54-aa02-c0f499e56230" providerId="ADAL" clId="{D0BCA74C-50E9-4D8B-B899-0E76C5E090D4}" dt="2023-09-19T10:56:06.099" v="13450" actId="20577"/>
        <pc:sldMkLst>
          <pc:docMk/>
          <pc:sldMk cId="0" sldId="276"/>
        </pc:sldMkLst>
        <pc:spChg chg="mod">
          <ac:chgData name="CLAUDIA TORRE CELEIZÁBAL" userId="3de8f1b0-832a-4e54-aa02-c0f499e56230" providerId="ADAL" clId="{D0BCA74C-50E9-4D8B-B899-0E76C5E090D4}" dt="2023-09-19T10:56:06.099" v="13450" actId="20577"/>
          <ac:spMkLst>
            <pc:docMk/>
            <pc:sldMk cId="0" sldId="276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0T20:34:19.663" v="3202" actId="1076"/>
          <ac:spMkLst>
            <pc:docMk/>
            <pc:sldMk cId="0" sldId="276"/>
            <ac:spMk id="3" creationId="{00000000-0000-0000-0000-000000000000}"/>
          </ac:spMkLst>
        </pc:spChg>
      </pc:sldChg>
      <pc:sldChg chg="modSp add del mod">
        <pc:chgData name="CLAUDIA TORRE CELEIZÁBAL" userId="3de8f1b0-832a-4e54-aa02-c0f499e56230" providerId="ADAL" clId="{D0BCA74C-50E9-4D8B-B899-0E76C5E090D4}" dt="2023-09-19T11:38:43.992" v="13667" actId="14100"/>
        <pc:sldMkLst>
          <pc:docMk/>
          <pc:sldMk cId="0" sldId="277"/>
        </pc:sldMkLst>
        <pc:spChg chg="mod">
          <ac:chgData name="CLAUDIA TORRE CELEIZÁBAL" userId="3de8f1b0-832a-4e54-aa02-c0f499e56230" providerId="ADAL" clId="{D0BCA74C-50E9-4D8B-B899-0E76C5E090D4}" dt="2023-09-19T11:38:43.992" v="13667" actId="14100"/>
          <ac:spMkLst>
            <pc:docMk/>
            <pc:sldMk cId="0" sldId="277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12:30:31.146" v="10877"/>
          <ac:spMkLst>
            <pc:docMk/>
            <pc:sldMk cId="0" sldId="277"/>
            <ac:spMk id="3" creationId="{00000000-0000-0000-0000-000000000000}"/>
          </ac:spMkLst>
        </pc:spChg>
      </pc:sldChg>
      <pc:sldChg chg="modSp add del mod">
        <pc:chgData name="CLAUDIA TORRE CELEIZÁBAL" userId="3de8f1b0-832a-4e54-aa02-c0f499e56230" providerId="ADAL" clId="{D0BCA74C-50E9-4D8B-B899-0E76C5E090D4}" dt="2023-09-11T12:30:58.027" v="10884" actId="47"/>
        <pc:sldMkLst>
          <pc:docMk/>
          <pc:sldMk cId="0" sldId="278"/>
        </pc:sldMkLst>
        <pc:spChg chg="mod">
          <ac:chgData name="CLAUDIA TORRE CELEIZÁBAL" userId="3de8f1b0-832a-4e54-aa02-c0f499e56230" providerId="ADAL" clId="{D0BCA74C-50E9-4D8B-B899-0E76C5E090D4}" dt="2023-09-11T12:30:19.391" v="10875" actId="21"/>
          <ac:spMkLst>
            <pc:docMk/>
            <pc:sldMk cId="0" sldId="278"/>
            <ac:spMk id="3" creationId="{00000000-0000-0000-0000-000000000000}"/>
          </ac:spMkLst>
        </pc:spChg>
      </pc:sldChg>
      <pc:sldChg chg="modSp add del mod">
        <pc:chgData name="CLAUDIA TORRE CELEIZÁBAL" userId="3de8f1b0-832a-4e54-aa02-c0f499e56230" providerId="ADAL" clId="{D0BCA74C-50E9-4D8B-B899-0E76C5E090D4}" dt="2023-09-19T11:38:51.575" v="13671" actId="14100"/>
        <pc:sldMkLst>
          <pc:docMk/>
          <pc:sldMk cId="0" sldId="279"/>
        </pc:sldMkLst>
        <pc:spChg chg="mod">
          <ac:chgData name="CLAUDIA TORRE CELEIZÁBAL" userId="3de8f1b0-832a-4e54-aa02-c0f499e56230" providerId="ADAL" clId="{D0BCA74C-50E9-4D8B-B899-0E76C5E090D4}" dt="2023-09-19T11:38:51.575" v="13671" actId="14100"/>
          <ac:spMkLst>
            <pc:docMk/>
            <pc:sldMk cId="0" sldId="27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12:30:52.046" v="10883" actId="20577"/>
          <ac:spMkLst>
            <pc:docMk/>
            <pc:sldMk cId="0" sldId="279"/>
            <ac:spMk id="3" creationId="{00000000-0000-0000-0000-000000000000}"/>
          </ac:spMkLst>
        </pc:spChg>
      </pc:sldChg>
      <pc:sldChg chg="del">
        <pc:chgData name="CLAUDIA TORRE CELEIZÁBAL" userId="3de8f1b0-832a-4e54-aa02-c0f499e56230" providerId="ADAL" clId="{D0BCA74C-50E9-4D8B-B899-0E76C5E090D4}" dt="2023-09-11T10:11:45.330" v="5191" actId="47"/>
        <pc:sldMkLst>
          <pc:docMk/>
          <pc:sldMk cId="0" sldId="280"/>
        </pc:sldMkLst>
      </pc:sldChg>
      <pc:sldChg chg="del">
        <pc:chgData name="CLAUDIA TORRE CELEIZÁBAL" userId="3de8f1b0-832a-4e54-aa02-c0f499e56230" providerId="ADAL" clId="{D0BCA74C-50E9-4D8B-B899-0E76C5E090D4}" dt="2023-09-11T10:21:26.631" v="5193" actId="47"/>
        <pc:sldMkLst>
          <pc:docMk/>
          <pc:sldMk cId="0" sldId="281"/>
        </pc:sldMkLst>
      </pc:sldChg>
      <pc:sldChg chg="add del">
        <pc:chgData name="CLAUDIA TORRE CELEIZÁBAL" userId="3de8f1b0-832a-4e54-aa02-c0f499e56230" providerId="ADAL" clId="{D0BCA74C-50E9-4D8B-B899-0E76C5E090D4}" dt="2023-09-19T16:34:29.253" v="17000" actId="47"/>
        <pc:sldMkLst>
          <pc:docMk/>
          <pc:sldMk cId="0" sldId="282"/>
        </pc:sldMkLst>
      </pc:sldChg>
      <pc:sldChg chg="del">
        <pc:chgData name="CLAUDIA TORRE CELEIZÁBAL" userId="3de8f1b0-832a-4e54-aa02-c0f499e56230" providerId="ADAL" clId="{D0BCA74C-50E9-4D8B-B899-0E76C5E090D4}" dt="2023-09-11T10:07:15.862" v="5159" actId="47"/>
        <pc:sldMkLst>
          <pc:docMk/>
          <pc:sldMk cId="0" sldId="283"/>
        </pc:sldMkLst>
      </pc:sldChg>
      <pc:sldChg chg="del">
        <pc:chgData name="CLAUDIA TORRE CELEIZÁBAL" userId="3de8f1b0-832a-4e54-aa02-c0f499e56230" providerId="ADAL" clId="{D0BCA74C-50E9-4D8B-B899-0E76C5E090D4}" dt="2023-09-11T10:07:00.619" v="5158" actId="47"/>
        <pc:sldMkLst>
          <pc:docMk/>
          <pc:sldMk cId="0" sldId="284"/>
        </pc:sldMkLst>
      </pc:sldChg>
      <pc:sldChg chg="del">
        <pc:chgData name="CLAUDIA TORRE CELEIZÁBAL" userId="3de8f1b0-832a-4e54-aa02-c0f499e56230" providerId="ADAL" clId="{D0BCA74C-50E9-4D8B-B899-0E76C5E090D4}" dt="2023-09-11T10:07:18.640" v="5160" actId="47"/>
        <pc:sldMkLst>
          <pc:docMk/>
          <pc:sldMk cId="0" sldId="285"/>
        </pc:sldMkLst>
      </pc:sldChg>
      <pc:sldChg chg="del">
        <pc:chgData name="CLAUDIA TORRE CELEIZÁBAL" userId="3de8f1b0-832a-4e54-aa02-c0f499e56230" providerId="ADAL" clId="{D0BCA74C-50E9-4D8B-B899-0E76C5E090D4}" dt="2023-09-11T11:16:17.174" v="7115" actId="47"/>
        <pc:sldMkLst>
          <pc:docMk/>
          <pc:sldMk cId="0" sldId="286"/>
        </pc:sldMkLst>
      </pc:sldChg>
      <pc:sldChg chg="del">
        <pc:chgData name="CLAUDIA TORRE CELEIZÁBAL" userId="3de8f1b0-832a-4e54-aa02-c0f499e56230" providerId="ADAL" clId="{D0BCA74C-50E9-4D8B-B899-0E76C5E090D4}" dt="2023-09-11T11:16:27.404" v="7116" actId="47"/>
        <pc:sldMkLst>
          <pc:docMk/>
          <pc:sldMk cId="0" sldId="287"/>
        </pc:sldMkLst>
      </pc:sldChg>
      <pc:sldChg chg="del">
        <pc:chgData name="CLAUDIA TORRE CELEIZÁBAL" userId="3de8f1b0-832a-4e54-aa02-c0f499e56230" providerId="ADAL" clId="{D0BCA74C-50E9-4D8B-B899-0E76C5E090D4}" dt="2023-09-19T15:31:15.178" v="16114" actId="47"/>
        <pc:sldMkLst>
          <pc:docMk/>
          <pc:sldMk cId="0" sldId="288"/>
        </pc:sldMkLst>
      </pc:sldChg>
      <pc:sldChg chg="del">
        <pc:chgData name="CLAUDIA TORRE CELEIZÁBAL" userId="3de8f1b0-832a-4e54-aa02-c0f499e56230" providerId="ADAL" clId="{D0BCA74C-50E9-4D8B-B899-0E76C5E090D4}" dt="2023-09-19T15:31:07.716" v="16113" actId="47"/>
        <pc:sldMkLst>
          <pc:docMk/>
          <pc:sldMk cId="0" sldId="289"/>
        </pc:sldMkLst>
      </pc:sldChg>
      <pc:sldChg chg="del">
        <pc:chgData name="CLAUDIA TORRE CELEIZÁBAL" userId="3de8f1b0-832a-4e54-aa02-c0f499e56230" providerId="ADAL" clId="{D0BCA74C-50E9-4D8B-B899-0E76C5E090D4}" dt="2023-09-19T16:33:08.364" v="16993" actId="47"/>
        <pc:sldMkLst>
          <pc:docMk/>
          <pc:sldMk cId="0" sldId="290"/>
        </pc:sldMkLst>
      </pc:sldChg>
      <pc:sldChg chg="del">
        <pc:chgData name="CLAUDIA TORRE CELEIZÁBAL" userId="3de8f1b0-832a-4e54-aa02-c0f499e56230" providerId="ADAL" clId="{D0BCA74C-50E9-4D8B-B899-0E76C5E090D4}" dt="2023-09-19T16:33:12.582" v="16994" actId="47"/>
        <pc:sldMkLst>
          <pc:docMk/>
          <pc:sldMk cId="0" sldId="291"/>
        </pc:sldMkLst>
      </pc:sldChg>
      <pc:sldChg chg="add del">
        <pc:chgData name="CLAUDIA TORRE CELEIZÁBAL" userId="3de8f1b0-832a-4e54-aa02-c0f499e56230" providerId="ADAL" clId="{D0BCA74C-50E9-4D8B-B899-0E76C5E090D4}" dt="2023-09-19T16:34:41.118" v="17001" actId="47"/>
        <pc:sldMkLst>
          <pc:docMk/>
          <pc:sldMk cId="0" sldId="292"/>
        </pc:sldMkLst>
      </pc:sldChg>
      <pc:sldChg chg="del">
        <pc:chgData name="CLAUDIA TORRE CELEIZÁBAL" userId="3de8f1b0-832a-4e54-aa02-c0f499e56230" providerId="ADAL" clId="{D0BCA74C-50E9-4D8B-B899-0E76C5E090D4}" dt="2023-09-19T16:34:49.621" v="17002" actId="47"/>
        <pc:sldMkLst>
          <pc:docMk/>
          <pc:sldMk cId="0" sldId="293"/>
        </pc:sldMkLst>
      </pc:sldChg>
      <pc:sldChg chg="del">
        <pc:chgData name="CLAUDIA TORRE CELEIZÁBAL" userId="3de8f1b0-832a-4e54-aa02-c0f499e56230" providerId="ADAL" clId="{D0BCA74C-50E9-4D8B-B899-0E76C5E090D4}" dt="2023-09-19T07:32:41.275" v="13170" actId="2696"/>
        <pc:sldMkLst>
          <pc:docMk/>
          <pc:sldMk cId="0" sldId="294"/>
        </pc:sldMkLst>
      </pc:sldChg>
      <pc:sldChg chg="del">
        <pc:chgData name="CLAUDIA TORRE CELEIZÁBAL" userId="3de8f1b0-832a-4e54-aa02-c0f499e56230" providerId="ADAL" clId="{D0BCA74C-50E9-4D8B-B899-0E76C5E090D4}" dt="2023-09-19T15:30:22.309" v="16111" actId="47"/>
        <pc:sldMkLst>
          <pc:docMk/>
          <pc:sldMk cId="0" sldId="295"/>
        </pc:sldMkLst>
      </pc:sldChg>
      <pc:sldChg chg="del">
        <pc:chgData name="CLAUDIA TORRE CELEIZÁBAL" userId="3de8f1b0-832a-4e54-aa02-c0f499e56230" providerId="ADAL" clId="{D0BCA74C-50E9-4D8B-B899-0E76C5E090D4}" dt="2023-09-19T15:30:26.770" v="16112" actId="47"/>
        <pc:sldMkLst>
          <pc:docMk/>
          <pc:sldMk cId="0" sldId="296"/>
        </pc:sldMkLst>
      </pc:sldChg>
      <pc:sldChg chg="del">
        <pc:chgData name="CLAUDIA TORRE CELEIZÁBAL" userId="3de8f1b0-832a-4e54-aa02-c0f499e56230" providerId="ADAL" clId="{D0BCA74C-50E9-4D8B-B899-0E76C5E090D4}" dt="2023-09-19T07:33:03.041" v="13171" actId="2696"/>
        <pc:sldMkLst>
          <pc:docMk/>
          <pc:sldMk cId="0" sldId="297"/>
        </pc:sldMkLst>
      </pc:sldChg>
      <pc:sldChg chg="del">
        <pc:chgData name="CLAUDIA TORRE CELEIZÁBAL" userId="3de8f1b0-832a-4e54-aa02-c0f499e56230" providerId="ADAL" clId="{D0BCA74C-50E9-4D8B-B899-0E76C5E090D4}" dt="2023-09-11T10:08:03.117" v="5161" actId="47"/>
        <pc:sldMkLst>
          <pc:docMk/>
          <pc:sldMk cId="0" sldId="298"/>
        </pc:sldMkLst>
      </pc:sldChg>
      <pc:sldChg chg="modSp del mod">
        <pc:chgData name="CLAUDIA TORRE CELEIZÁBAL" userId="3de8f1b0-832a-4e54-aa02-c0f499e56230" providerId="ADAL" clId="{D0BCA74C-50E9-4D8B-B899-0E76C5E090D4}" dt="2023-09-19T17:34:07.428" v="18601" actId="2696"/>
        <pc:sldMkLst>
          <pc:docMk/>
          <pc:sldMk cId="0" sldId="299"/>
        </pc:sldMkLst>
        <pc:spChg chg="mod">
          <ac:chgData name="CLAUDIA TORRE CELEIZÁBAL" userId="3de8f1b0-832a-4e54-aa02-c0f499e56230" providerId="ADAL" clId="{D0BCA74C-50E9-4D8B-B899-0E76C5E090D4}" dt="2023-09-19T16:35:22.353" v="17027" actId="20577"/>
          <ac:spMkLst>
            <pc:docMk/>
            <pc:sldMk cId="0" sldId="29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6:35:29.872" v="17028" actId="113"/>
          <ac:spMkLst>
            <pc:docMk/>
            <pc:sldMk cId="0" sldId="299"/>
            <ac:spMk id="3" creationId="{00000000-0000-0000-0000-000000000000}"/>
          </ac:spMkLst>
        </pc:spChg>
      </pc:sldChg>
      <pc:sldChg chg="del">
        <pc:chgData name="CLAUDIA TORRE CELEIZÁBAL" userId="3de8f1b0-832a-4e54-aa02-c0f499e56230" providerId="ADAL" clId="{D0BCA74C-50E9-4D8B-B899-0E76C5E090D4}" dt="2023-09-19T16:32:07.536" v="16960" actId="47"/>
        <pc:sldMkLst>
          <pc:docMk/>
          <pc:sldMk cId="0" sldId="300"/>
        </pc:sldMkLst>
      </pc:sldChg>
      <pc:sldChg chg="modSp del mod">
        <pc:chgData name="CLAUDIA TORRE CELEIZÁBAL" userId="3de8f1b0-832a-4e54-aa02-c0f499e56230" providerId="ADAL" clId="{D0BCA74C-50E9-4D8B-B899-0E76C5E090D4}" dt="2023-09-19T17:31:50.113" v="18589" actId="2696"/>
        <pc:sldMkLst>
          <pc:docMk/>
          <pc:sldMk cId="0" sldId="301"/>
        </pc:sldMkLst>
        <pc:spChg chg="mod">
          <ac:chgData name="CLAUDIA TORRE CELEIZÁBAL" userId="3de8f1b0-832a-4e54-aa02-c0f499e56230" providerId="ADAL" clId="{D0BCA74C-50E9-4D8B-B899-0E76C5E090D4}" dt="2023-09-19T16:35:46.989" v="17050" actId="1076"/>
          <ac:spMkLst>
            <pc:docMk/>
            <pc:sldMk cId="0" sldId="301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6:36:00.997" v="17051" actId="1076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CLAUDIA TORRE CELEIZÁBAL" userId="3de8f1b0-832a-4e54-aa02-c0f499e56230" providerId="ADAL" clId="{D0BCA74C-50E9-4D8B-B899-0E76C5E090D4}" dt="2023-09-19T17:36:52.743" v="18676" actId="2696"/>
        <pc:sldMkLst>
          <pc:docMk/>
          <pc:sldMk cId="0" sldId="302"/>
        </pc:sldMkLst>
      </pc:sldChg>
      <pc:sldChg chg="del">
        <pc:chgData name="CLAUDIA TORRE CELEIZÁBAL" userId="3de8f1b0-832a-4e54-aa02-c0f499e56230" providerId="ADAL" clId="{D0BCA74C-50E9-4D8B-B899-0E76C5E090D4}" dt="2023-09-19T16:36:28.582" v="17052" actId="47"/>
        <pc:sldMkLst>
          <pc:docMk/>
          <pc:sldMk cId="0" sldId="303"/>
        </pc:sldMkLst>
      </pc:sldChg>
      <pc:sldChg chg="delSp modSp del mod">
        <pc:chgData name="CLAUDIA TORRE CELEIZÁBAL" userId="3de8f1b0-832a-4e54-aa02-c0f499e56230" providerId="ADAL" clId="{D0BCA74C-50E9-4D8B-B899-0E76C5E090D4}" dt="2023-09-19T17:36:50.914" v="18675" actId="2696"/>
        <pc:sldMkLst>
          <pc:docMk/>
          <pc:sldMk cId="0" sldId="304"/>
        </pc:sldMkLst>
        <pc:spChg chg="mod">
          <ac:chgData name="CLAUDIA TORRE CELEIZÁBAL" userId="3de8f1b0-832a-4e54-aa02-c0f499e56230" providerId="ADAL" clId="{D0BCA74C-50E9-4D8B-B899-0E76C5E090D4}" dt="2023-09-19T16:36:55.785" v="17073" actId="20577"/>
          <ac:spMkLst>
            <pc:docMk/>
            <pc:sldMk cId="0" sldId="304"/>
            <ac:spMk id="2" creationId="{00000000-0000-0000-0000-000000000000}"/>
          </ac:spMkLst>
        </pc:spChg>
        <pc:spChg chg="del">
          <ac:chgData name="CLAUDIA TORRE CELEIZÁBAL" userId="3de8f1b0-832a-4e54-aa02-c0f499e56230" providerId="ADAL" clId="{D0BCA74C-50E9-4D8B-B899-0E76C5E090D4}" dt="2023-09-19T16:36:34.787" v="17053" actId="478"/>
          <ac:spMkLst>
            <pc:docMk/>
            <pc:sldMk cId="0" sldId="304"/>
            <ac:spMk id="3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7:33:19.188" v="18600" actId="20577"/>
          <ac:spMkLst>
            <pc:docMk/>
            <pc:sldMk cId="0" sldId="304"/>
            <ac:spMk id="4" creationId="{00000000-0000-0000-0000-000000000000}"/>
          </ac:spMkLst>
        </pc:spChg>
      </pc:sldChg>
      <pc:sldChg chg="del">
        <pc:chgData name="CLAUDIA TORRE CELEIZÁBAL" userId="3de8f1b0-832a-4e54-aa02-c0f499e56230" providerId="ADAL" clId="{D0BCA74C-50E9-4D8B-B899-0E76C5E090D4}" dt="2023-09-10T15:56:05.858" v="0" actId="47"/>
        <pc:sldMkLst>
          <pc:docMk/>
          <pc:sldMk cId="2237004670" sldId="305"/>
        </pc:sldMkLst>
      </pc:sldChg>
      <pc:sldChg chg="modSp add mod">
        <pc:chgData name="CLAUDIA TORRE CELEIZÁBAL" userId="3de8f1b0-832a-4e54-aa02-c0f499e56230" providerId="ADAL" clId="{D0BCA74C-50E9-4D8B-B899-0E76C5E090D4}" dt="2023-09-19T10:45:29.372" v="13245" actId="20577"/>
        <pc:sldMkLst>
          <pc:docMk/>
          <pc:sldMk cId="3917327832" sldId="305"/>
        </pc:sldMkLst>
        <pc:spChg chg="mod">
          <ac:chgData name="CLAUDIA TORRE CELEIZÁBAL" userId="3de8f1b0-832a-4e54-aa02-c0f499e56230" providerId="ADAL" clId="{D0BCA74C-50E9-4D8B-B899-0E76C5E090D4}" dt="2023-09-19T10:45:29.372" v="13245" actId="20577"/>
          <ac:spMkLst>
            <pc:docMk/>
            <pc:sldMk cId="3917327832" sldId="305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3T15:55:49.862" v="11084" actId="255"/>
          <ac:spMkLst>
            <pc:docMk/>
            <pc:sldMk cId="3917327832" sldId="305"/>
            <ac:spMk id="3" creationId="{00000000-0000-0000-0000-000000000000}"/>
          </ac:spMkLst>
        </pc:spChg>
      </pc:sldChg>
      <pc:sldChg chg="addSp delSp modSp add mod ord setBg modNotesTx">
        <pc:chgData name="CLAUDIA TORRE CELEIZÁBAL" userId="3de8f1b0-832a-4e54-aa02-c0f499e56230" providerId="ADAL" clId="{D0BCA74C-50E9-4D8B-B899-0E76C5E090D4}" dt="2023-09-19T16:37:53.524" v="17074"/>
        <pc:sldMkLst>
          <pc:docMk/>
          <pc:sldMk cId="2329801460" sldId="306"/>
        </pc:sldMkLst>
        <pc:spChg chg="mod ord">
          <ac:chgData name="CLAUDIA TORRE CELEIZÁBAL" userId="3de8f1b0-832a-4e54-aa02-c0f499e56230" providerId="ADAL" clId="{D0BCA74C-50E9-4D8B-B899-0E76C5E090D4}" dt="2023-09-19T11:32:45.022" v="13544" actId="20577"/>
          <ac:spMkLst>
            <pc:docMk/>
            <pc:sldMk cId="2329801460" sldId="306"/>
            <ac:spMk id="2" creationId="{00000000-0000-0000-0000-000000000000}"/>
          </ac:spMkLst>
        </pc:spChg>
        <pc:spChg chg="del mod">
          <ac:chgData name="CLAUDIA TORRE CELEIZÁBAL" userId="3de8f1b0-832a-4e54-aa02-c0f499e56230" providerId="ADAL" clId="{D0BCA74C-50E9-4D8B-B899-0E76C5E090D4}" dt="2023-09-10T17:53:56.477" v="649"/>
          <ac:spMkLst>
            <pc:docMk/>
            <pc:sldMk cId="2329801460" sldId="306"/>
            <ac:spMk id="3" creationId="{00000000-0000-0000-0000-000000000000}"/>
          </ac:spMkLst>
        </pc:spChg>
        <pc:spChg chg="add del mod">
          <ac:chgData name="CLAUDIA TORRE CELEIZÁBAL" userId="3de8f1b0-832a-4e54-aa02-c0f499e56230" providerId="ADAL" clId="{D0BCA74C-50E9-4D8B-B899-0E76C5E090D4}" dt="2023-09-10T18:42:09.876" v="2009" actId="478"/>
          <ac:spMkLst>
            <pc:docMk/>
            <pc:sldMk cId="2329801460" sldId="306"/>
            <ac:spMk id="6" creationId="{0F7980F3-0664-F57F-315A-508155298314}"/>
          </ac:spMkLst>
        </pc:spChg>
        <pc:spChg chg="add mod">
          <ac:chgData name="CLAUDIA TORRE CELEIZÁBAL" userId="3de8f1b0-832a-4e54-aa02-c0f499e56230" providerId="ADAL" clId="{D0BCA74C-50E9-4D8B-B899-0E76C5E090D4}" dt="2023-09-18T18:07:10.670" v="13168" actId="113"/>
          <ac:spMkLst>
            <pc:docMk/>
            <pc:sldMk cId="2329801460" sldId="306"/>
            <ac:spMk id="7" creationId="{514254C9-E13B-65DA-7D52-055F32A19FCA}"/>
          </ac:spMkLst>
        </pc:spChg>
        <pc:spChg chg="add mod">
          <ac:chgData name="CLAUDIA TORRE CELEIZÁBAL" userId="3de8f1b0-832a-4e54-aa02-c0f499e56230" providerId="ADAL" clId="{D0BCA74C-50E9-4D8B-B899-0E76C5E090D4}" dt="2023-09-10T19:11:58.195" v="2750" actId="1076"/>
          <ac:spMkLst>
            <pc:docMk/>
            <pc:sldMk cId="2329801460" sldId="306"/>
            <ac:spMk id="8" creationId="{DBE693B5-6A73-21BB-4AFF-0EBA52BEF117}"/>
          </ac:spMkLst>
        </pc:spChg>
        <pc:spChg chg="add mod">
          <ac:chgData name="CLAUDIA TORRE CELEIZÁBAL" userId="3de8f1b0-832a-4e54-aa02-c0f499e56230" providerId="ADAL" clId="{D0BCA74C-50E9-4D8B-B899-0E76C5E090D4}" dt="2023-09-10T19:12:02.763" v="2751" actId="13822"/>
          <ac:spMkLst>
            <pc:docMk/>
            <pc:sldMk cId="2329801460" sldId="306"/>
            <ac:spMk id="9" creationId="{DFEF1234-487B-654E-96AA-FD7B692F57C3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10" creationId="{DB691D59-8F51-4DD8-AD41-D568D29B08F8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12" creationId="{204AEF18-0627-48F3-9B3D-F7E8F050B1D4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14" creationId="{CEAEE08A-C572-438F-9753-B0D527A515A7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16" creationId="{DB93146F-62ED-4C59-844C-0935D0FB5031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18" creationId="{BF3D65BA-1C65-40FB-92EF-83951BDC1D7C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20" creationId="{ADF52CCA-FCDD-49A0-BFFC-3BD41F1B827A}"/>
          </ac:spMkLst>
        </pc:spChg>
        <pc:picChg chg="add del mod">
          <ac:chgData name="CLAUDIA TORRE CELEIZÁBAL" userId="3de8f1b0-832a-4e54-aa02-c0f499e56230" providerId="ADAL" clId="{D0BCA74C-50E9-4D8B-B899-0E76C5E090D4}" dt="2023-09-10T18:42:07.326" v="2008" actId="478"/>
          <ac:picMkLst>
            <pc:docMk/>
            <pc:sldMk cId="2329801460" sldId="306"/>
            <ac:picMk id="5" creationId="{05850670-8469-1EE6-B17E-9212FFA35F0E}"/>
          </ac:picMkLst>
        </pc:picChg>
      </pc:sldChg>
      <pc:sldChg chg="addSp delSp modSp add mod ord modNotesTx">
        <pc:chgData name="CLAUDIA TORRE CELEIZÁBAL" userId="3de8f1b0-832a-4e54-aa02-c0f499e56230" providerId="ADAL" clId="{D0BCA74C-50E9-4D8B-B899-0E76C5E090D4}" dt="2023-09-19T10:56:15.431" v="13453" actId="1076"/>
        <pc:sldMkLst>
          <pc:docMk/>
          <pc:sldMk cId="1855436803" sldId="307"/>
        </pc:sldMkLst>
        <pc:spChg chg="mod">
          <ac:chgData name="CLAUDIA TORRE CELEIZÁBAL" userId="3de8f1b0-832a-4e54-aa02-c0f499e56230" providerId="ADAL" clId="{D0BCA74C-50E9-4D8B-B899-0E76C5E090D4}" dt="2023-09-19T10:56:15.431" v="13453" actId="1076"/>
          <ac:spMkLst>
            <pc:docMk/>
            <pc:sldMk cId="1855436803" sldId="307"/>
            <ac:spMk id="2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0T18:08:56.773" v="1136" actId="1076"/>
          <ac:spMkLst>
            <pc:docMk/>
            <pc:sldMk cId="1855436803" sldId="307"/>
            <ac:spMk id="3" creationId="{0F359256-7A02-7D04-5102-B1E22C0F51B4}"/>
          </ac:spMkLst>
        </pc:spChg>
        <pc:spChg chg="del">
          <ac:chgData name="CLAUDIA TORRE CELEIZÁBAL" userId="3de8f1b0-832a-4e54-aa02-c0f499e56230" providerId="ADAL" clId="{D0BCA74C-50E9-4D8B-B899-0E76C5E090D4}" dt="2023-09-10T17:55:20.115" v="697" actId="478"/>
          <ac:spMkLst>
            <pc:docMk/>
            <pc:sldMk cId="1855436803" sldId="307"/>
            <ac:spMk id="6" creationId="{0F7980F3-0664-F57F-315A-508155298314}"/>
          </ac:spMkLst>
        </pc:spChg>
        <pc:spChg chg="add mod">
          <ac:chgData name="CLAUDIA TORRE CELEIZÁBAL" userId="3de8f1b0-832a-4e54-aa02-c0f499e56230" providerId="ADAL" clId="{D0BCA74C-50E9-4D8B-B899-0E76C5E090D4}" dt="2023-09-10T18:12:20.556" v="1289" actId="113"/>
          <ac:spMkLst>
            <pc:docMk/>
            <pc:sldMk cId="1855436803" sldId="307"/>
            <ac:spMk id="9" creationId="{7019F81E-5E8B-F83F-D633-AF896F475AB2}"/>
          </ac:spMkLst>
        </pc:spChg>
        <pc:picChg chg="del">
          <ac:chgData name="CLAUDIA TORRE CELEIZÁBAL" userId="3de8f1b0-832a-4e54-aa02-c0f499e56230" providerId="ADAL" clId="{D0BCA74C-50E9-4D8B-B899-0E76C5E090D4}" dt="2023-09-10T17:55:17.922" v="696" actId="478"/>
          <ac:picMkLst>
            <pc:docMk/>
            <pc:sldMk cId="1855436803" sldId="307"/>
            <ac:picMk id="5" creationId="{05850670-8469-1EE6-B17E-9212FFA35F0E}"/>
          </ac:picMkLst>
        </pc:picChg>
        <pc:picChg chg="add del mod">
          <ac:chgData name="CLAUDIA TORRE CELEIZÁBAL" userId="3de8f1b0-832a-4e54-aa02-c0f499e56230" providerId="ADAL" clId="{D0BCA74C-50E9-4D8B-B899-0E76C5E090D4}" dt="2023-09-10T18:11:09.631" v="1140" actId="478"/>
          <ac:picMkLst>
            <pc:docMk/>
            <pc:sldMk cId="1855436803" sldId="307"/>
            <ac:picMk id="7" creationId="{3BD72625-4821-D16E-8239-61F0B3FA232C}"/>
          </ac:picMkLst>
        </pc:picChg>
        <pc:picChg chg="add mod">
          <ac:chgData name="CLAUDIA TORRE CELEIZÁBAL" userId="3de8f1b0-832a-4e54-aa02-c0f499e56230" providerId="ADAL" clId="{D0BCA74C-50E9-4D8B-B899-0E76C5E090D4}" dt="2023-09-10T18:11:17.513" v="1144" actId="1076"/>
          <ac:picMkLst>
            <pc:docMk/>
            <pc:sldMk cId="1855436803" sldId="307"/>
            <ac:picMk id="11" creationId="{531929D5-9299-A523-A2AD-073B5518837F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0:56:22.354" v="13456" actId="1076"/>
        <pc:sldMkLst>
          <pc:docMk/>
          <pc:sldMk cId="1326234077" sldId="308"/>
        </pc:sldMkLst>
        <pc:spChg chg="mod">
          <ac:chgData name="CLAUDIA TORRE CELEIZÁBAL" userId="3de8f1b0-832a-4e54-aa02-c0f499e56230" providerId="ADAL" clId="{D0BCA74C-50E9-4D8B-B899-0E76C5E090D4}" dt="2023-09-19T10:56:22.354" v="13456" actId="1076"/>
          <ac:spMkLst>
            <pc:docMk/>
            <pc:sldMk cId="1326234077" sldId="308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0T18:19:22.572" v="1475" actId="255"/>
          <ac:spMkLst>
            <pc:docMk/>
            <pc:sldMk cId="1326234077" sldId="308"/>
            <ac:spMk id="3" creationId="{0F359256-7A02-7D04-5102-B1E22C0F51B4}"/>
          </ac:spMkLst>
        </pc:spChg>
        <pc:spChg chg="add mod">
          <ac:chgData name="CLAUDIA TORRE CELEIZÁBAL" userId="3de8f1b0-832a-4e54-aa02-c0f499e56230" providerId="ADAL" clId="{D0BCA74C-50E9-4D8B-B899-0E76C5E090D4}" dt="2023-09-10T18:22:38.434" v="1486" actId="20577"/>
          <ac:spMkLst>
            <pc:docMk/>
            <pc:sldMk cId="1326234077" sldId="308"/>
            <ac:spMk id="4" creationId="{CA12832A-9802-FBC0-288C-CCEBB8569C1A}"/>
          </ac:spMkLst>
        </pc:spChg>
        <pc:spChg chg="del">
          <ac:chgData name="CLAUDIA TORRE CELEIZÁBAL" userId="3de8f1b0-832a-4e54-aa02-c0f499e56230" providerId="ADAL" clId="{D0BCA74C-50E9-4D8B-B899-0E76C5E090D4}" dt="2023-09-10T18:12:42.430" v="1292" actId="478"/>
          <ac:spMkLst>
            <pc:docMk/>
            <pc:sldMk cId="1326234077" sldId="308"/>
            <ac:spMk id="9" creationId="{7019F81E-5E8B-F83F-D633-AF896F475AB2}"/>
          </ac:spMkLst>
        </pc:spChg>
        <pc:picChg chg="del">
          <ac:chgData name="CLAUDIA TORRE CELEIZÁBAL" userId="3de8f1b0-832a-4e54-aa02-c0f499e56230" providerId="ADAL" clId="{D0BCA74C-50E9-4D8B-B899-0E76C5E090D4}" dt="2023-09-10T18:12:40.075" v="1291" actId="478"/>
          <ac:picMkLst>
            <pc:docMk/>
            <pc:sldMk cId="1326234077" sldId="308"/>
            <ac:picMk id="11" creationId="{531929D5-9299-A523-A2AD-073B5518837F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0:56:33.903" v="13459" actId="1076"/>
        <pc:sldMkLst>
          <pc:docMk/>
          <pc:sldMk cId="475966268" sldId="309"/>
        </pc:sldMkLst>
        <pc:spChg chg="mod">
          <ac:chgData name="CLAUDIA TORRE CELEIZÁBAL" userId="3de8f1b0-832a-4e54-aa02-c0f499e56230" providerId="ADAL" clId="{D0BCA74C-50E9-4D8B-B899-0E76C5E090D4}" dt="2023-09-19T10:56:33.903" v="13459" actId="1076"/>
          <ac:spMkLst>
            <pc:docMk/>
            <pc:sldMk cId="475966268" sldId="309"/>
            <ac:spMk id="2" creationId="{00000000-0000-0000-0000-000000000000}"/>
          </ac:spMkLst>
        </pc:spChg>
        <pc:spChg chg="del mod">
          <ac:chgData name="CLAUDIA TORRE CELEIZÁBAL" userId="3de8f1b0-832a-4e54-aa02-c0f499e56230" providerId="ADAL" clId="{D0BCA74C-50E9-4D8B-B899-0E76C5E090D4}" dt="2023-09-10T18:36:24.805" v="1991"/>
          <ac:spMkLst>
            <pc:docMk/>
            <pc:sldMk cId="475966268" sldId="309"/>
            <ac:spMk id="3" creationId="{0F359256-7A02-7D04-5102-B1E22C0F51B4}"/>
          </ac:spMkLst>
        </pc:spChg>
        <pc:spChg chg="mod">
          <ac:chgData name="CLAUDIA TORRE CELEIZÁBAL" userId="3de8f1b0-832a-4e54-aa02-c0f499e56230" providerId="ADAL" clId="{D0BCA74C-50E9-4D8B-B899-0E76C5E090D4}" dt="2023-09-10T18:35:28.425" v="1814" actId="20577"/>
          <ac:spMkLst>
            <pc:docMk/>
            <pc:sldMk cId="475966268" sldId="309"/>
            <ac:spMk id="4" creationId="{CA12832A-9802-FBC0-288C-CCEBB8569C1A}"/>
          </ac:spMkLst>
        </pc:spChg>
        <pc:spChg chg="add mod">
          <ac:chgData name="CLAUDIA TORRE CELEIZÁBAL" userId="3de8f1b0-832a-4e54-aa02-c0f499e56230" providerId="ADAL" clId="{D0BCA74C-50E9-4D8B-B899-0E76C5E090D4}" dt="2023-09-10T18:36:22.306" v="1989" actId="13822"/>
          <ac:spMkLst>
            <pc:docMk/>
            <pc:sldMk cId="475966268" sldId="309"/>
            <ac:spMk id="5" creationId="{12A79057-CAA2-A343-774D-CF1C9572729F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0:56:40.079" v="13461" actId="20577"/>
        <pc:sldMkLst>
          <pc:docMk/>
          <pc:sldMk cId="1815353055" sldId="310"/>
        </pc:sldMkLst>
        <pc:spChg chg="mod">
          <ac:chgData name="CLAUDIA TORRE CELEIZÁBAL" userId="3de8f1b0-832a-4e54-aa02-c0f499e56230" providerId="ADAL" clId="{D0BCA74C-50E9-4D8B-B899-0E76C5E090D4}" dt="2023-09-19T10:56:40.079" v="13461" actId="20577"/>
          <ac:spMkLst>
            <pc:docMk/>
            <pc:sldMk cId="1815353055" sldId="310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0T18:59:55.096" v="2148" actId="1076"/>
          <ac:spMkLst>
            <pc:docMk/>
            <pc:sldMk cId="1815353055" sldId="310"/>
            <ac:spMk id="4" creationId="{CA12832A-9802-FBC0-288C-CCEBB8569C1A}"/>
          </ac:spMkLst>
        </pc:spChg>
        <pc:spChg chg="del">
          <ac:chgData name="CLAUDIA TORRE CELEIZÁBAL" userId="3de8f1b0-832a-4e54-aa02-c0f499e56230" providerId="ADAL" clId="{D0BCA74C-50E9-4D8B-B899-0E76C5E090D4}" dt="2023-09-10T18:36:33.677" v="1996" actId="478"/>
          <ac:spMkLst>
            <pc:docMk/>
            <pc:sldMk cId="1815353055" sldId="310"/>
            <ac:spMk id="5" creationId="{12A79057-CAA2-A343-774D-CF1C9572729F}"/>
          </ac:spMkLst>
        </pc:spChg>
        <pc:spChg chg="add del mod">
          <ac:chgData name="CLAUDIA TORRE CELEIZÁBAL" userId="3de8f1b0-832a-4e54-aa02-c0f499e56230" providerId="ADAL" clId="{D0BCA74C-50E9-4D8B-B899-0E76C5E090D4}" dt="2023-09-10T18:50:35.541" v="2145" actId="21"/>
          <ac:spMkLst>
            <pc:docMk/>
            <pc:sldMk cId="1815353055" sldId="310"/>
            <ac:spMk id="6" creationId="{3562D021-DB19-2200-F2E1-B2C8F3B4BF0A}"/>
          </ac:spMkLst>
        </pc:spChg>
        <pc:picChg chg="add mod">
          <ac:chgData name="CLAUDIA TORRE CELEIZÁBAL" userId="3de8f1b0-832a-4e54-aa02-c0f499e56230" providerId="ADAL" clId="{D0BCA74C-50E9-4D8B-B899-0E76C5E090D4}" dt="2023-09-10T19:04:51.619" v="2150" actId="1076"/>
          <ac:picMkLst>
            <pc:docMk/>
            <pc:sldMk cId="1815353055" sldId="310"/>
            <ac:picMk id="8" creationId="{A51D931C-FFE7-2835-F5E1-98C7244E3592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1:36:00.627" v="13637" actId="20577"/>
        <pc:sldMkLst>
          <pc:docMk/>
          <pc:sldMk cId="2985147837" sldId="311"/>
        </pc:sldMkLst>
        <pc:spChg chg="mod">
          <ac:chgData name="CLAUDIA TORRE CELEIZÁBAL" userId="3de8f1b0-832a-4e54-aa02-c0f499e56230" providerId="ADAL" clId="{D0BCA74C-50E9-4D8B-B899-0E76C5E090D4}" dt="2023-09-19T11:33:18.438" v="13553" actId="20577"/>
          <ac:spMkLst>
            <pc:docMk/>
            <pc:sldMk cId="2985147837" sldId="311"/>
            <ac:spMk id="2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0T19:29:03.376" v="3040" actId="1076"/>
          <ac:spMkLst>
            <pc:docMk/>
            <pc:sldMk cId="2985147837" sldId="311"/>
            <ac:spMk id="5" creationId="{4EB5E309-8387-DE71-11AD-DC86E0D32CF7}"/>
          </ac:spMkLst>
        </pc:spChg>
        <pc:spChg chg="add mod">
          <ac:chgData name="CLAUDIA TORRE CELEIZÁBAL" userId="3de8f1b0-832a-4e54-aa02-c0f499e56230" providerId="ADAL" clId="{D0BCA74C-50E9-4D8B-B899-0E76C5E090D4}" dt="2023-09-19T11:36:00.627" v="13637" actId="20577"/>
          <ac:spMkLst>
            <pc:docMk/>
            <pc:sldMk cId="2985147837" sldId="311"/>
            <ac:spMk id="6" creationId="{3DD5BE53-58E4-49F1-DF79-9DAB98B68510}"/>
          </ac:spMkLst>
        </pc:spChg>
        <pc:spChg chg="del">
          <ac:chgData name="CLAUDIA TORRE CELEIZÁBAL" userId="3de8f1b0-832a-4e54-aa02-c0f499e56230" providerId="ADAL" clId="{D0BCA74C-50E9-4D8B-B899-0E76C5E090D4}" dt="2023-09-10T19:25:10.601" v="2798" actId="478"/>
          <ac:spMkLst>
            <pc:docMk/>
            <pc:sldMk cId="2985147837" sldId="311"/>
            <ac:spMk id="7" creationId="{514254C9-E13B-65DA-7D52-055F32A19FCA}"/>
          </ac:spMkLst>
        </pc:spChg>
        <pc:spChg chg="del">
          <ac:chgData name="CLAUDIA TORRE CELEIZÁBAL" userId="3de8f1b0-832a-4e54-aa02-c0f499e56230" providerId="ADAL" clId="{D0BCA74C-50E9-4D8B-B899-0E76C5E090D4}" dt="2023-09-10T19:25:15.037" v="2801" actId="478"/>
          <ac:spMkLst>
            <pc:docMk/>
            <pc:sldMk cId="2985147837" sldId="311"/>
            <ac:spMk id="8" creationId="{DBE693B5-6A73-21BB-4AFF-0EBA52BEF117}"/>
          </ac:spMkLst>
        </pc:spChg>
        <pc:spChg chg="del">
          <ac:chgData name="CLAUDIA TORRE CELEIZÁBAL" userId="3de8f1b0-832a-4e54-aa02-c0f499e56230" providerId="ADAL" clId="{D0BCA74C-50E9-4D8B-B899-0E76C5E090D4}" dt="2023-09-10T19:25:13.481" v="2800" actId="478"/>
          <ac:spMkLst>
            <pc:docMk/>
            <pc:sldMk cId="2985147837" sldId="311"/>
            <ac:spMk id="9" creationId="{DFEF1234-487B-654E-96AA-FD7B692F57C3}"/>
          </ac:spMkLst>
        </pc:spChg>
        <pc:picChg chg="add mod">
          <ac:chgData name="CLAUDIA TORRE CELEIZÁBAL" userId="3de8f1b0-832a-4e54-aa02-c0f499e56230" providerId="ADAL" clId="{D0BCA74C-50E9-4D8B-B899-0E76C5E090D4}" dt="2023-09-10T19:25:44.608" v="2805" actId="1076"/>
          <ac:picMkLst>
            <pc:docMk/>
            <pc:sldMk cId="2985147837" sldId="311"/>
            <ac:picMk id="4" creationId="{0675DF92-2AC8-F23C-59BF-A56AD8C6CA2C}"/>
          </ac:picMkLst>
        </pc:picChg>
      </pc:sldChg>
      <pc:sldChg chg="delSp modSp add del mod">
        <pc:chgData name="CLAUDIA TORRE CELEIZÁBAL" userId="3de8f1b0-832a-4e54-aa02-c0f499e56230" providerId="ADAL" clId="{D0BCA74C-50E9-4D8B-B899-0E76C5E090D4}" dt="2023-09-10T20:39:51.487" v="3449" actId="47"/>
        <pc:sldMkLst>
          <pc:docMk/>
          <pc:sldMk cId="765094746" sldId="312"/>
        </pc:sldMkLst>
        <pc:spChg chg="mod">
          <ac:chgData name="CLAUDIA TORRE CELEIZÁBAL" userId="3de8f1b0-832a-4e54-aa02-c0f499e56230" providerId="ADAL" clId="{D0BCA74C-50E9-4D8B-B899-0E76C5E090D4}" dt="2023-09-10T20:37:38.087" v="3442" actId="20577"/>
          <ac:spMkLst>
            <pc:docMk/>
            <pc:sldMk cId="765094746" sldId="312"/>
            <ac:spMk id="5" creationId="{4EB5E309-8387-DE71-11AD-DC86E0D32CF7}"/>
          </ac:spMkLst>
        </pc:spChg>
        <pc:picChg chg="del">
          <ac:chgData name="CLAUDIA TORRE CELEIZÁBAL" userId="3de8f1b0-832a-4e54-aa02-c0f499e56230" providerId="ADAL" clId="{D0BCA74C-50E9-4D8B-B899-0E76C5E090D4}" dt="2023-09-10T19:29:21.148" v="3042" actId="478"/>
          <ac:picMkLst>
            <pc:docMk/>
            <pc:sldMk cId="765094746" sldId="312"/>
            <ac:picMk id="4" creationId="{0675DF92-2AC8-F23C-59BF-A56AD8C6CA2C}"/>
          </ac:picMkLst>
        </pc:picChg>
      </pc:sldChg>
      <pc:sldChg chg="modSp add del mod">
        <pc:chgData name="CLAUDIA TORRE CELEIZÁBAL" userId="3de8f1b0-832a-4e54-aa02-c0f499e56230" providerId="ADAL" clId="{D0BCA74C-50E9-4D8B-B899-0E76C5E090D4}" dt="2023-09-11T09:25:45.642" v="5111" actId="47"/>
        <pc:sldMkLst>
          <pc:docMk/>
          <pc:sldMk cId="617472828" sldId="313"/>
        </pc:sldMkLst>
        <pc:spChg chg="mod">
          <ac:chgData name="CLAUDIA TORRE CELEIZÁBAL" userId="3de8f1b0-832a-4e54-aa02-c0f499e56230" providerId="ADAL" clId="{D0BCA74C-50E9-4D8B-B899-0E76C5E090D4}" dt="2023-09-11T09:25:32.531" v="5110" actId="20577"/>
          <ac:spMkLst>
            <pc:docMk/>
            <pc:sldMk cId="617472828" sldId="313"/>
            <ac:spMk id="3" creationId="{00000000-0000-0000-0000-000000000000}"/>
          </ac:spMkLst>
        </pc:spChg>
      </pc:sldChg>
      <pc:sldChg chg="add del">
        <pc:chgData name="CLAUDIA TORRE CELEIZÁBAL" userId="3de8f1b0-832a-4e54-aa02-c0f499e56230" providerId="ADAL" clId="{D0BCA74C-50E9-4D8B-B899-0E76C5E090D4}" dt="2023-09-10T20:40:07.929" v="3452" actId="47"/>
        <pc:sldMkLst>
          <pc:docMk/>
          <pc:sldMk cId="145894714" sldId="314"/>
        </pc:sldMkLst>
      </pc:sldChg>
      <pc:sldChg chg="addSp delSp modSp add mod">
        <pc:chgData name="CLAUDIA TORRE CELEIZÁBAL" userId="3de8f1b0-832a-4e54-aa02-c0f499e56230" providerId="ADAL" clId="{D0BCA74C-50E9-4D8B-B899-0E76C5E090D4}" dt="2023-09-19T11:35:56.643" v="13634" actId="20577"/>
        <pc:sldMkLst>
          <pc:docMk/>
          <pc:sldMk cId="2587644785" sldId="315"/>
        </pc:sldMkLst>
        <pc:spChg chg="mod">
          <ac:chgData name="CLAUDIA TORRE CELEIZÁBAL" userId="3de8f1b0-832a-4e54-aa02-c0f499e56230" providerId="ADAL" clId="{D0BCA74C-50E9-4D8B-B899-0E76C5E090D4}" dt="2023-09-19T11:33:39.529" v="13562" actId="20577"/>
          <ac:spMkLst>
            <pc:docMk/>
            <pc:sldMk cId="2587644785" sldId="315"/>
            <ac:spMk id="2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9T11:33:33.891" v="13557" actId="1076"/>
          <ac:spMkLst>
            <pc:docMk/>
            <pc:sldMk cId="2587644785" sldId="315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56.643" v="13634" actId="20577"/>
          <ac:spMkLst>
            <pc:docMk/>
            <pc:sldMk cId="2587644785" sldId="315"/>
            <ac:spMk id="5" creationId="{063CBAA6-F816-D4C1-1064-6EE4159AC7D2}"/>
          </ac:spMkLst>
        </pc:spChg>
        <pc:spChg chg="del">
          <ac:chgData name="CLAUDIA TORRE CELEIZÁBAL" userId="3de8f1b0-832a-4e54-aa02-c0f499e56230" providerId="ADAL" clId="{D0BCA74C-50E9-4D8B-B899-0E76C5E090D4}" dt="2023-09-10T20:39:38.844" v="3446" actId="478"/>
          <ac:spMkLst>
            <pc:docMk/>
            <pc:sldMk cId="2587644785" sldId="315"/>
            <ac:spMk id="5" creationId="{4EB5E309-8387-DE71-11AD-DC86E0D32CF7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1:35:53.381" v="13631" actId="20577"/>
        <pc:sldMkLst>
          <pc:docMk/>
          <pc:sldMk cId="3961804474" sldId="316"/>
        </pc:sldMkLst>
        <pc:spChg chg="mod">
          <ac:chgData name="CLAUDIA TORRE CELEIZÁBAL" userId="3de8f1b0-832a-4e54-aa02-c0f499e56230" providerId="ADAL" clId="{D0BCA74C-50E9-4D8B-B899-0E76C5E090D4}" dt="2023-09-19T11:33:57.899" v="13571" actId="20577"/>
          <ac:spMkLst>
            <pc:docMk/>
            <pc:sldMk cId="3961804474" sldId="316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1:33:54.827" v="13568" actId="1076"/>
          <ac:spMkLst>
            <pc:docMk/>
            <pc:sldMk cId="3961804474" sldId="316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53.381" v="13631" actId="20577"/>
          <ac:spMkLst>
            <pc:docMk/>
            <pc:sldMk cId="3961804474" sldId="316"/>
            <ac:spMk id="5" creationId="{F28EBDC3-B787-6CD9-419A-2A81159A8D82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1:35:49.687" v="13628" actId="20577"/>
        <pc:sldMkLst>
          <pc:docMk/>
          <pc:sldMk cId="3923053797" sldId="317"/>
        </pc:sldMkLst>
        <pc:spChg chg="mod">
          <ac:chgData name="CLAUDIA TORRE CELEIZÁBAL" userId="3de8f1b0-832a-4e54-aa02-c0f499e56230" providerId="ADAL" clId="{D0BCA74C-50E9-4D8B-B899-0E76C5E090D4}" dt="2023-09-19T11:34:02.826" v="13574" actId="20577"/>
          <ac:spMkLst>
            <pc:docMk/>
            <pc:sldMk cId="3923053797" sldId="317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1:34:07.850" v="13575" actId="1076"/>
          <ac:spMkLst>
            <pc:docMk/>
            <pc:sldMk cId="3923053797" sldId="317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49.687" v="13628" actId="20577"/>
          <ac:spMkLst>
            <pc:docMk/>
            <pc:sldMk cId="3923053797" sldId="317"/>
            <ac:spMk id="5" creationId="{531C84E9-1612-1AA8-DA51-651DBFBFD2EE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1:35:45.108" v="13625" actId="20577"/>
        <pc:sldMkLst>
          <pc:docMk/>
          <pc:sldMk cId="3722845313" sldId="318"/>
        </pc:sldMkLst>
        <pc:spChg chg="mod">
          <ac:chgData name="CLAUDIA TORRE CELEIZÁBAL" userId="3de8f1b0-832a-4e54-aa02-c0f499e56230" providerId="ADAL" clId="{D0BCA74C-50E9-4D8B-B899-0E76C5E090D4}" dt="2023-09-19T11:34:16.169" v="13580" actId="20577"/>
          <ac:spMkLst>
            <pc:docMk/>
            <pc:sldMk cId="3722845313" sldId="318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1:34:21.133" v="13581" actId="1076"/>
          <ac:spMkLst>
            <pc:docMk/>
            <pc:sldMk cId="3722845313" sldId="318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45.108" v="13625" actId="20577"/>
          <ac:spMkLst>
            <pc:docMk/>
            <pc:sldMk cId="3722845313" sldId="318"/>
            <ac:spMk id="5" creationId="{28B17862-7206-E1EF-08D8-E5DD5E6A35D0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1:35:41.416" v="13622" actId="20577"/>
        <pc:sldMkLst>
          <pc:docMk/>
          <pc:sldMk cId="602392525" sldId="319"/>
        </pc:sldMkLst>
        <pc:spChg chg="mod">
          <ac:chgData name="CLAUDIA TORRE CELEIZÁBAL" userId="3de8f1b0-832a-4e54-aa02-c0f499e56230" providerId="ADAL" clId="{D0BCA74C-50E9-4D8B-B899-0E76C5E090D4}" dt="2023-09-19T11:34:29.327" v="13586" actId="20577"/>
          <ac:spMkLst>
            <pc:docMk/>
            <pc:sldMk cId="602392525" sldId="31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1:34:34.044" v="13587" actId="1076"/>
          <ac:spMkLst>
            <pc:docMk/>
            <pc:sldMk cId="602392525" sldId="319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41.416" v="13622" actId="20577"/>
          <ac:spMkLst>
            <pc:docMk/>
            <pc:sldMk cId="602392525" sldId="319"/>
            <ac:spMk id="5" creationId="{1544AB9E-7D7E-2DF5-AFD7-D645AADD2EB0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1:35:35.478" v="13619" actId="20577"/>
        <pc:sldMkLst>
          <pc:docMk/>
          <pc:sldMk cId="1237372135" sldId="320"/>
        </pc:sldMkLst>
        <pc:spChg chg="mod">
          <ac:chgData name="CLAUDIA TORRE CELEIZÁBAL" userId="3de8f1b0-832a-4e54-aa02-c0f499e56230" providerId="ADAL" clId="{D0BCA74C-50E9-4D8B-B899-0E76C5E090D4}" dt="2023-09-19T11:34:41.934" v="13592" actId="20577"/>
          <ac:spMkLst>
            <pc:docMk/>
            <pc:sldMk cId="1237372135" sldId="320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1:34:47.274" v="13594" actId="1076"/>
          <ac:spMkLst>
            <pc:docMk/>
            <pc:sldMk cId="1237372135" sldId="320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35.478" v="13619" actId="20577"/>
          <ac:spMkLst>
            <pc:docMk/>
            <pc:sldMk cId="1237372135" sldId="320"/>
            <ac:spMk id="5" creationId="{E04A849B-48E9-8AC3-27DC-B3E0F2816B2D}"/>
          </ac:spMkLst>
        </pc:spChg>
      </pc:sldChg>
      <pc:sldChg chg="modSp add mod">
        <pc:chgData name="CLAUDIA TORRE CELEIZÁBAL" userId="3de8f1b0-832a-4e54-aa02-c0f499e56230" providerId="ADAL" clId="{D0BCA74C-50E9-4D8B-B899-0E76C5E090D4}" dt="2023-09-19T15:22:58.611" v="16092" actId="20577"/>
        <pc:sldMkLst>
          <pc:docMk/>
          <pc:sldMk cId="3528906831" sldId="321"/>
        </pc:sldMkLst>
        <pc:spChg chg="mod">
          <ac:chgData name="CLAUDIA TORRE CELEIZÁBAL" userId="3de8f1b0-832a-4e54-aa02-c0f499e56230" providerId="ADAL" clId="{D0BCA74C-50E9-4D8B-B899-0E76C5E090D4}" dt="2023-09-19T15:22:58.611" v="16092" actId="20577"/>
          <ac:spMkLst>
            <pc:docMk/>
            <pc:sldMk cId="3528906831" sldId="321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09:25:48.321" v="5113" actId="5793"/>
          <ac:spMkLst>
            <pc:docMk/>
            <pc:sldMk cId="3528906831" sldId="321"/>
            <ac:spMk id="3" creationId="{00000000-0000-0000-0000-000000000000}"/>
          </ac:spMkLst>
        </pc:spChg>
      </pc:sldChg>
      <pc:sldChg chg="modSp add mod ord">
        <pc:chgData name="CLAUDIA TORRE CELEIZÁBAL" userId="3de8f1b0-832a-4e54-aa02-c0f499e56230" providerId="ADAL" clId="{D0BCA74C-50E9-4D8B-B899-0E76C5E090D4}" dt="2023-09-19T15:29:58.831" v="16110" actId="20578"/>
        <pc:sldMkLst>
          <pc:docMk/>
          <pc:sldMk cId="1962123820" sldId="322"/>
        </pc:sldMkLst>
        <pc:spChg chg="mod">
          <ac:chgData name="CLAUDIA TORRE CELEIZÁBAL" userId="3de8f1b0-832a-4e54-aa02-c0f499e56230" providerId="ADAL" clId="{D0BCA74C-50E9-4D8B-B899-0E76C5E090D4}" dt="2023-09-19T15:23:02.235" v="16095" actId="20577"/>
          <ac:spMkLst>
            <pc:docMk/>
            <pc:sldMk cId="1962123820" sldId="322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5:25:24.880" v="16106" actId="20577"/>
          <ac:spMkLst>
            <pc:docMk/>
            <pc:sldMk cId="1962123820" sldId="322"/>
            <ac:spMk id="3" creationId="{00000000-0000-0000-0000-000000000000}"/>
          </ac:spMkLst>
        </pc:spChg>
      </pc:sldChg>
      <pc:sldChg chg="add del">
        <pc:chgData name="CLAUDIA TORRE CELEIZÁBAL" userId="3de8f1b0-832a-4e54-aa02-c0f499e56230" providerId="ADAL" clId="{D0BCA74C-50E9-4D8B-B899-0E76C5E090D4}" dt="2023-09-11T09:26:08.366" v="5116" actId="47"/>
        <pc:sldMkLst>
          <pc:docMk/>
          <pc:sldMk cId="1320741945" sldId="323"/>
        </pc:sldMkLst>
      </pc:sldChg>
      <pc:sldChg chg="addSp delSp modSp add mod">
        <pc:chgData name="CLAUDIA TORRE CELEIZÁBAL" userId="3de8f1b0-832a-4e54-aa02-c0f499e56230" providerId="ADAL" clId="{D0BCA74C-50E9-4D8B-B899-0E76C5E090D4}" dt="2023-09-19T10:58:34.491" v="13469" actId="20577"/>
        <pc:sldMkLst>
          <pc:docMk/>
          <pc:sldMk cId="2848196932" sldId="324"/>
        </pc:sldMkLst>
        <pc:spChg chg="mod">
          <ac:chgData name="CLAUDIA TORRE CELEIZÁBAL" userId="3de8f1b0-832a-4e54-aa02-c0f499e56230" providerId="ADAL" clId="{D0BCA74C-50E9-4D8B-B899-0E76C5E090D4}" dt="2023-09-19T10:58:34.491" v="13469" actId="20577"/>
          <ac:spMkLst>
            <pc:docMk/>
            <pc:sldMk cId="2848196932" sldId="324"/>
            <ac:spMk id="2" creationId="{00000000-0000-0000-0000-000000000000}"/>
          </ac:spMkLst>
        </pc:spChg>
        <pc:spChg chg="del">
          <ac:chgData name="CLAUDIA TORRE CELEIZÁBAL" userId="3de8f1b0-832a-4e54-aa02-c0f499e56230" providerId="ADAL" clId="{D0BCA74C-50E9-4D8B-B899-0E76C5E090D4}" dt="2023-09-11T09:25:03.017" v="5103" actId="478"/>
          <ac:spMkLst>
            <pc:docMk/>
            <pc:sldMk cId="2848196932" sldId="324"/>
            <ac:spMk id="4" creationId="{00000000-0000-0000-0000-000000000000}"/>
          </ac:spMkLst>
        </pc:spChg>
        <pc:picChg chg="add mod">
          <ac:chgData name="CLAUDIA TORRE CELEIZÁBAL" userId="3de8f1b0-832a-4e54-aa02-c0f499e56230" providerId="ADAL" clId="{D0BCA74C-50E9-4D8B-B899-0E76C5E090D4}" dt="2023-09-11T09:25:15.661" v="5109" actId="1076"/>
          <ac:picMkLst>
            <pc:docMk/>
            <pc:sldMk cId="2848196932" sldId="324"/>
            <ac:picMk id="5" creationId="{A290F732-E724-33F0-8EC9-48A8C8732EFA}"/>
          </ac:picMkLst>
        </pc:picChg>
      </pc:sldChg>
      <pc:sldChg chg="addSp delSp modSp new mod">
        <pc:chgData name="CLAUDIA TORRE CELEIZÁBAL" userId="3de8f1b0-832a-4e54-aa02-c0f499e56230" providerId="ADAL" clId="{D0BCA74C-50E9-4D8B-B899-0E76C5E090D4}" dt="2023-09-19T11:36:27.593" v="13638" actId="113"/>
        <pc:sldMkLst>
          <pc:docMk/>
          <pc:sldMk cId="911665844" sldId="325"/>
        </pc:sldMkLst>
        <pc:spChg chg="mod">
          <ac:chgData name="CLAUDIA TORRE CELEIZÁBAL" userId="3de8f1b0-832a-4e54-aa02-c0f499e56230" providerId="ADAL" clId="{D0BCA74C-50E9-4D8B-B899-0E76C5E090D4}" dt="2023-09-19T11:35:30.105" v="13616" actId="20577"/>
          <ac:spMkLst>
            <pc:docMk/>
            <pc:sldMk cId="911665844" sldId="325"/>
            <ac:spMk id="2" creationId="{AF35EB0E-F05C-8A28-F323-EF9F564953F0}"/>
          </ac:spMkLst>
        </pc:spChg>
        <pc:spChg chg="del mod">
          <ac:chgData name="CLAUDIA TORRE CELEIZÁBAL" userId="3de8f1b0-832a-4e54-aa02-c0f499e56230" providerId="ADAL" clId="{D0BCA74C-50E9-4D8B-B899-0E76C5E090D4}" dt="2023-09-11T10:22:45.733" v="5195" actId="478"/>
          <ac:spMkLst>
            <pc:docMk/>
            <pc:sldMk cId="911665844" sldId="325"/>
            <ac:spMk id="3" creationId="{4182539A-754C-623E-6E4C-3E6485EE9519}"/>
          </ac:spMkLst>
        </pc:spChg>
        <pc:spChg chg="add mod">
          <ac:chgData name="CLAUDIA TORRE CELEIZÁBAL" userId="3de8f1b0-832a-4e54-aa02-c0f499e56230" providerId="ADAL" clId="{D0BCA74C-50E9-4D8B-B899-0E76C5E090D4}" dt="2023-09-19T11:36:27.593" v="13638" actId="113"/>
          <ac:spMkLst>
            <pc:docMk/>
            <pc:sldMk cId="911665844" sldId="325"/>
            <ac:spMk id="3" creationId="{6CCC50E2-3BB3-07F9-08FD-0594FC3477B5}"/>
          </ac:spMkLst>
        </pc:spChg>
        <pc:spChg chg="add mod">
          <ac:chgData name="CLAUDIA TORRE CELEIZÁBAL" userId="3de8f1b0-832a-4e54-aa02-c0f499e56230" providerId="ADAL" clId="{D0BCA74C-50E9-4D8B-B899-0E76C5E090D4}" dt="2023-09-19T11:34:57.261" v="13597" actId="1076"/>
          <ac:spMkLst>
            <pc:docMk/>
            <pc:sldMk cId="911665844" sldId="325"/>
            <ac:spMk id="4" creationId="{1BE11E89-E7B2-F0E6-7AEA-711AEB43C2AC}"/>
          </ac:spMkLst>
        </pc:spChg>
        <pc:spChg chg="add del mod">
          <ac:chgData name="CLAUDIA TORRE CELEIZÁBAL" userId="3de8f1b0-832a-4e54-aa02-c0f499e56230" providerId="ADAL" clId="{D0BCA74C-50E9-4D8B-B899-0E76C5E090D4}" dt="2023-09-18T17:52:10.045" v="13162" actId="478"/>
          <ac:spMkLst>
            <pc:docMk/>
            <pc:sldMk cId="911665844" sldId="325"/>
            <ac:spMk id="5" creationId="{5197F260-2CC1-AA22-83EB-55B5E55100FE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1:36:35.821" v="13644" actId="20577"/>
        <pc:sldMkLst>
          <pc:docMk/>
          <pc:sldMk cId="2026299169" sldId="326"/>
        </pc:sldMkLst>
        <pc:spChg chg="mod">
          <ac:chgData name="CLAUDIA TORRE CELEIZÁBAL" userId="3de8f1b0-832a-4e54-aa02-c0f499e56230" providerId="ADAL" clId="{D0BCA74C-50E9-4D8B-B899-0E76C5E090D4}" dt="2023-09-19T11:36:35.821" v="13644" actId="20577"/>
          <ac:spMkLst>
            <pc:docMk/>
            <pc:sldMk cId="2026299169" sldId="326"/>
            <ac:spMk id="2" creationId="{AF35EB0E-F05C-8A28-F323-EF9F564953F0}"/>
          </ac:spMkLst>
        </pc:spChg>
        <pc:spChg chg="del">
          <ac:chgData name="CLAUDIA TORRE CELEIZÁBAL" userId="3de8f1b0-832a-4e54-aa02-c0f499e56230" providerId="ADAL" clId="{D0BCA74C-50E9-4D8B-B899-0E76C5E090D4}" dt="2023-09-11T10:29:41.771" v="5461" actId="478"/>
          <ac:spMkLst>
            <pc:docMk/>
            <pc:sldMk cId="2026299169" sldId="326"/>
            <ac:spMk id="4" creationId="{1BE11E89-E7B2-F0E6-7AEA-711AEB43C2AC}"/>
          </ac:spMkLst>
        </pc:spChg>
        <pc:spChg chg="del">
          <ac:chgData name="CLAUDIA TORRE CELEIZÁBAL" userId="3de8f1b0-832a-4e54-aa02-c0f499e56230" providerId="ADAL" clId="{D0BCA74C-50E9-4D8B-B899-0E76C5E090D4}" dt="2023-09-11T10:29:37.953" v="5460" actId="478"/>
          <ac:spMkLst>
            <pc:docMk/>
            <pc:sldMk cId="2026299169" sldId="326"/>
            <ac:spMk id="5" creationId="{5197F260-2CC1-AA22-83EB-55B5E55100FE}"/>
          </ac:spMkLst>
        </pc:spChg>
        <pc:spChg chg="add mod">
          <ac:chgData name="CLAUDIA TORRE CELEIZÁBAL" userId="3de8f1b0-832a-4e54-aa02-c0f499e56230" providerId="ADAL" clId="{D0BCA74C-50E9-4D8B-B899-0E76C5E090D4}" dt="2023-09-11T10:54:07.433" v="6518" actId="20577"/>
          <ac:spMkLst>
            <pc:docMk/>
            <pc:sldMk cId="2026299169" sldId="326"/>
            <ac:spMk id="7" creationId="{6BF9D4BD-964F-78E8-6604-233A8FAED702}"/>
          </ac:spMkLst>
        </pc:spChg>
        <pc:spChg chg="add mod">
          <ac:chgData name="CLAUDIA TORRE CELEIZÁBAL" userId="3de8f1b0-832a-4e54-aa02-c0f499e56230" providerId="ADAL" clId="{D0BCA74C-50E9-4D8B-B899-0E76C5E090D4}" dt="2023-09-11T10:44:52.129" v="5947" actId="313"/>
          <ac:spMkLst>
            <pc:docMk/>
            <pc:sldMk cId="2026299169" sldId="326"/>
            <ac:spMk id="10" creationId="{D1352CC1-0E53-0280-10D3-B5D383CE6A6A}"/>
          </ac:spMkLst>
        </pc:spChg>
        <pc:picChg chg="add mod">
          <ac:chgData name="CLAUDIA TORRE CELEIZÁBAL" userId="3de8f1b0-832a-4e54-aa02-c0f499e56230" providerId="ADAL" clId="{D0BCA74C-50E9-4D8B-B899-0E76C5E090D4}" dt="2023-09-11T10:35:23.040" v="5650" actId="1076"/>
          <ac:picMkLst>
            <pc:docMk/>
            <pc:sldMk cId="2026299169" sldId="326"/>
            <ac:picMk id="6" creationId="{BF0C88A5-D4A2-1204-FFAF-D29B4EE3D471}"/>
          </ac:picMkLst>
        </pc:picChg>
        <pc:picChg chg="add mod modCrop">
          <ac:chgData name="CLAUDIA TORRE CELEIZÁBAL" userId="3de8f1b0-832a-4e54-aa02-c0f499e56230" providerId="ADAL" clId="{D0BCA74C-50E9-4D8B-B899-0E76C5E090D4}" dt="2023-09-11T10:39:14.657" v="5729" actId="1076"/>
          <ac:picMkLst>
            <pc:docMk/>
            <pc:sldMk cId="2026299169" sldId="326"/>
            <ac:picMk id="9" creationId="{7DBE32EE-CF71-02D2-62FB-915EBDF4626A}"/>
          </ac:picMkLst>
        </pc:picChg>
      </pc:sldChg>
      <pc:sldChg chg="new del">
        <pc:chgData name="CLAUDIA TORRE CELEIZÁBAL" userId="3de8f1b0-832a-4e54-aa02-c0f499e56230" providerId="ADAL" clId="{D0BCA74C-50E9-4D8B-B899-0E76C5E090D4}" dt="2023-09-11T10:28:51.515" v="5458" actId="47"/>
        <pc:sldMkLst>
          <pc:docMk/>
          <pc:sldMk cId="3908034203" sldId="326"/>
        </pc:sldMkLst>
      </pc:sldChg>
      <pc:sldChg chg="addSp delSp modSp add mod">
        <pc:chgData name="CLAUDIA TORRE CELEIZÁBAL" userId="3de8f1b0-832a-4e54-aa02-c0f499e56230" providerId="ADAL" clId="{D0BCA74C-50E9-4D8B-B899-0E76C5E090D4}" dt="2023-09-19T11:36:59.995" v="13650" actId="20577"/>
        <pc:sldMkLst>
          <pc:docMk/>
          <pc:sldMk cId="724636672" sldId="327"/>
        </pc:sldMkLst>
        <pc:spChg chg="mod">
          <ac:chgData name="CLAUDIA TORRE CELEIZÁBAL" userId="3de8f1b0-832a-4e54-aa02-c0f499e56230" providerId="ADAL" clId="{D0BCA74C-50E9-4D8B-B899-0E76C5E090D4}" dt="2023-09-19T11:36:59.995" v="13650" actId="20577"/>
          <ac:spMkLst>
            <pc:docMk/>
            <pc:sldMk cId="724636672" sldId="327"/>
            <ac:spMk id="2" creationId="{AF35EB0E-F05C-8A28-F323-EF9F564953F0}"/>
          </ac:spMkLst>
        </pc:spChg>
        <pc:spChg chg="mod">
          <ac:chgData name="CLAUDIA TORRE CELEIZÁBAL" userId="3de8f1b0-832a-4e54-aa02-c0f499e56230" providerId="ADAL" clId="{D0BCA74C-50E9-4D8B-B899-0E76C5E090D4}" dt="2023-09-11T10:55:03.154" v="6524" actId="20577"/>
          <ac:spMkLst>
            <pc:docMk/>
            <pc:sldMk cId="724636672" sldId="327"/>
            <ac:spMk id="7" creationId="{6BF9D4BD-964F-78E8-6604-233A8FAED702}"/>
          </ac:spMkLst>
        </pc:spChg>
        <pc:spChg chg="mod">
          <ac:chgData name="CLAUDIA TORRE CELEIZÁBAL" userId="3de8f1b0-832a-4e54-aa02-c0f499e56230" providerId="ADAL" clId="{D0BCA74C-50E9-4D8B-B899-0E76C5E090D4}" dt="2023-09-11T10:54:26.162" v="6521" actId="20577"/>
          <ac:spMkLst>
            <pc:docMk/>
            <pc:sldMk cId="724636672" sldId="327"/>
            <ac:spMk id="10" creationId="{D1352CC1-0E53-0280-10D3-B5D383CE6A6A}"/>
          </ac:spMkLst>
        </pc:spChg>
        <pc:picChg chg="add mod">
          <ac:chgData name="CLAUDIA TORRE CELEIZÁBAL" userId="3de8f1b0-832a-4e54-aa02-c0f499e56230" providerId="ADAL" clId="{D0BCA74C-50E9-4D8B-B899-0E76C5E090D4}" dt="2023-09-11T10:50:03.316" v="6477" actId="1076"/>
          <ac:picMkLst>
            <pc:docMk/>
            <pc:sldMk cId="724636672" sldId="327"/>
            <ac:picMk id="4" creationId="{EA2CDF12-D433-7BFE-C5E4-0BAD6AC62D14}"/>
          </ac:picMkLst>
        </pc:picChg>
        <pc:picChg chg="del mod">
          <ac:chgData name="CLAUDIA TORRE CELEIZÁBAL" userId="3de8f1b0-832a-4e54-aa02-c0f499e56230" providerId="ADAL" clId="{D0BCA74C-50E9-4D8B-B899-0E76C5E090D4}" dt="2023-09-11T10:46:34.291" v="6151" actId="478"/>
          <ac:picMkLst>
            <pc:docMk/>
            <pc:sldMk cId="724636672" sldId="327"/>
            <ac:picMk id="6" creationId="{BF0C88A5-D4A2-1204-FFAF-D29B4EE3D471}"/>
          </ac:picMkLst>
        </pc:picChg>
        <pc:picChg chg="add mod">
          <ac:chgData name="CLAUDIA TORRE CELEIZÁBAL" userId="3de8f1b0-832a-4e54-aa02-c0f499e56230" providerId="ADAL" clId="{D0BCA74C-50E9-4D8B-B899-0E76C5E090D4}" dt="2023-09-11T10:49:56.649" v="6474" actId="1076"/>
          <ac:picMkLst>
            <pc:docMk/>
            <pc:sldMk cId="724636672" sldId="327"/>
            <ac:picMk id="8" creationId="{981DC482-250C-79D2-0398-E8AD443FB87E}"/>
          </ac:picMkLst>
        </pc:picChg>
        <pc:picChg chg="del">
          <ac:chgData name="CLAUDIA TORRE CELEIZÁBAL" userId="3de8f1b0-832a-4e54-aa02-c0f499e56230" providerId="ADAL" clId="{D0BCA74C-50E9-4D8B-B899-0E76C5E090D4}" dt="2023-09-11T10:47:09.746" v="6156" actId="478"/>
          <ac:picMkLst>
            <pc:docMk/>
            <pc:sldMk cId="724636672" sldId="327"/>
            <ac:picMk id="9" creationId="{7DBE32EE-CF71-02D2-62FB-915EBDF4626A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1:37:06.119" v="13657" actId="20577"/>
        <pc:sldMkLst>
          <pc:docMk/>
          <pc:sldMk cId="3248218611" sldId="328"/>
        </pc:sldMkLst>
        <pc:spChg chg="mod">
          <ac:chgData name="CLAUDIA TORRE CELEIZÁBAL" userId="3de8f1b0-832a-4e54-aa02-c0f499e56230" providerId="ADAL" clId="{D0BCA74C-50E9-4D8B-B899-0E76C5E090D4}" dt="2023-09-19T11:37:06.119" v="13657" actId="20577"/>
          <ac:spMkLst>
            <pc:docMk/>
            <pc:sldMk cId="3248218611" sldId="328"/>
            <ac:spMk id="2" creationId="{AF35EB0E-F05C-8A28-F323-EF9F564953F0}"/>
          </ac:spMkLst>
        </pc:spChg>
        <pc:spChg chg="mod">
          <ac:chgData name="CLAUDIA TORRE CELEIZÁBAL" userId="3de8f1b0-832a-4e54-aa02-c0f499e56230" providerId="ADAL" clId="{D0BCA74C-50E9-4D8B-B899-0E76C5E090D4}" dt="2023-09-11T11:02:14.759" v="6818" actId="5793"/>
          <ac:spMkLst>
            <pc:docMk/>
            <pc:sldMk cId="3248218611" sldId="328"/>
            <ac:spMk id="7" creationId="{6BF9D4BD-964F-78E8-6604-233A8FAED702}"/>
          </ac:spMkLst>
        </pc:spChg>
        <pc:spChg chg="add del mod">
          <ac:chgData name="CLAUDIA TORRE CELEIZÁBAL" userId="3de8f1b0-832a-4e54-aa02-c0f499e56230" providerId="ADAL" clId="{D0BCA74C-50E9-4D8B-B899-0E76C5E090D4}" dt="2023-09-11T11:01:06.251" v="6733" actId="478"/>
          <ac:spMkLst>
            <pc:docMk/>
            <pc:sldMk cId="3248218611" sldId="328"/>
            <ac:spMk id="9" creationId="{1D9615BB-3325-681B-0BE4-C1B2ECD8FAEE}"/>
          </ac:spMkLst>
        </pc:spChg>
        <pc:spChg chg="mod">
          <ac:chgData name="CLAUDIA TORRE CELEIZÁBAL" userId="3de8f1b0-832a-4e54-aa02-c0f499e56230" providerId="ADAL" clId="{D0BCA74C-50E9-4D8B-B899-0E76C5E090D4}" dt="2023-09-11T11:01:43.322" v="6737" actId="1076"/>
          <ac:spMkLst>
            <pc:docMk/>
            <pc:sldMk cId="3248218611" sldId="328"/>
            <ac:spMk id="10" creationId="{D1352CC1-0E53-0280-10D3-B5D383CE6A6A}"/>
          </ac:spMkLst>
        </pc:spChg>
        <pc:picChg chg="del">
          <ac:chgData name="CLAUDIA TORRE CELEIZÁBAL" userId="3de8f1b0-832a-4e54-aa02-c0f499e56230" providerId="ADAL" clId="{D0BCA74C-50E9-4D8B-B899-0E76C5E090D4}" dt="2023-09-11T10:51:02.615" v="6508" actId="478"/>
          <ac:picMkLst>
            <pc:docMk/>
            <pc:sldMk cId="3248218611" sldId="328"/>
            <ac:picMk id="4" creationId="{EA2CDF12-D433-7BFE-C5E4-0BAD6AC62D14}"/>
          </ac:picMkLst>
        </pc:picChg>
        <pc:picChg chg="add mod">
          <ac:chgData name="CLAUDIA TORRE CELEIZÁBAL" userId="3de8f1b0-832a-4e54-aa02-c0f499e56230" providerId="ADAL" clId="{D0BCA74C-50E9-4D8B-B899-0E76C5E090D4}" dt="2023-09-11T10:51:09.729" v="6511" actId="1076"/>
          <ac:picMkLst>
            <pc:docMk/>
            <pc:sldMk cId="3248218611" sldId="328"/>
            <ac:picMk id="5" creationId="{0F62D204-C8D1-D041-1EF0-60D3EC940F47}"/>
          </ac:picMkLst>
        </pc:picChg>
        <pc:picChg chg="del">
          <ac:chgData name="CLAUDIA TORRE CELEIZÁBAL" userId="3de8f1b0-832a-4e54-aa02-c0f499e56230" providerId="ADAL" clId="{D0BCA74C-50E9-4D8B-B899-0E76C5E090D4}" dt="2023-09-11T10:57:21.552" v="6650" actId="478"/>
          <ac:picMkLst>
            <pc:docMk/>
            <pc:sldMk cId="3248218611" sldId="328"/>
            <ac:picMk id="8" creationId="{981DC482-250C-79D2-0398-E8AD443FB87E}"/>
          </ac:picMkLst>
        </pc:picChg>
        <pc:picChg chg="add mod">
          <ac:chgData name="CLAUDIA TORRE CELEIZÁBAL" userId="3de8f1b0-832a-4e54-aa02-c0f499e56230" providerId="ADAL" clId="{D0BCA74C-50E9-4D8B-B899-0E76C5E090D4}" dt="2023-09-11T11:01:35.121" v="6735" actId="1076"/>
          <ac:picMkLst>
            <pc:docMk/>
            <pc:sldMk cId="3248218611" sldId="328"/>
            <ac:picMk id="12" creationId="{A15EE768-0477-7ED5-FF91-87744D3A8CEE}"/>
          </ac:picMkLst>
        </pc:picChg>
      </pc:sldChg>
      <pc:sldChg chg="addSp delSp modSp add mod ord">
        <pc:chgData name="CLAUDIA TORRE CELEIZÁBAL" userId="3de8f1b0-832a-4e54-aa02-c0f499e56230" providerId="ADAL" clId="{D0BCA74C-50E9-4D8B-B899-0E76C5E090D4}" dt="2023-09-19T13:37:23.167" v="13745" actId="20577"/>
        <pc:sldMkLst>
          <pc:docMk/>
          <pc:sldMk cId="2938052458" sldId="329"/>
        </pc:sldMkLst>
        <pc:spChg chg="mod">
          <ac:chgData name="CLAUDIA TORRE CELEIZÁBAL" userId="3de8f1b0-832a-4e54-aa02-c0f499e56230" providerId="ADAL" clId="{D0BCA74C-50E9-4D8B-B899-0E76C5E090D4}" dt="2023-09-19T11:38:33.810" v="13660" actId="20577"/>
          <ac:spMkLst>
            <pc:docMk/>
            <pc:sldMk cId="2938052458" sldId="32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37:23.167" v="13745" actId="20577"/>
          <ac:spMkLst>
            <pc:docMk/>
            <pc:sldMk cId="2938052458" sldId="329"/>
            <ac:spMk id="4" creationId="{CA12832A-9802-FBC0-288C-CCEBB8569C1A}"/>
          </ac:spMkLst>
        </pc:spChg>
        <pc:picChg chg="add mod">
          <ac:chgData name="CLAUDIA TORRE CELEIZÁBAL" userId="3de8f1b0-832a-4e54-aa02-c0f499e56230" providerId="ADAL" clId="{D0BCA74C-50E9-4D8B-B899-0E76C5E090D4}" dt="2023-09-11T11:08:23.151" v="6882" actId="1076"/>
          <ac:picMkLst>
            <pc:docMk/>
            <pc:sldMk cId="2938052458" sldId="329"/>
            <ac:picMk id="5" creationId="{D5A30BD2-98D9-78CB-2DEC-B535F815FECB}"/>
          </ac:picMkLst>
        </pc:picChg>
        <pc:picChg chg="del">
          <ac:chgData name="CLAUDIA TORRE CELEIZÁBAL" userId="3de8f1b0-832a-4e54-aa02-c0f499e56230" providerId="ADAL" clId="{D0BCA74C-50E9-4D8B-B899-0E76C5E090D4}" dt="2023-09-11T11:08:20.013" v="6881" actId="478"/>
          <ac:picMkLst>
            <pc:docMk/>
            <pc:sldMk cId="2938052458" sldId="329"/>
            <ac:picMk id="8" creationId="{A51D931C-FFE7-2835-F5E1-98C7244E3592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1:38:37.858" v="13663" actId="20577"/>
        <pc:sldMkLst>
          <pc:docMk/>
          <pc:sldMk cId="2308790522" sldId="330"/>
        </pc:sldMkLst>
        <pc:spChg chg="mod">
          <ac:chgData name="CLAUDIA TORRE CELEIZÁBAL" userId="3de8f1b0-832a-4e54-aa02-c0f499e56230" providerId="ADAL" clId="{D0BCA74C-50E9-4D8B-B899-0E76C5E090D4}" dt="2023-09-19T11:38:37.858" v="13663" actId="20577"/>
          <ac:spMkLst>
            <pc:docMk/>
            <pc:sldMk cId="2308790522" sldId="330"/>
            <ac:spMk id="2" creationId="{00000000-0000-0000-0000-000000000000}"/>
          </ac:spMkLst>
        </pc:spChg>
        <pc:spChg chg="del">
          <ac:chgData name="CLAUDIA TORRE CELEIZÁBAL" userId="3de8f1b0-832a-4e54-aa02-c0f499e56230" providerId="ADAL" clId="{D0BCA74C-50E9-4D8B-B899-0E76C5E090D4}" dt="2023-09-11T11:15:18.305" v="7043" actId="478"/>
          <ac:spMkLst>
            <pc:docMk/>
            <pc:sldMk cId="2308790522" sldId="330"/>
            <ac:spMk id="4" creationId="{CA12832A-9802-FBC0-288C-CCEBB8569C1A}"/>
          </ac:spMkLst>
        </pc:spChg>
        <pc:spChg chg="add mod">
          <ac:chgData name="CLAUDIA TORRE CELEIZÁBAL" userId="3de8f1b0-832a-4e54-aa02-c0f499e56230" providerId="ADAL" clId="{D0BCA74C-50E9-4D8B-B899-0E76C5E090D4}" dt="2023-09-11T11:27:07.776" v="7117" actId="1076"/>
          <ac:spMkLst>
            <pc:docMk/>
            <pc:sldMk cId="2308790522" sldId="330"/>
            <ac:spMk id="6" creationId="{DAF35AE1-3E83-B9EC-C574-6AC2F1AD8B59}"/>
          </ac:spMkLst>
        </pc:spChg>
        <pc:picChg chg="del">
          <ac:chgData name="CLAUDIA TORRE CELEIZÁBAL" userId="3de8f1b0-832a-4e54-aa02-c0f499e56230" providerId="ADAL" clId="{D0BCA74C-50E9-4D8B-B899-0E76C5E090D4}" dt="2023-09-11T11:11:38.938" v="7042" actId="478"/>
          <ac:picMkLst>
            <pc:docMk/>
            <pc:sldMk cId="2308790522" sldId="330"/>
            <ac:picMk id="5" creationId="{D5A30BD2-98D9-78CB-2DEC-B535F815FECB}"/>
          </ac:picMkLst>
        </pc:picChg>
      </pc:sldChg>
      <pc:sldChg chg="add del">
        <pc:chgData name="CLAUDIA TORRE CELEIZÁBAL" userId="3de8f1b0-832a-4e54-aa02-c0f499e56230" providerId="ADAL" clId="{D0BCA74C-50E9-4D8B-B899-0E76C5E090D4}" dt="2023-09-11T11:45:37.001" v="9396" actId="47"/>
        <pc:sldMkLst>
          <pc:docMk/>
          <pc:sldMk cId="2666249185" sldId="331"/>
        </pc:sldMkLst>
      </pc:sldChg>
      <pc:sldChg chg="addSp delSp modSp add mod ord modNotesTx">
        <pc:chgData name="CLAUDIA TORRE CELEIZÁBAL" userId="3de8f1b0-832a-4e54-aa02-c0f499e56230" providerId="ADAL" clId="{D0BCA74C-50E9-4D8B-B899-0E76C5E090D4}" dt="2023-09-19T13:48:28.303" v="13963" actId="20577"/>
        <pc:sldMkLst>
          <pc:docMk/>
          <pc:sldMk cId="4241314360" sldId="332"/>
        </pc:sldMkLst>
        <pc:spChg chg="mod">
          <ac:chgData name="CLAUDIA TORRE CELEIZÁBAL" userId="3de8f1b0-832a-4e54-aa02-c0f499e56230" providerId="ADAL" clId="{D0BCA74C-50E9-4D8B-B899-0E76C5E090D4}" dt="2023-09-19T13:48:28.303" v="13963" actId="20577"/>
          <ac:spMkLst>
            <pc:docMk/>
            <pc:sldMk cId="4241314360" sldId="332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38:52.152" v="13760" actId="1036"/>
          <ac:spMkLst>
            <pc:docMk/>
            <pc:sldMk cId="4241314360" sldId="332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38:56.710" v="13764" actId="20577"/>
          <ac:spMkLst>
            <pc:docMk/>
            <pc:sldMk cId="4241314360" sldId="332"/>
            <ac:spMk id="4" creationId="{801058BF-D354-3638-AADC-C4DB91D0A7BF}"/>
          </ac:spMkLst>
        </pc:spChg>
        <pc:picChg chg="del">
          <ac:chgData name="CLAUDIA TORRE CELEIZÁBAL" userId="3de8f1b0-832a-4e54-aa02-c0f499e56230" providerId="ADAL" clId="{D0BCA74C-50E9-4D8B-B899-0E76C5E090D4}" dt="2023-09-11T11:28:56.705" v="7125" actId="478"/>
          <ac:picMkLst>
            <pc:docMk/>
            <pc:sldMk cId="4241314360" sldId="332"/>
            <ac:picMk id="4" creationId="{0675DF92-2AC8-F23C-59BF-A56AD8C6CA2C}"/>
          </ac:picMkLst>
        </pc:picChg>
        <pc:picChg chg="add mod">
          <ac:chgData name="CLAUDIA TORRE CELEIZÁBAL" userId="3de8f1b0-832a-4e54-aa02-c0f499e56230" providerId="ADAL" clId="{D0BCA74C-50E9-4D8B-B899-0E76C5E090D4}" dt="2023-09-11T11:30:49.994" v="7127" actId="1076"/>
          <ac:picMkLst>
            <pc:docMk/>
            <pc:sldMk cId="4241314360" sldId="332"/>
            <ac:picMk id="6" creationId="{FD5AB47F-7A64-16F8-513F-FA48E10675D8}"/>
          </ac:picMkLst>
        </pc:picChg>
      </pc:sldChg>
      <pc:sldChg chg="addSp modSp add mod">
        <pc:chgData name="CLAUDIA TORRE CELEIZÁBAL" userId="3de8f1b0-832a-4e54-aa02-c0f499e56230" providerId="ADAL" clId="{D0BCA74C-50E9-4D8B-B899-0E76C5E090D4}" dt="2023-09-19T13:48:32.314" v="13966" actId="20577"/>
        <pc:sldMkLst>
          <pc:docMk/>
          <pc:sldMk cId="418926463" sldId="333"/>
        </pc:sldMkLst>
        <pc:spChg chg="mod">
          <ac:chgData name="CLAUDIA TORRE CELEIZÁBAL" userId="3de8f1b0-832a-4e54-aa02-c0f499e56230" providerId="ADAL" clId="{D0BCA74C-50E9-4D8B-B899-0E76C5E090D4}" dt="2023-09-19T13:48:32.314" v="13966" actId="20577"/>
          <ac:spMkLst>
            <pc:docMk/>
            <pc:sldMk cId="418926463" sldId="333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40:33.478" v="13765" actId="1076"/>
          <ac:spMkLst>
            <pc:docMk/>
            <pc:sldMk cId="418926463" sldId="333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0:42.599" v="13770" actId="20577"/>
          <ac:spMkLst>
            <pc:docMk/>
            <pc:sldMk cId="418926463" sldId="333"/>
            <ac:spMk id="4" creationId="{FFCBB9C1-7827-C3F0-384D-3C31D2A90CDE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3:48:42.061" v="13969" actId="478"/>
        <pc:sldMkLst>
          <pc:docMk/>
          <pc:sldMk cId="1494383530" sldId="334"/>
        </pc:sldMkLst>
        <pc:spChg chg="del">
          <ac:chgData name="CLAUDIA TORRE CELEIZÁBAL" userId="3de8f1b0-832a-4e54-aa02-c0f499e56230" providerId="ADAL" clId="{D0BCA74C-50E9-4D8B-B899-0E76C5E090D4}" dt="2023-09-19T13:48:39.279" v="13967" actId="478"/>
          <ac:spMkLst>
            <pc:docMk/>
            <pc:sldMk cId="1494383530" sldId="334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11:36:04.938" v="8089" actId="1076"/>
          <ac:spMkLst>
            <pc:docMk/>
            <pc:sldMk cId="1494383530" sldId="334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0:54.191" v="13772" actId="1076"/>
          <ac:spMkLst>
            <pc:docMk/>
            <pc:sldMk cId="1494383530" sldId="334"/>
            <ac:spMk id="4" creationId="{339753EB-C590-9428-8F96-671A1943C201}"/>
          </ac:spMkLst>
        </pc:spChg>
        <pc:spChg chg="add del mod">
          <ac:chgData name="CLAUDIA TORRE CELEIZÁBAL" userId="3de8f1b0-832a-4e54-aa02-c0f499e56230" providerId="ADAL" clId="{D0BCA74C-50E9-4D8B-B899-0E76C5E090D4}" dt="2023-09-19T13:48:42.061" v="13969" actId="478"/>
          <ac:spMkLst>
            <pc:docMk/>
            <pc:sldMk cId="1494383530" sldId="334"/>
            <ac:spMk id="7" creationId="{AB96D5F4-4E13-7DB3-86EC-2C729412DCB0}"/>
          </ac:spMkLst>
        </pc:spChg>
        <pc:spChg chg="add mod">
          <ac:chgData name="CLAUDIA TORRE CELEIZÁBAL" userId="3de8f1b0-832a-4e54-aa02-c0f499e56230" providerId="ADAL" clId="{D0BCA74C-50E9-4D8B-B899-0E76C5E090D4}" dt="2023-09-19T13:48:39.438" v="13968"/>
          <ac:spMkLst>
            <pc:docMk/>
            <pc:sldMk cId="1494383530" sldId="334"/>
            <ac:spMk id="8" creationId="{E0257223-4E38-9FDA-30ED-D75B53BE43B1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3:48:49.561" v="13971"/>
        <pc:sldMkLst>
          <pc:docMk/>
          <pc:sldMk cId="950224159" sldId="335"/>
        </pc:sldMkLst>
        <pc:spChg chg="mod">
          <ac:chgData name="CLAUDIA TORRE CELEIZÁBAL" userId="3de8f1b0-832a-4e54-aa02-c0f499e56230" providerId="ADAL" clId="{D0BCA74C-50E9-4D8B-B899-0E76C5E090D4}" dt="2023-09-19T13:48:49.561" v="13971"/>
          <ac:spMkLst>
            <pc:docMk/>
            <pc:sldMk cId="950224159" sldId="335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11:37:40.174" v="8309" actId="20577"/>
          <ac:spMkLst>
            <pc:docMk/>
            <pc:sldMk cId="950224159" sldId="335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1:00.014" v="13774" actId="1076"/>
          <ac:spMkLst>
            <pc:docMk/>
            <pc:sldMk cId="950224159" sldId="335"/>
            <ac:spMk id="4" creationId="{B2F880DA-2C3E-171E-9A8E-DB17B905772A}"/>
          </ac:spMkLst>
        </pc:spChg>
      </pc:sldChg>
      <pc:sldChg chg="addSp modSp add mod modNotesTx">
        <pc:chgData name="CLAUDIA TORRE CELEIZÁBAL" userId="3de8f1b0-832a-4e54-aa02-c0f499e56230" providerId="ADAL" clId="{D0BCA74C-50E9-4D8B-B899-0E76C5E090D4}" dt="2023-09-19T13:48:53.014" v="13972"/>
        <pc:sldMkLst>
          <pc:docMk/>
          <pc:sldMk cId="3138815323" sldId="336"/>
        </pc:sldMkLst>
        <pc:spChg chg="mod">
          <ac:chgData name="CLAUDIA TORRE CELEIZÁBAL" userId="3de8f1b0-832a-4e54-aa02-c0f499e56230" providerId="ADAL" clId="{D0BCA74C-50E9-4D8B-B899-0E76C5E090D4}" dt="2023-09-19T13:48:53.014" v="13972"/>
          <ac:spMkLst>
            <pc:docMk/>
            <pc:sldMk cId="3138815323" sldId="336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41:13.784" v="13775" actId="1076"/>
          <ac:spMkLst>
            <pc:docMk/>
            <pc:sldMk cId="3138815323" sldId="336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1:18.545" v="13777" actId="1076"/>
          <ac:spMkLst>
            <pc:docMk/>
            <pc:sldMk cId="3138815323" sldId="336"/>
            <ac:spMk id="4" creationId="{8CDD05B6-D598-7A21-97D0-08DCA56D5311}"/>
          </ac:spMkLst>
        </pc:spChg>
      </pc:sldChg>
      <pc:sldChg chg="addSp modSp add mod modNotesTx">
        <pc:chgData name="CLAUDIA TORRE CELEIZÁBAL" userId="3de8f1b0-832a-4e54-aa02-c0f499e56230" providerId="ADAL" clId="{D0BCA74C-50E9-4D8B-B899-0E76C5E090D4}" dt="2023-09-19T13:48:55.783" v="13973"/>
        <pc:sldMkLst>
          <pc:docMk/>
          <pc:sldMk cId="1418596937" sldId="337"/>
        </pc:sldMkLst>
        <pc:spChg chg="mod">
          <ac:chgData name="CLAUDIA TORRE CELEIZÁBAL" userId="3de8f1b0-832a-4e54-aa02-c0f499e56230" providerId="ADAL" clId="{D0BCA74C-50E9-4D8B-B899-0E76C5E090D4}" dt="2023-09-19T13:48:55.783" v="13973"/>
          <ac:spMkLst>
            <pc:docMk/>
            <pc:sldMk cId="1418596937" sldId="337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11:42:23.844" v="8858" actId="1076"/>
          <ac:spMkLst>
            <pc:docMk/>
            <pc:sldMk cId="1418596937" sldId="337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1:57.001" v="13778"/>
          <ac:spMkLst>
            <pc:docMk/>
            <pc:sldMk cId="1418596937" sldId="337"/>
            <ac:spMk id="4" creationId="{437AD3D3-AEB3-C004-9229-5877D079F2CF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3:49:00.623" v="13974"/>
        <pc:sldMkLst>
          <pc:docMk/>
          <pc:sldMk cId="3312119144" sldId="338"/>
        </pc:sldMkLst>
        <pc:spChg chg="mod">
          <ac:chgData name="CLAUDIA TORRE CELEIZÁBAL" userId="3de8f1b0-832a-4e54-aa02-c0f499e56230" providerId="ADAL" clId="{D0BCA74C-50E9-4D8B-B899-0E76C5E090D4}" dt="2023-09-19T13:49:00.623" v="13974"/>
          <ac:spMkLst>
            <pc:docMk/>
            <pc:sldMk cId="3312119144" sldId="338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42:18.364" v="13782" actId="1076"/>
          <ac:spMkLst>
            <pc:docMk/>
            <pc:sldMk cId="3312119144" sldId="338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2:03.777" v="13780" actId="1076"/>
          <ac:spMkLst>
            <pc:docMk/>
            <pc:sldMk cId="3312119144" sldId="338"/>
            <ac:spMk id="4" creationId="{6175F2DE-36CE-FA10-4DC2-789FDA874565}"/>
          </ac:spMkLst>
        </pc:spChg>
      </pc:sldChg>
      <pc:sldChg chg="modSp add mod">
        <pc:chgData name="CLAUDIA TORRE CELEIZÁBAL" userId="3de8f1b0-832a-4e54-aa02-c0f499e56230" providerId="ADAL" clId="{D0BCA74C-50E9-4D8B-B899-0E76C5E090D4}" dt="2023-09-19T13:49:03.563" v="13975"/>
        <pc:sldMkLst>
          <pc:docMk/>
          <pc:sldMk cId="3688761909" sldId="339"/>
        </pc:sldMkLst>
        <pc:spChg chg="mod">
          <ac:chgData name="CLAUDIA TORRE CELEIZÁBAL" userId="3de8f1b0-832a-4e54-aa02-c0f499e56230" providerId="ADAL" clId="{D0BCA74C-50E9-4D8B-B899-0E76C5E090D4}" dt="2023-09-19T13:49:03.563" v="13975"/>
          <ac:spMkLst>
            <pc:docMk/>
            <pc:sldMk cId="3688761909" sldId="33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42:10.704" v="13781" actId="1076"/>
          <ac:spMkLst>
            <pc:docMk/>
            <pc:sldMk cId="3688761909" sldId="339"/>
            <ac:spMk id="3" creationId="{EA39570F-E8E1-2CE9-12EC-FAAAD449D36E}"/>
          </ac:spMkLst>
        </pc:spChg>
        <pc:picChg chg="mod">
          <ac:chgData name="CLAUDIA TORRE CELEIZÁBAL" userId="3de8f1b0-832a-4e54-aa02-c0f499e56230" providerId="ADAL" clId="{D0BCA74C-50E9-4D8B-B899-0E76C5E090D4}" dt="2023-09-11T11:45:20.921" v="9395" actId="1076"/>
          <ac:picMkLst>
            <pc:docMk/>
            <pc:sldMk cId="3688761909" sldId="339"/>
            <ac:picMk id="6" creationId="{FD5AB47F-7A64-16F8-513F-FA48E10675D8}"/>
          </ac:picMkLst>
        </pc:picChg>
      </pc:sldChg>
      <pc:sldChg chg="addSp delSp modSp add mod ord">
        <pc:chgData name="CLAUDIA TORRE CELEIZÁBAL" userId="3de8f1b0-832a-4e54-aa02-c0f499e56230" providerId="ADAL" clId="{D0BCA74C-50E9-4D8B-B899-0E76C5E090D4}" dt="2023-09-19T13:49:06.712" v="13976"/>
        <pc:sldMkLst>
          <pc:docMk/>
          <pc:sldMk cId="2433561979" sldId="340"/>
        </pc:sldMkLst>
        <pc:spChg chg="mod">
          <ac:chgData name="CLAUDIA TORRE CELEIZÁBAL" userId="3de8f1b0-832a-4e54-aa02-c0f499e56230" providerId="ADAL" clId="{D0BCA74C-50E9-4D8B-B899-0E76C5E090D4}" dt="2023-09-19T13:49:06.712" v="13976"/>
          <ac:spMkLst>
            <pc:docMk/>
            <pc:sldMk cId="2433561979" sldId="340"/>
            <ac:spMk id="2" creationId="{AF35EB0E-F05C-8A28-F323-EF9F564953F0}"/>
          </ac:spMkLst>
        </pc:spChg>
        <pc:spChg chg="mod">
          <ac:chgData name="CLAUDIA TORRE CELEIZÁBAL" userId="3de8f1b0-832a-4e54-aa02-c0f499e56230" providerId="ADAL" clId="{D0BCA74C-50E9-4D8B-B899-0E76C5E090D4}" dt="2023-09-11T12:18:15.052" v="9785" actId="20577"/>
          <ac:spMkLst>
            <pc:docMk/>
            <pc:sldMk cId="2433561979" sldId="340"/>
            <ac:spMk id="7" creationId="{6BF9D4BD-964F-78E8-6604-233A8FAED702}"/>
          </ac:spMkLst>
        </pc:spChg>
        <pc:spChg chg="mod">
          <ac:chgData name="CLAUDIA TORRE CELEIZÁBAL" userId="3de8f1b0-832a-4e54-aa02-c0f499e56230" providerId="ADAL" clId="{D0BCA74C-50E9-4D8B-B899-0E76C5E090D4}" dt="2023-09-11T12:20:29.840" v="10082" actId="20577"/>
          <ac:spMkLst>
            <pc:docMk/>
            <pc:sldMk cId="2433561979" sldId="340"/>
            <ac:spMk id="10" creationId="{D1352CC1-0E53-0280-10D3-B5D383CE6A6A}"/>
          </ac:spMkLst>
        </pc:spChg>
        <pc:picChg chg="del">
          <ac:chgData name="CLAUDIA TORRE CELEIZÁBAL" userId="3de8f1b0-832a-4e54-aa02-c0f499e56230" providerId="ADAL" clId="{D0BCA74C-50E9-4D8B-B899-0E76C5E090D4}" dt="2023-09-11T11:47:11.359" v="9420" actId="478"/>
          <ac:picMkLst>
            <pc:docMk/>
            <pc:sldMk cId="2433561979" sldId="340"/>
            <ac:picMk id="4" creationId="{EA2CDF12-D433-7BFE-C5E4-0BAD6AC62D14}"/>
          </ac:picMkLst>
        </pc:picChg>
        <pc:picChg chg="add mod">
          <ac:chgData name="CLAUDIA TORRE CELEIZÁBAL" userId="3de8f1b0-832a-4e54-aa02-c0f499e56230" providerId="ADAL" clId="{D0BCA74C-50E9-4D8B-B899-0E76C5E090D4}" dt="2023-09-11T12:13:04.969" v="9460" actId="1076"/>
          <ac:picMkLst>
            <pc:docMk/>
            <pc:sldMk cId="2433561979" sldId="340"/>
            <ac:picMk id="5" creationId="{8FDFD575-B74A-6DB0-41A4-BB1CDCDD8C12}"/>
          </ac:picMkLst>
        </pc:picChg>
        <pc:picChg chg="del">
          <ac:chgData name="CLAUDIA TORRE CELEIZÁBAL" userId="3de8f1b0-832a-4e54-aa02-c0f499e56230" providerId="ADAL" clId="{D0BCA74C-50E9-4D8B-B899-0E76C5E090D4}" dt="2023-09-11T11:47:21.336" v="9424" actId="478"/>
          <ac:picMkLst>
            <pc:docMk/>
            <pc:sldMk cId="2433561979" sldId="340"/>
            <ac:picMk id="8" creationId="{981DC482-250C-79D2-0398-E8AD443FB87E}"/>
          </ac:picMkLst>
        </pc:picChg>
        <pc:picChg chg="add mod">
          <ac:chgData name="CLAUDIA TORRE CELEIZÁBAL" userId="3de8f1b0-832a-4e54-aa02-c0f499e56230" providerId="ADAL" clId="{D0BCA74C-50E9-4D8B-B899-0E76C5E090D4}" dt="2023-09-11T12:19:41.106" v="10002" actId="1076"/>
          <ac:picMkLst>
            <pc:docMk/>
            <pc:sldMk cId="2433561979" sldId="340"/>
            <ac:picMk id="9" creationId="{6B071C3E-760E-452B-D6A7-A026E8A3EB76}"/>
          </ac:picMkLst>
        </pc:picChg>
      </pc:sldChg>
      <pc:sldChg chg="add del ord">
        <pc:chgData name="CLAUDIA TORRE CELEIZÁBAL" userId="3de8f1b0-832a-4e54-aa02-c0f499e56230" providerId="ADAL" clId="{D0BCA74C-50E9-4D8B-B899-0E76C5E090D4}" dt="2023-09-11T11:46:37.236" v="9400" actId="47"/>
        <pc:sldMkLst>
          <pc:docMk/>
          <pc:sldMk cId="2910072456" sldId="340"/>
        </pc:sldMkLst>
      </pc:sldChg>
      <pc:sldChg chg="addSp modSp add mod">
        <pc:chgData name="CLAUDIA TORRE CELEIZÁBAL" userId="3de8f1b0-832a-4e54-aa02-c0f499e56230" providerId="ADAL" clId="{D0BCA74C-50E9-4D8B-B899-0E76C5E090D4}" dt="2023-09-19T13:49:10.019" v="13977"/>
        <pc:sldMkLst>
          <pc:docMk/>
          <pc:sldMk cId="3412628942" sldId="341"/>
        </pc:sldMkLst>
        <pc:spChg chg="mod">
          <ac:chgData name="CLAUDIA TORRE CELEIZÁBAL" userId="3de8f1b0-832a-4e54-aa02-c0f499e56230" providerId="ADAL" clId="{D0BCA74C-50E9-4D8B-B899-0E76C5E090D4}" dt="2023-09-19T13:49:10.019" v="13977"/>
          <ac:spMkLst>
            <pc:docMk/>
            <pc:sldMk cId="3412628942" sldId="341"/>
            <ac:spMk id="2" creationId="{AF35EB0E-F05C-8A28-F323-EF9F564953F0}"/>
          </ac:spMkLst>
        </pc:spChg>
        <pc:spChg chg="mod">
          <ac:chgData name="CLAUDIA TORRE CELEIZÁBAL" userId="3de8f1b0-832a-4e54-aa02-c0f499e56230" providerId="ADAL" clId="{D0BCA74C-50E9-4D8B-B899-0E76C5E090D4}" dt="2023-09-11T12:22:45.233" v="10323" actId="1076"/>
          <ac:spMkLst>
            <pc:docMk/>
            <pc:sldMk cId="3412628942" sldId="341"/>
            <ac:spMk id="7" creationId="{6BF9D4BD-964F-78E8-6604-233A8FAED702}"/>
          </ac:spMkLst>
        </pc:spChg>
        <pc:spChg chg="mod">
          <ac:chgData name="CLAUDIA TORRE CELEIZÁBAL" userId="3de8f1b0-832a-4e54-aa02-c0f499e56230" providerId="ADAL" clId="{D0BCA74C-50E9-4D8B-B899-0E76C5E090D4}" dt="2023-09-11T12:24:07.647" v="10521" actId="1076"/>
          <ac:spMkLst>
            <pc:docMk/>
            <pc:sldMk cId="3412628942" sldId="341"/>
            <ac:spMk id="10" creationId="{D1352CC1-0E53-0280-10D3-B5D383CE6A6A}"/>
          </ac:spMkLst>
        </pc:spChg>
        <pc:picChg chg="add mod">
          <ac:chgData name="CLAUDIA TORRE CELEIZÁBAL" userId="3de8f1b0-832a-4e54-aa02-c0f499e56230" providerId="ADAL" clId="{D0BCA74C-50E9-4D8B-B899-0E76C5E090D4}" dt="2023-09-11T12:14:31.992" v="9464" actId="1076"/>
          <ac:picMkLst>
            <pc:docMk/>
            <pc:sldMk cId="3412628942" sldId="341"/>
            <ac:picMk id="4" creationId="{788EAC58-6AA4-832E-DAF7-C06B0032E4AA}"/>
          </ac:picMkLst>
        </pc:picChg>
        <pc:picChg chg="add mod">
          <ac:chgData name="CLAUDIA TORRE CELEIZÁBAL" userId="3de8f1b0-832a-4e54-aa02-c0f499e56230" providerId="ADAL" clId="{D0BCA74C-50E9-4D8B-B899-0E76C5E090D4}" dt="2023-09-11T12:14:53.515" v="9466" actId="1076"/>
          <ac:picMkLst>
            <pc:docMk/>
            <pc:sldMk cId="3412628942" sldId="341"/>
            <ac:picMk id="5" creationId="{039E5D8F-07A8-DAAE-593D-18424B0D4973}"/>
          </ac:picMkLst>
        </pc:picChg>
      </pc:sldChg>
      <pc:sldChg chg="addSp modSp add mod">
        <pc:chgData name="CLAUDIA TORRE CELEIZÁBAL" userId="3de8f1b0-832a-4e54-aa02-c0f499e56230" providerId="ADAL" clId="{D0BCA74C-50E9-4D8B-B899-0E76C5E090D4}" dt="2023-09-19T13:49:14.176" v="13978"/>
        <pc:sldMkLst>
          <pc:docMk/>
          <pc:sldMk cId="3558164303" sldId="342"/>
        </pc:sldMkLst>
        <pc:spChg chg="mod">
          <ac:chgData name="CLAUDIA TORRE CELEIZÁBAL" userId="3de8f1b0-832a-4e54-aa02-c0f499e56230" providerId="ADAL" clId="{D0BCA74C-50E9-4D8B-B899-0E76C5E090D4}" dt="2023-09-19T13:49:14.176" v="13978"/>
          <ac:spMkLst>
            <pc:docMk/>
            <pc:sldMk cId="3558164303" sldId="342"/>
            <ac:spMk id="2" creationId="{AF35EB0E-F05C-8A28-F323-EF9F564953F0}"/>
          </ac:spMkLst>
        </pc:spChg>
        <pc:spChg chg="mod">
          <ac:chgData name="CLAUDIA TORRE CELEIZÁBAL" userId="3de8f1b0-832a-4e54-aa02-c0f499e56230" providerId="ADAL" clId="{D0BCA74C-50E9-4D8B-B899-0E76C5E090D4}" dt="2023-09-11T12:27:10.267" v="10869" actId="20577"/>
          <ac:spMkLst>
            <pc:docMk/>
            <pc:sldMk cId="3558164303" sldId="342"/>
            <ac:spMk id="7" creationId="{6BF9D4BD-964F-78E8-6604-233A8FAED702}"/>
          </ac:spMkLst>
        </pc:spChg>
        <pc:spChg chg="mod">
          <ac:chgData name="CLAUDIA TORRE CELEIZÁBAL" userId="3de8f1b0-832a-4e54-aa02-c0f499e56230" providerId="ADAL" clId="{D0BCA74C-50E9-4D8B-B899-0E76C5E090D4}" dt="2023-09-11T12:26:57.075" v="10867" actId="20577"/>
          <ac:spMkLst>
            <pc:docMk/>
            <pc:sldMk cId="3558164303" sldId="342"/>
            <ac:spMk id="10" creationId="{D1352CC1-0E53-0280-10D3-B5D383CE6A6A}"/>
          </ac:spMkLst>
        </pc:spChg>
        <pc:picChg chg="add mod">
          <ac:chgData name="CLAUDIA TORRE CELEIZÁBAL" userId="3de8f1b0-832a-4e54-aa02-c0f499e56230" providerId="ADAL" clId="{D0BCA74C-50E9-4D8B-B899-0E76C5E090D4}" dt="2023-09-11T12:15:09.866" v="9468" actId="1076"/>
          <ac:picMkLst>
            <pc:docMk/>
            <pc:sldMk cId="3558164303" sldId="342"/>
            <ac:picMk id="3" creationId="{CB97E714-9FA1-13AE-1ED8-B206685ED847}"/>
          </ac:picMkLst>
        </pc:picChg>
        <pc:picChg chg="add mod">
          <ac:chgData name="CLAUDIA TORRE CELEIZÁBAL" userId="3de8f1b0-832a-4e54-aa02-c0f499e56230" providerId="ADAL" clId="{D0BCA74C-50E9-4D8B-B899-0E76C5E090D4}" dt="2023-09-11T12:15:39.853" v="9470" actId="1076"/>
          <ac:picMkLst>
            <pc:docMk/>
            <pc:sldMk cId="3558164303" sldId="342"/>
            <ac:picMk id="5" creationId="{4B8CB336-1694-65B2-91E6-C183354072C1}"/>
          </ac:picMkLst>
        </pc:picChg>
      </pc:sldChg>
      <pc:sldChg chg="modSp add del mod">
        <pc:chgData name="CLAUDIA TORRE CELEIZÁBAL" userId="3de8f1b0-832a-4e54-aa02-c0f499e56230" providerId="ADAL" clId="{D0BCA74C-50E9-4D8B-B899-0E76C5E090D4}" dt="2023-09-19T14:13:41.139" v="13982" actId="47"/>
        <pc:sldMkLst>
          <pc:docMk/>
          <pc:sldMk cId="0" sldId="343"/>
        </pc:sldMkLst>
        <pc:spChg chg="mod">
          <ac:chgData name="CLAUDIA TORRE CELEIZÁBAL" userId="3de8f1b0-832a-4e54-aa02-c0f499e56230" providerId="ADAL" clId="{D0BCA74C-50E9-4D8B-B899-0E76C5E090D4}" dt="2023-09-11T12:27:51.386" v="10871" actId="20577"/>
          <ac:spMkLst>
            <pc:docMk/>
            <pc:sldMk cId="0" sldId="343"/>
            <ac:spMk id="3" creationId="{00000000-0000-0000-0000-000000000000}"/>
          </ac:spMkLst>
        </pc:spChg>
      </pc:sldChg>
      <pc:sldChg chg="modSp add del mod">
        <pc:chgData name="CLAUDIA TORRE CELEIZÁBAL" userId="3de8f1b0-832a-4e54-aa02-c0f499e56230" providerId="ADAL" clId="{D0BCA74C-50E9-4D8B-B899-0E76C5E090D4}" dt="2023-09-19T14:13:41.139" v="13982" actId="47"/>
        <pc:sldMkLst>
          <pc:docMk/>
          <pc:sldMk cId="0" sldId="344"/>
        </pc:sldMkLst>
        <pc:spChg chg="mod">
          <ac:chgData name="CLAUDIA TORRE CELEIZÁBAL" userId="3de8f1b0-832a-4e54-aa02-c0f499e56230" providerId="ADAL" clId="{D0BCA74C-50E9-4D8B-B899-0E76C5E090D4}" dt="2023-09-11T12:28:05.277" v="10873" actId="20577"/>
          <ac:spMkLst>
            <pc:docMk/>
            <pc:sldMk cId="0" sldId="344"/>
            <ac:spMk id="3" creationId="{00000000-0000-0000-0000-000000000000}"/>
          </ac:spMkLst>
        </pc:spChg>
      </pc:sldChg>
      <pc:sldChg chg="modSp add mod">
        <pc:chgData name="CLAUDIA TORRE CELEIZÁBAL" userId="3de8f1b0-832a-4e54-aa02-c0f499e56230" providerId="ADAL" clId="{D0BCA74C-50E9-4D8B-B899-0E76C5E090D4}" dt="2023-09-19T10:45:33.083" v="13248" actId="20577"/>
        <pc:sldMkLst>
          <pc:docMk/>
          <pc:sldMk cId="2614720084" sldId="345"/>
        </pc:sldMkLst>
        <pc:spChg chg="mod">
          <ac:chgData name="CLAUDIA TORRE CELEIZÁBAL" userId="3de8f1b0-832a-4e54-aa02-c0f499e56230" providerId="ADAL" clId="{D0BCA74C-50E9-4D8B-B899-0E76C5E090D4}" dt="2023-09-19T10:45:33.083" v="13248" actId="20577"/>
          <ac:spMkLst>
            <pc:docMk/>
            <pc:sldMk cId="2614720084" sldId="345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3T15:57:08.712" v="11355" actId="1076"/>
          <ac:spMkLst>
            <pc:docMk/>
            <pc:sldMk cId="2614720084" sldId="345"/>
            <ac:spMk id="3" creationId="{00000000-0000-0000-0000-000000000000}"/>
          </ac:spMkLst>
        </pc:spChg>
      </pc:sldChg>
      <pc:sldChg chg="addSp delSp modSp add mod modNotesTx">
        <pc:chgData name="CLAUDIA TORRE CELEIZÁBAL" userId="3de8f1b0-832a-4e54-aa02-c0f499e56230" providerId="ADAL" clId="{D0BCA74C-50E9-4D8B-B899-0E76C5E090D4}" dt="2023-09-19T10:58:45.338" v="13475" actId="20577"/>
        <pc:sldMkLst>
          <pc:docMk/>
          <pc:sldMk cId="717364965" sldId="346"/>
        </pc:sldMkLst>
        <pc:spChg chg="mod">
          <ac:chgData name="CLAUDIA TORRE CELEIZÁBAL" userId="3de8f1b0-832a-4e54-aa02-c0f499e56230" providerId="ADAL" clId="{D0BCA74C-50E9-4D8B-B899-0E76C5E090D4}" dt="2023-09-19T10:58:45.338" v="13475" actId="20577"/>
          <ac:spMkLst>
            <pc:docMk/>
            <pc:sldMk cId="717364965" sldId="346"/>
            <ac:spMk id="2" creationId="{00000000-0000-0000-0000-000000000000}"/>
          </ac:spMkLst>
        </pc:spChg>
        <pc:spChg chg="del mod">
          <ac:chgData name="CLAUDIA TORRE CELEIZÁBAL" userId="3de8f1b0-832a-4e54-aa02-c0f499e56230" providerId="ADAL" clId="{D0BCA74C-50E9-4D8B-B899-0E76C5E090D4}" dt="2023-09-18T11:30:44.091" v="11482"/>
          <ac:spMkLst>
            <pc:docMk/>
            <pc:sldMk cId="717364965" sldId="346"/>
            <ac:spMk id="3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8T11:31:35.659" v="11499" actId="20577"/>
          <ac:spMkLst>
            <pc:docMk/>
            <pc:sldMk cId="717364965" sldId="346"/>
            <ac:spMk id="4" creationId="{8EA0ABF4-B2B4-859A-E57C-846D3236EAAA}"/>
          </ac:spMkLst>
        </pc:spChg>
        <pc:spChg chg="add mod">
          <ac:chgData name="CLAUDIA TORRE CELEIZÁBAL" userId="3de8f1b0-832a-4e54-aa02-c0f499e56230" providerId="ADAL" clId="{D0BCA74C-50E9-4D8B-B899-0E76C5E090D4}" dt="2023-09-18T11:31:09.522" v="11485" actId="13822"/>
          <ac:spMkLst>
            <pc:docMk/>
            <pc:sldMk cId="717364965" sldId="346"/>
            <ac:spMk id="5" creationId="{C1EB800C-1FAC-95CC-CF29-605BBA1E4F1D}"/>
          </ac:spMkLst>
        </pc:spChg>
        <pc:spChg chg="add mod">
          <ac:chgData name="CLAUDIA TORRE CELEIZÁBAL" userId="3de8f1b0-832a-4e54-aa02-c0f499e56230" providerId="ADAL" clId="{D0BCA74C-50E9-4D8B-B899-0E76C5E090D4}" dt="2023-09-18T11:31:52.203" v="11513" actId="14100"/>
          <ac:spMkLst>
            <pc:docMk/>
            <pc:sldMk cId="717364965" sldId="346"/>
            <ac:spMk id="6" creationId="{E952D956-5C26-50EA-05B5-6CE47A2FF06A}"/>
          </ac:spMkLst>
        </pc:spChg>
      </pc:sldChg>
      <pc:sldChg chg="addSp delSp modSp add mod ord modNotesTx">
        <pc:chgData name="CLAUDIA TORRE CELEIZÁBAL" userId="3de8f1b0-832a-4e54-aa02-c0f499e56230" providerId="ADAL" clId="{D0BCA74C-50E9-4D8B-B899-0E76C5E090D4}" dt="2023-09-19T11:32:32.135" v="13538" actId="20577"/>
        <pc:sldMkLst>
          <pc:docMk/>
          <pc:sldMk cId="1124633368" sldId="347"/>
        </pc:sldMkLst>
        <pc:spChg chg="mod">
          <ac:chgData name="CLAUDIA TORRE CELEIZÁBAL" userId="3de8f1b0-832a-4e54-aa02-c0f499e56230" providerId="ADAL" clId="{D0BCA74C-50E9-4D8B-B899-0E76C5E090D4}" dt="2023-09-19T11:32:32.135" v="13538" actId="20577"/>
          <ac:spMkLst>
            <pc:docMk/>
            <pc:sldMk cId="1124633368" sldId="347"/>
            <ac:spMk id="2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8T12:19:20.880" v="13128" actId="113"/>
          <ac:spMkLst>
            <pc:docMk/>
            <pc:sldMk cId="1124633368" sldId="347"/>
            <ac:spMk id="3" creationId="{54A37784-E23F-7435-BC5D-6E9BBDCA55BD}"/>
          </ac:spMkLst>
        </pc:spChg>
        <pc:spChg chg="del">
          <ac:chgData name="CLAUDIA TORRE CELEIZÁBAL" userId="3de8f1b0-832a-4e54-aa02-c0f499e56230" providerId="ADAL" clId="{D0BCA74C-50E9-4D8B-B899-0E76C5E090D4}" dt="2023-09-18T11:34:03.909" v="11823" actId="478"/>
          <ac:spMkLst>
            <pc:docMk/>
            <pc:sldMk cId="1124633368" sldId="347"/>
            <ac:spMk id="4" creationId="{8EA0ABF4-B2B4-859A-E57C-846D3236EAAA}"/>
          </ac:spMkLst>
        </pc:spChg>
        <pc:spChg chg="del">
          <ac:chgData name="CLAUDIA TORRE CELEIZÁBAL" userId="3de8f1b0-832a-4e54-aa02-c0f499e56230" providerId="ADAL" clId="{D0BCA74C-50E9-4D8B-B899-0E76C5E090D4}" dt="2023-09-18T11:34:07.795" v="11825" actId="478"/>
          <ac:spMkLst>
            <pc:docMk/>
            <pc:sldMk cId="1124633368" sldId="347"/>
            <ac:spMk id="5" creationId="{C1EB800C-1FAC-95CC-CF29-605BBA1E4F1D}"/>
          </ac:spMkLst>
        </pc:spChg>
        <pc:spChg chg="del">
          <ac:chgData name="CLAUDIA TORRE CELEIZÁBAL" userId="3de8f1b0-832a-4e54-aa02-c0f499e56230" providerId="ADAL" clId="{D0BCA74C-50E9-4D8B-B899-0E76C5E090D4}" dt="2023-09-18T11:34:06.325" v="11824" actId="478"/>
          <ac:spMkLst>
            <pc:docMk/>
            <pc:sldMk cId="1124633368" sldId="347"/>
            <ac:spMk id="6" creationId="{E952D956-5C26-50EA-05B5-6CE47A2FF06A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0:58:39.047" v="13472" actId="20577"/>
        <pc:sldMkLst>
          <pc:docMk/>
          <pc:sldMk cId="4233112192" sldId="348"/>
        </pc:sldMkLst>
        <pc:spChg chg="mod">
          <ac:chgData name="CLAUDIA TORRE CELEIZÁBAL" userId="3de8f1b0-832a-4e54-aa02-c0f499e56230" providerId="ADAL" clId="{D0BCA74C-50E9-4D8B-B899-0E76C5E090D4}" dt="2023-09-19T10:58:39.047" v="13472" actId="20577"/>
          <ac:spMkLst>
            <pc:docMk/>
            <pc:sldMk cId="4233112192" sldId="348"/>
            <ac:spMk id="2" creationId="{00000000-0000-0000-0000-000000000000}"/>
          </ac:spMkLst>
        </pc:spChg>
        <pc:picChg chg="add mod">
          <ac:chgData name="CLAUDIA TORRE CELEIZÁBAL" userId="3de8f1b0-832a-4e54-aa02-c0f499e56230" providerId="ADAL" clId="{D0BCA74C-50E9-4D8B-B899-0E76C5E090D4}" dt="2023-09-18T18:00:58.826" v="13167" actId="1076"/>
          <ac:picMkLst>
            <pc:docMk/>
            <pc:sldMk cId="4233112192" sldId="348"/>
            <ac:picMk id="4" creationId="{3093554A-ADB7-6AA1-9556-9EE735D7D098}"/>
          </ac:picMkLst>
        </pc:picChg>
        <pc:picChg chg="del">
          <ac:chgData name="CLAUDIA TORRE CELEIZÁBAL" userId="3de8f1b0-832a-4e54-aa02-c0f499e56230" providerId="ADAL" clId="{D0BCA74C-50E9-4D8B-B899-0E76C5E090D4}" dt="2023-09-18T18:00:54.046" v="13165" actId="478"/>
          <ac:picMkLst>
            <pc:docMk/>
            <pc:sldMk cId="4233112192" sldId="348"/>
            <ac:picMk id="5" creationId="{A290F732-E724-33F0-8EC9-48A8C8732EFA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6:31:37.440" v="16959" actId="20577"/>
        <pc:sldMkLst>
          <pc:docMk/>
          <pc:sldMk cId="934015873" sldId="349"/>
        </pc:sldMkLst>
        <pc:spChg chg="mod">
          <ac:chgData name="CLAUDIA TORRE CELEIZÁBAL" userId="3de8f1b0-832a-4e54-aa02-c0f499e56230" providerId="ADAL" clId="{D0BCA74C-50E9-4D8B-B899-0E76C5E090D4}" dt="2023-09-19T10:49:01.037" v="13251" actId="20577"/>
          <ac:spMkLst>
            <pc:docMk/>
            <pc:sldMk cId="934015873" sldId="34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6:31:37.440" v="16959" actId="20577"/>
          <ac:spMkLst>
            <pc:docMk/>
            <pc:sldMk cId="934015873" sldId="349"/>
            <ac:spMk id="3" creationId="{00000000-0000-0000-0000-000000000000}"/>
          </ac:spMkLst>
        </pc:spChg>
        <pc:picChg chg="add del mod">
          <ac:chgData name="CLAUDIA TORRE CELEIZÁBAL" userId="3de8f1b0-832a-4e54-aa02-c0f499e56230" providerId="ADAL" clId="{D0BCA74C-50E9-4D8B-B899-0E76C5E090D4}" dt="2023-09-19T16:31:28.990" v="16937" actId="478"/>
          <ac:picMkLst>
            <pc:docMk/>
            <pc:sldMk cId="934015873" sldId="349"/>
            <ac:picMk id="4" creationId="{F68C2E3D-42BC-23F8-E66E-9B3A369B5EB7}"/>
          </ac:picMkLst>
        </pc:picChg>
      </pc:sldChg>
      <pc:sldChg chg="add">
        <pc:chgData name="CLAUDIA TORRE CELEIZÁBAL" userId="3de8f1b0-832a-4e54-aa02-c0f499e56230" providerId="ADAL" clId="{D0BCA74C-50E9-4D8B-B899-0E76C5E090D4}" dt="2023-09-19T13:48:23.640" v="13960" actId="2890"/>
        <pc:sldMkLst>
          <pc:docMk/>
          <pc:sldMk cId="2673302245" sldId="350"/>
        </pc:sldMkLst>
      </pc:sldChg>
      <pc:sldChg chg="addSp delSp modSp add mod modNotesTx">
        <pc:chgData name="CLAUDIA TORRE CELEIZÁBAL" userId="3de8f1b0-832a-4e54-aa02-c0f499e56230" providerId="ADAL" clId="{D0BCA74C-50E9-4D8B-B899-0E76C5E090D4}" dt="2023-09-19T14:52:57.825" v="15211" actId="113"/>
        <pc:sldMkLst>
          <pc:docMk/>
          <pc:sldMk cId="823900518" sldId="351"/>
        </pc:sldMkLst>
        <pc:spChg chg="mod">
          <ac:chgData name="CLAUDIA TORRE CELEIZÁBAL" userId="3de8f1b0-832a-4e54-aa02-c0f499e56230" providerId="ADAL" clId="{D0BCA74C-50E9-4D8B-B899-0E76C5E090D4}" dt="2023-09-19T14:17:56.410" v="14024" actId="20577"/>
          <ac:spMkLst>
            <pc:docMk/>
            <pc:sldMk cId="823900518" sldId="351"/>
            <ac:spMk id="2" creationId="{AF35EB0E-F05C-8A28-F323-EF9F564953F0}"/>
          </ac:spMkLst>
        </pc:spChg>
        <pc:spChg chg="add del mod">
          <ac:chgData name="CLAUDIA TORRE CELEIZÁBAL" userId="3de8f1b0-832a-4e54-aa02-c0f499e56230" providerId="ADAL" clId="{D0BCA74C-50E9-4D8B-B899-0E76C5E090D4}" dt="2023-09-19T14:18:48.992" v="14031"/>
          <ac:spMkLst>
            <pc:docMk/>
            <pc:sldMk cId="823900518" sldId="351"/>
            <ac:spMk id="4" creationId="{14B28172-A7EA-B386-5836-A7409728CA09}"/>
          </ac:spMkLst>
        </pc:spChg>
        <pc:spChg chg="add mod">
          <ac:chgData name="CLAUDIA TORRE CELEIZÁBAL" userId="3de8f1b0-832a-4e54-aa02-c0f499e56230" providerId="ADAL" clId="{D0BCA74C-50E9-4D8B-B899-0E76C5E090D4}" dt="2023-09-19T14:19:06.717" v="14047" actId="20577"/>
          <ac:spMkLst>
            <pc:docMk/>
            <pc:sldMk cId="823900518" sldId="351"/>
            <ac:spMk id="6" creationId="{B9CB4F56-1A22-D9F0-9D03-555785565C26}"/>
          </ac:spMkLst>
        </pc:spChg>
        <pc:spChg chg="del">
          <ac:chgData name="CLAUDIA TORRE CELEIZÁBAL" userId="3de8f1b0-832a-4e54-aa02-c0f499e56230" providerId="ADAL" clId="{D0BCA74C-50E9-4D8B-B899-0E76C5E090D4}" dt="2023-09-19T14:18:00.720" v="14026" actId="478"/>
          <ac:spMkLst>
            <pc:docMk/>
            <pc:sldMk cId="823900518" sldId="351"/>
            <ac:spMk id="7" creationId="{6BF9D4BD-964F-78E8-6604-233A8FAED702}"/>
          </ac:spMkLst>
        </pc:spChg>
        <pc:spChg chg="add mod">
          <ac:chgData name="CLAUDIA TORRE CELEIZÁBAL" userId="3de8f1b0-832a-4e54-aa02-c0f499e56230" providerId="ADAL" clId="{D0BCA74C-50E9-4D8B-B899-0E76C5E090D4}" dt="2023-09-19T14:52:57.825" v="15211" actId="113"/>
          <ac:spMkLst>
            <pc:docMk/>
            <pc:sldMk cId="823900518" sldId="351"/>
            <ac:spMk id="9" creationId="{BF81A865-A4FC-8B59-760E-5E9EDC3FEE9D}"/>
          </ac:spMkLst>
        </pc:spChg>
        <pc:spChg chg="del">
          <ac:chgData name="CLAUDIA TORRE CELEIZÁBAL" userId="3de8f1b0-832a-4e54-aa02-c0f499e56230" providerId="ADAL" clId="{D0BCA74C-50E9-4D8B-B899-0E76C5E090D4}" dt="2023-09-19T14:18:02.045" v="14027" actId="478"/>
          <ac:spMkLst>
            <pc:docMk/>
            <pc:sldMk cId="823900518" sldId="351"/>
            <ac:spMk id="10" creationId="{D1352CC1-0E53-0280-10D3-B5D383CE6A6A}"/>
          </ac:spMkLst>
        </pc:spChg>
        <pc:picChg chg="del">
          <ac:chgData name="CLAUDIA TORRE CELEIZÁBAL" userId="3de8f1b0-832a-4e54-aa02-c0f499e56230" providerId="ADAL" clId="{D0BCA74C-50E9-4D8B-B899-0E76C5E090D4}" dt="2023-09-19T14:18:03.481" v="14028" actId="478"/>
          <ac:picMkLst>
            <pc:docMk/>
            <pc:sldMk cId="823900518" sldId="351"/>
            <ac:picMk id="3" creationId="{CB97E714-9FA1-13AE-1ED8-B206685ED847}"/>
          </ac:picMkLst>
        </pc:picChg>
        <pc:picChg chg="del">
          <ac:chgData name="CLAUDIA TORRE CELEIZÁBAL" userId="3de8f1b0-832a-4e54-aa02-c0f499e56230" providerId="ADAL" clId="{D0BCA74C-50E9-4D8B-B899-0E76C5E090D4}" dt="2023-09-19T14:17:58.849" v="14025" actId="478"/>
          <ac:picMkLst>
            <pc:docMk/>
            <pc:sldMk cId="823900518" sldId="351"/>
            <ac:picMk id="5" creationId="{4B8CB336-1694-65B2-91E6-C183354072C1}"/>
          </ac:picMkLst>
        </pc:picChg>
      </pc:sldChg>
      <pc:sldChg chg="modSp add mod">
        <pc:chgData name="CLAUDIA TORRE CELEIZÁBAL" userId="3de8f1b0-832a-4e54-aa02-c0f499e56230" providerId="ADAL" clId="{D0BCA74C-50E9-4D8B-B899-0E76C5E090D4}" dt="2023-09-19T14:35:38.178" v="14739" actId="20577"/>
        <pc:sldMkLst>
          <pc:docMk/>
          <pc:sldMk cId="3125402118" sldId="352"/>
        </pc:sldMkLst>
        <pc:spChg chg="mod">
          <ac:chgData name="CLAUDIA TORRE CELEIZÁBAL" userId="3de8f1b0-832a-4e54-aa02-c0f499e56230" providerId="ADAL" clId="{D0BCA74C-50E9-4D8B-B899-0E76C5E090D4}" dt="2023-09-19T14:35:38.178" v="14739" actId="20577"/>
          <ac:spMkLst>
            <pc:docMk/>
            <pc:sldMk cId="3125402118" sldId="352"/>
            <ac:spMk id="9" creationId="{BF81A865-A4FC-8B59-760E-5E9EDC3FEE9D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4:55:07.720" v="15277" actId="1076"/>
        <pc:sldMkLst>
          <pc:docMk/>
          <pc:sldMk cId="2870049643" sldId="353"/>
        </pc:sldMkLst>
        <pc:spChg chg="add mod">
          <ac:chgData name="CLAUDIA TORRE CELEIZÁBAL" userId="3de8f1b0-832a-4e54-aa02-c0f499e56230" providerId="ADAL" clId="{D0BCA74C-50E9-4D8B-B899-0E76C5E090D4}" dt="2023-09-19T14:55:04.054" v="15275" actId="14100"/>
          <ac:spMkLst>
            <pc:docMk/>
            <pc:sldMk cId="2870049643" sldId="353"/>
            <ac:spMk id="5" creationId="{E9667C9A-D016-75B2-0EEF-2C6CEE3EB551}"/>
          </ac:spMkLst>
        </pc:spChg>
        <pc:spChg chg="mod">
          <ac:chgData name="CLAUDIA TORRE CELEIZÁBAL" userId="3de8f1b0-832a-4e54-aa02-c0f499e56230" providerId="ADAL" clId="{D0BCA74C-50E9-4D8B-B899-0E76C5E090D4}" dt="2023-09-19T14:55:07.720" v="15277" actId="1076"/>
          <ac:spMkLst>
            <pc:docMk/>
            <pc:sldMk cId="2870049643" sldId="353"/>
            <ac:spMk id="6" creationId="{B9CB4F56-1A22-D9F0-9D03-555785565C26}"/>
          </ac:spMkLst>
        </pc:spChg>
        <pc:spChg chg="del mod">
          <ac:chgData name="CLAUDIA TORRE CELEIZÁBAL" userId="3de8f1b0-832a-4e54-aa02-c0f499e56230" providerId="ADAL" clId="{D0BCA74C-50E9-4D8B-B899-0E76C5E090D4}" dt="2023-09-19T14:43:24.994" v="14743" actId="478"/>
          <ac:spMkLst>
            <pc:docMk/>
            <pc:sldMk cId="2870049643" sldId="353"/>
            <ac:spMk id="9" creationId="{BF81A865-A4FC-8B59-760E-5E9EDC3FEE9D}"/>
          </ac:spMkLst>
        </pc:spChg>
        <pc:picChg chg="add mod modCrop">
          <ac:chgData name="CLAUDIA TORRE CELEIZÁBAL" userId="3de8f1b0-832a-4e54-aa02-c0f499e56230" providerId="ADAL" clId="{D0BCA74C-50E9-4D8B-B899-0E76C5E090D4}" dt="2023-09-19T14:55:05.231" v="15276" actId="1076"/>
          <ac:picMkLst>
            <pc:docMk/>
            <pc:sldMk cId="2870049643" sldId="353"/>
            <ac:picMk id="4" creationId="{44FFFE77-D9C0-7278-077F-D3D2F988DCB3}"/>
          </ac:picMkLst>
        </pc:picChg>
      </pc:sldChg>
      <pc:sldChg chg="addSp delSp modSp add mod ord modNotesTx">
        <pc:chgData name="CLAUDIA TORRE CELEIZÁBAL" userId="3de8f1b0-832a-4e54-aa02-c0f499e56230" providerId="ADAL" clId="{D0BCA74C-50E9-4D8B-B899-0E76C5E090D4}" dt="2023-09-19T14:54:27.201" v="15221" actId="20577"/>
        <pc:sldMkLst>
          <pc:docMk/>
          <pc:sldMk cId="712152457" sldId="354"/>
        </pc:sldMkLst>
        <pc:spChg chg="del">
          <ac:chgData name="CLAUDIA TORRE CELEIZÁBAL" userId="3de8f1b0-832a-4e54-aa02-c0f499e56230" providerId="ADAL" clId="{D0BCA74C-50E9-4D8B-B899-0E76C5E090D4}" dt="2023-09-19T14:53:08.710" v="15215" actId="478"/>
          <ac:spMkLst>
            <pc:docMk/>
            <pc:sldMk cId="712152457" sldId="354"/>
            <ac:spMk id="9" creationId="{BF81A865-A4FC-8B59-760E-5E9EDC3FEE9D}"/>
          </ac:spMkLst>
        </pc:spChg>
        <pc:picChg chg="add mod">
          <ac:chgData name="CLAUDIA TORRE CELEIZÁBAL" userId="3de8f1b0-832a-4e54-aa02-c0f499e56230" providerId="ADAL" clId="{D0BCA74C-50E9-4D8B-B899-0E76C5E090D4}" dt="2023-09-19T14:53:42.210" v="15218" actId="1076"/>
          <ac:picMkLst>
            <pc:docMk/>
            <pc:sldMk cId="712152457" sldId="354"/>
            <ac:picMk id="4" creationId="{16C4EBF2-8273-57EE-E1F1-2051D295C745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5:10:58.247" v="15853" actId="20577"/>
        <pc:sldMkLst>
          <pc:docMk/>
          <pc:sldMk cId="572615811" sldId="355"/>
        </pc:sldMkLst>
        <pc:spChg chg="add mod">
          <ac:chgData name="CLAUDIA TORRE CELEIZÁBAL" userId="3de8f1b0-832a-4e54-aa02-c0f499e56230" providerId="ADAL" clId="{D0BCA74C-50E9-4D8B-B899-0E76C5E090D4}" dt="2023-09-19T15:10:58.247" v="15853" actId="20577"/>
          <ac:spMkLst>
            <pc:docMk/>
            <pc:sldMk cId="572615811" sldId="355"/>
            <ac:spMk id="3" creationId="{FE3CA1C6-5DF4-E809-F7BE-19D4C7F467C3}"/>
          </ac:spMkLst>
        </pc:spChg>
        <pc:spChg chg="del">
          <ac:chgData name="CLAUDIA TORRE CELEIZÁBAL" userId="3de8f1b0-832a-4e54-aa02-c0f499e56230" providerId="ADAL" clId="{D0BCA74C-50E9-4D8B-B899-0E76C5E090D4}" dt="2023-09-19T15:00:42.715" v="15280" actId="478"/>
          <ac:spMkLst>
            <pc:docMk/>
            <pc:sldMk cId="572615811" sldId="355"/>
            <ac:spMk id="5" creationId="{E9667C9A-D016-75B2-0EEF-2C6CEE3EB551}"/>
          </ac:spMkLst>
        </pc:spChg>
        <pc:spChg chg="mod">
          <ac:chgData name="CLAUDIA TORRE CELEIZÁBAL" userId="3de8f1b0-832a-4e54-aa02-c0f499e56230" providerId="ADAL" clId="{D0BCA74C-50E9-4D8B-B899-0E76C5E090D4}" dt="2023-09-19T15:01:04.052" v="15285" actId="1076"/>
          <ac:spMkLst>
            <pc:docMk/>
            <pc:sldMk cId="572615811" sldId="355"/>
            <ac:spMk id="6" creationId="{B9CB4F56-1A22-D9F0-9D03-555785565C26}"/>
          </ac:spMkLst>
        </pc:spChg>
        <pc:picChg chg="del">
          <ac:chgData name="CLAUDIA TORRE CELEIZÁBAL" userId="3de8f1b0-832a-4e54-aa02-c0f499e56230" providerId="ADAL" clId="{D0BCA74C-50E9-4D8B-B899-0E76C5E090D4}" dt="2023-09-19T15:00:39.645" v="15279" actId="478"/>
          <ac:picMkLst>
            <pc:docMk/>
            <pc:sldMk cId="572615811" sldId="355"/>
            <ac:picMk id="4" creationId="{44FFFE77-D9C0-7278-077F-D3D2F988DCB3}"/>
          </ac:picMkLst>
        </pc:picChg>
      </pc:sldChg>
      <pc:sldChg chg="modSp add mod">
        <pc:chgData name="CLAUDIA TORRE CELEIZÁBAL" userId="3de8f1b0-832a-4e54-aa02-c0f499e56230" providerId="ADAL" clId="{D0BCA74C-50E9-4D8B-B899-0E76C5E090D4}" dt="2023-09-19T15:21:33.260" v="16077" actId="20577"/>
        <pc:sldMkLst>
          <pc:docMk/>
          <pc:sldMk cId="2956420117" sldId="356"/>
        </pc:sldMkLst>
        <pc:spChg chg="mod">
          <ac:chgData name="CLAUDIA TORRE CELEIZÁBAL" userId="3de8f1b0-832a-4e54-aa02-c0f499e56230" providerId="ADAL" clId="{D0BCA74C-50E9-4D8B-B899-0E76C5E090D4}" dt="2023-09-19T15:21:33.260" v="16077" actId="20577"/>
          <ac:spMkLst>
            <pc:docMk/>
            <pc:sldMk cId="2956420117" sldId="356"/>
            <ac:spMk id="3" creationId="{FE3CA1C6-5DF4-E809-F7BE-19D4C7F467C3}"/>
          </ac:spMkLst>
        </pc:spChg>
      </pc:sldChg>
      <pc:sldChg chg="addSp delSp modSp add mod setBg">
        <pc:chgData name="CLAUDIA TORRE CELEIZÁBAL" userId="3de8f1b0-832a-4e54-aa02-c0f499e56230" providerId="ADAL" clId="{D0BCA74C-50E9-4D8B-B899-0E76C5E090D4}" dt="2023-09-19T15:22:19.457" v="16085" actId="1076"/>
        <pc:sldMkLst>
          <pc:docMk/>
          <pc:sldMk cId="3087516429" sldId="357"/>
        </pc:sldMkLst>
        <pc:spChg chg="mod ord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2" creationId="{AF35EB0E-F05C-8A28-F323-EF9F564953F0}"/>
          </ac:spMkLst>
        </pc:spChg>
        <pc:spChg chg="del">
          <ac:chgData name="CLAUDIA TORRE CELEIZÁBAL" userId="3de8f1b0-832a-4e54-aa02-c0f499e56230" providerId="ADAL" clId="{D0BCA74C-50E9-4D8B-B899-0E76C5E090D4}" dt="2023-09-19T15:22:07.765" v="16080" actId="478"/>
          <ac:spMkLst>
            <pc:docMk/>
            <pc:sldMk cId="3087516429" sldId="357"/>
            <ac:spMk id="3" creationId="{FE3CA1C6-5DF4-E809-F7BE-19D4C7F467C3}"/>
          </ac:spMkLst>
        </pc:spChg>
        <pc:spChg chg="del">
          <ac:chgData name="CLAUDIA TORRE CELEIZÁBAL" userId="3de8f1b0-832a-4e54-aa02-c0f499e56230" providerId="ADAL" clId="{D0BCA74C-50E9-4D8B-B899-0E76C5E090D4}" dt="2023-09-19T15:22:06.222" v="16079" actId="478"/>
          <ac:spMkLst>
            <pc:docMk/>
            <pc:sldMk cId="3087516429" sldId="357"/>
            <ac:spMk id="6" creationId="{B9CB4F56-1A22-D9F0-9D03-555785565C26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9" creationId="{DB691D59-8F51-4DD8-AD41-D568D29B08F8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11" creationId="{204AEF18-0627-48F3-9B3D-F7E8F050B1D4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13" creationId="{CEAEE08A-C572-438F-9753-B0D527A515A7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15" creationId="{DB93146F-62ED-4C59-844C-0935D0FB5031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17" creationId="{BF3D65BA-1C65-40FB-92EF-83951BDC1D7C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19" creationId="{ADF52CCA-FCDD-49A0-BFFC-3BD41F1B827A}"/>
          </ac:spMkLst>
        </pc:spChg>
        <pc:picChg chg="add mod">
          <ac:chgData name="CLAUDIA TORRE CELEIZÁBAL" userId="3de8f1b0-832a-4e54-aa02-c0f499e56230" providerId="ADAL" clId="{D0BCA74C-50E9-4D8B-B899-0E76C5E090D4}" dt="2023-09-19T15:22:19.457" v="16085" actId="1076"/>
          <ac:picMkLst>
            <pc:docMk/>
            <pc:sldMk cId="3087516429" sldId="357"/>
            <ac:picMk id="4" creationId="{6E6B3A70-84BB-38A0-C440-8FF0571E5D8B}"/>
          </ac:picMkLst>
        </pc:picChg>
      </pc:sldChg>
      <pc:sldChg chg="addSp delSp modSp add mod modNotesTx">
        <pc:chgData name="CLAUDIA TORRE CELEIZÁBAL" userId="3de8f1b0-832a-4e54-aa02-c0f499e56230" providerId="ADAL" clId="{D0BCA74C-50E9-4D8B-B899-0E76C5E090D4}" dt="2023-09-19T16:19:54.192" v="16859" actId="20577"/>
        <pc:sldMkLst>
          <pc:docMk/>
          <pc:sldMk cId="2192116483" sldId="358"/>
        </pc:sldMkLst>
        <pc:spChg chg="mod">
          <ac:chgData name="CLAUDIA TORRE CELEIZÁBAL" userId="3de8f1b0-832a-4e54-aa02-c0f499e56230" providerId="ADAL" clId="{D0BCA74C-50E9-4D8B-B899-0E76C5E090D4}" dt="2023-09-19T15:31:45.690" v="16152" actId="14100"/>
          <ac:spMkLst>
            <pc:docMk/>
            <pc:sldMk cId="2192116483" sldId="358"/>
            <ac:spMk id="2" creationId="{00000000-0000-0000-0000-000000000000}"/>
          </ac:spMkLst>
        </pc:spChg>
        <pc:spChg chg="del mod">
          <ac:chgData name="CLAUDIA TORRE CELEIZÁBAL" userId="3de8f1b0-832a-4e54-aa02-c0f499e56230" providerId="ADAL" clId="{D0BCA74C-50E9-4D8B-B899-0E76C5E090D4}" dt="2023-09-19T15:41:44.092" v="16156" actId="478"/>
          <ac:spMkLst>
            <pc:docMk/>
            <pc:sldMk cId="2192116483" sldId="358"/>
            <ac:spMk id="3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9T16:19:54.192" v="16859" actId="20577"/>
          <ac:spMkLst>
            <pc:docMk/>
            <pc:sldMk cId="2192116483" sldId="358"/>
            <ac:spMk id="4" creationId="{4C485C86-EA82-DAFC-D757-C11ECFBA14C8}"/>
          </ac:spMkLst>
        </pc:spChg>
      </pc:sldChg>
      <pc:sldChg chg="addSp modSp add mod ord">
        <pc:chgData name="CLAUDIA TORRE CELEIZÁBAL" userId="3de8f1b0-832a-4e54-aa02-c0f499e56230" providerId="ADAL" clId="{D0BCA74C-50E9-4D8B-B899-0E76C5E090D4}" dt="2023-09-19T16:04:19.738" v="16290" actId="1076"/>
        <pc:sldMkLst>
          <pc:docMk/>
          <pc:sldMk cId="2122136768" sldId="359"/>
        </pc:sldMkLst>
        <pc:spChg chg="mod">
          <ac:chgData name="CLAUDIA TORRE CELEIZÁBAL" userId="3de8f1b0-832a-4e54-aa02-c0f499e56230" providerId="ADAL" clId="{D0BCA74C-50E9-4D8B-B899-0E76C5E090D4}" dt="2023-09-19T16:04:16.631" v="16289" actId="1076"/>
          <ac:spMkLst>
            <pc:docMk/>
            <pc:sldMk cId="2122136768" sldId="359"/>
            <ac:spMk id="4" creationId="{4C485C86-EA82-DAFC-D757-C11ECFBA14C8}"/>
          </ac:spMkLst>
        </pc:spChg>
        <pc:picChg chg="add mod">
          <ac:chgData name="CLAUDIA TORRE CELEIZÁBAL" userId="3de8f1b0-832a-4e54-aa02-c0f499e56230" providerId="ADAL" clId="{D0BCA74C-50E9-4D8B-B899-0E76C5E090D4}" dt="2023-09-19T16:04:19.738" v="16290" actId="1076"/>
          <ac:picMkLst>
            <pc:docMk/>
            <pc:sldMk cId="2122136768" sldId="359"/>
            <ac:picMk id="3" creationId="{33B71563-B0C1-DE35-DE47-E52C44BC6CBE}"/>
          </ac:picMkLst>
        </pc:picChg>
      </pc:sldChg>
      <pc:sldChg chg="addSp delSp modSp add mod ord">
        <pc:chgData name="CLAUDIA TORRE CELEIZÁBAL" userId="3de8f1b0-832a-4e54-aa02-c0f499e56230" providerId="ADAL" clId="{D0BCA74C-50E9-4D8B-B899-0E76C5E090D4}" dt="2023-09-19T16:45:40.223" v="17118" actId="21"/>
        <pc:sldMkLst>
          <pc:docMk/>
          <pc:sldMk cId="4050680589" sldId="360"/>
        </pc:sldMkLst>
        <pc:spChg chg="del mod">
          <ac:chgData name="CLAUDIA TORRE CELEIZÁBAL" userId="3de8f1b0-832a-4e54-aa02-c0f499e56230" providerId="ADAL" clId="{D0BCA74C-50E9-4D8B-B899-0E76C5E090D4}" dt="2023-09-19T15:46:52.657" v="16182"/>
          <ac:spMkLst>
            <pc:docMk/>
            <pc:sldMk cId="4050680589" sldId="360"/>
            <ac:spMk id="4" creationId="{4C485C86-EA82-DAFC-D757-C11ECFBA14C8}"/>
          </ac:spMkLst>
        </pc:spChg>
        <pc:spChg chg="add mod">
          <ac:chgData name="CLAUDIA TORRE CELEIZÁBAL" userId="3de8f1b0-832a-4e54-aa02-c0f499e56230" providerId="ADAL" clId="{D0BCA74C-50E9-4D8B-B899-0E76C5E090D4}" dt="2023-09-19T16:45:40.223" v="17118" actId="21"/>
          <ac:spMkLst>
            <pc:docMk/>
            <pc:sldMk cId="4050680589" sldId="360"/>
            <ac:spMk id="6" creationId="{E03D64BC-7696-163E-4D7B-8E6F90058220}"/>
          </ac:spMkLst>
        </pc:spChg>
        <pc:spChg chg="add">
          <ac:chgData name="CLAUDIA TORRE CELEIZÁBAL" userId="3de8f1b0-832a-4e54-aa02-c0f499e56230" providerId="ADAL" clId="{D0BCA74C-50E9-4D8B-B899-0E76C5E090D4}" dt="2023-09-19T16:40:16.060" v="17083"/>
          <ac:spMkLst>
            <pc:docMk/>
            <pc:sldMk cId="4050680589" sldId="360"/>
            <ac:spMk id="8" creationId="{593B7E85-CDBF-16B8-0CD6-1AD85D85CCBE}"/>
          </ac:spMkLst>
        </pc:spChg>
        <pc:spChg chg="add del mod">
          <ac:chgData name="CLAUDIA TORRE CELEIZÁBAL" userId="3de8f1b0-832a-4e54-aa02-c0f499e56230" providerId="ADAL" clId="{D0BCA74C-50E9-4D8B-B899-0E76C5E090D4}" dt="2023-09-19T16:40:54.145" v="17088"/>
          <ac:spMkLst>
            <pc:docMk/>
            <pc:sldMk cId="4050680589" sldId="360"/>
            <ac:spMk id="9" creationId="{D51EF7CB-096B-6128-3FD5-FBD4488E21C2}"/>
          </ac:spMkLst>
        </pc:spChg>
        <pc:spChg chg="add del mod">
          <ac:chgData name="CLAUDIA TORRE CELEIZÁBAL" userId="3de8f1b0-832a-4e54-aa02-c0f499e56230" providerId="ADAL" clId="{D0BCA74C-50E9-4D8B-B899-0E76C5E090D4}" dt="2023-09-19T16:40:57.884" v="17090"/>
          <ac:spMkLst>
            <pc:docMk/>
            <pc:sldMk cId="4050680589" sldId="360"/>
            <ac:spMk id="10" creationId="{1E725BEA-12A6-7A25-E974-9CD79A72D959}"/>
          </ac:spMkLst>
        </pc:spChg>
        <pc:spChg chg="add del mod">
          <ac:chgData name="CLAUDIA TORRE CELEIZÁBAL" userId="3de8f1b0-832a-4e54-aa02-c0f499e56230" providerId="ADAL" clId="{D0BCA74C-50E9-4D8B-B899-0E76C5E090D4}" dt="2023-09-19T16:44:06.789" v="17108"/>
          <ac:spMkLst>
            <pc:docMk/>
            <pc:sldMk cId="4050680589" sldId="360"/>
            <ac:spMk id="11" creationId="{E53D747A-6701-FA3F-1A92-C07650FEE30A}"/>
          </ac:spMkLst>
        </pc:spChg>
        <pc:picChg chg="del">
          <ac:chgData name="CLAUDIA TORRE CELEIZÁBAL" userId="3de8f1b0-832a-4e54-aa02-c0f499e56230" providerId="ADAL" clId="{D0BCA74C-50E9-4D8B-B899-0E76C5E090D4}" dt="2023-09-19T15:46:52.649" v="16180" actId="478"/>
          <ac:picMkLst>
            <pc:docMk/>
            <pc:sldMk cId="4050680589" sldId="360"/>
            <ac:picMk id="3" creationId="{33B71563-B0C1-DE35-DE47-E52C44BC6CBE}"/>
          </ac:picMkLst>
        </pc:picChg>
        <pc:picChg chg="add del mod">
          <ac:chgData name="CLAUDIA TORRE CELEIZÁBAL" userId="3de8f1b0-832a-4e54-aa02-c0f499e56230" providerId="ADAL" clId="{D0BCA74C-50E9-4D8B-B899-0E76C5E090D4}" dt="2023-09-19T15:46:59.168" v="16184" actId="478"/>
          <ac:picMkLst>
            <pc:docMk/>
            <pc:sldMk cId="4050680589" sldId="360"/>
            <ac:picMk id="5" creationId="{9E83F704-BAF9-F395-9201-36B57A3B6380}"/>
          </ac:picMkLst>
        </pc:picChg>
        <pc:picChg chg="add mod">
          <ac:chgData name="CLAUDIA TORRE CELEIZÁBAL" userId="3de8f1b0-832a-4e54-aa02-c0f499e56230" providerId="ADAL" clId="{D0BCA74C-50E9-4D8B-B899-0E76C5E090D4}" dt="2023-09-19T16:44:45.323" v="17114" actId="1076"/>
          <ac:picMkLst>
            <pc:docMk/>
            <pc:sldMk cId="4050680589" sldId="360"/>
            <ac:picMk id="7" creationId="{10CE8E29-E7CB-06EB-13AD-04EC4C16AC5C}"/>
          </ac:picMkLst>
        </pc:picChg>
      </pc:sldChg>
      <pc:sldChg chg="addSp delSp modSp add mod ord">
        <pc:chgData name="CLAUDIA TORRE CELEIZÁBAL" userId="3de8f1b0-832a-4e54-aa02-c0f499e56230" providerId="ADAL" clId="{D0BCA74C-50E9-4D8B-B899-0E76C5E090D4}" dt="2023-09-19T16:05:48.940" v="16294" actId="1076"/>
        <pc:sldMkLst>
          <pc:docMk/>
          <pc:sldMk cId="2258983438" sldId="361"/>
        </pc:sldMkLst>
        <pc:spChg chg="mod">
          <ac:chgData name="CLAUDIA TORRE CELEIZÁBAL" userId="3de8f1b0-832a-4e54-aa02-c0f499e56230" providerId="ADAL" clId="{D0BCA74C-50E9-4D8B-B899-0E76C5E090D4}" dt="2023-09-19T15:47:51.586" v="16212" actId="20577"/>
          <ac:spMkLst>
            <pc:docMk/>
            <pc:sldMk cId="2258983438" sldId="361"/>
            <ac:spMk id="6" creationId="{E03D64BC-7696-163E-4D7B-8E6F90058220}"/>
          </ac:spMkLst>
        </pc:spChg>
        <pc:spChg chg="mod">
          <ac:chgData name="CLAUDIA TORRE CELEIZÁBAL" userId="3de8f1b0-832a-4e54-aa02-c0f499e56230" providerId="ADAL" clId="{D0BCA74C-50E9-4D8B-B899-0E76C5E090D4}" dt="2023-09-19T15:48:03.211" v="16217"/>
          <ac:spMkLst>
            <pc:docMk/>
            <pc:sldMk cId="2258983438" sldId="361"/>
            <ac:spMk id="9" creationId="{39850A0D-005F-B7CE-4FF1-D9D3F7A43A6B}"/>
          </ac:spMkLst>
        </pc:spChg>
        <pc:grpChg chg="add mod">
          <ac:chgData name="CLAUDIA TORRE CELEIZÁBAL" userId="3de8f1b0-832a-4e54-aa02-c0f499e56230" providerId="ADAL" clId="{D0BCA74C-50E9-4D8B-B899-0E76C5E090D4}" dt="2023-09-19T16:05:48.940" v="16294" actId="1076"/>
          <ac:grpSpMkLst>
            <pc:docMk/>
            <pc:sldMk cId="2258983438" sldId="361"/>
            <ac:grpSpMk id="4" creationId="{CD4299C9-CB21-D41E-5F3C-87467BD6FCA5}"/>
          </ac:grpSpMkLst>
        </pc:grpChg>
        <pc:picChg chg="add mod">
          <ac:chgData name="CLAUDIA TORRE CELEIZÁBAL" userId="3de8f1b0-832a-4e54-aa02-c0f499e56230" providerId="ADAL" clId="{D0BCA74C-50E9-4D8B-B899-0E76C5E090D4}" dt="2023-09-19T15:48:05.974" v="16219" actId="1076"/>
          <ac:picMkLst>
            <pc:docMk/>
            <pc:sldMk cId="2258983438" sldId="361"/>
            <ac:picMk id="3" creationId="{D5562D79-8106-DAAF-8540-9FB2F9AB8BF0}"/>
          </ac:picMkLst>
        </pc:picChg>
        <pc:picChg chg="mod">
          <ac:chgData name="CLAUDIA TORRE CELEIZÁBAL" userId="3de8f1b0-832a-4e54-aa02-c0f499e56230" providerId="ADAL" clId="{D0BCA74C-50E9-4D8B-B899-0E76C5E090D4}" dt="2023-09-19T15:48:03.211" v="16217"/>
          <ac:picMkLst>
            <pc:docMk/>
            <pc:sldMk cId="2258983438" sldId="361"/>
            <ac:picMk id="5" creationId="{EDD1C94F-78B5-7F47-6A2E-28BAF4ECCE18}"/>
          </ac:picMkLst>
        </pc:picChg>
        <pc:picChg chg="del">
          <ac:chgData name="CLAUDIA TORRE CELEIZÁBAL" userId="3de8f1b0-832a-4e54-aa02-c0f499e56230" providerId="ADAL" clId="{D0BCA74C-50E9-4D8B-B899-0E76C5E090D4}" dt="2023-09-19T15:47:55.688" v="16213" actId="478"/>
          <ac:picMkLst>
            <pc:docMk/>
            <pc:sldMk cId="2258983438" sldId="361"/>
            <ac:picMk id="7" creationId="{10CE8E29-E7CB-06EB-13AD-04EC4C16AC5C}"/>
          </ac:picMkLst>
        </pc:picChg>
        <pc:picChg chg="mod">
          <ac:chgData name="CLAUDIA TORRE CELEIZÁBAL" userId="3de8f1b0-832a-4e54-aa02-c0f499e56230" providerId="ADAL" clId="{D0BCA74C-50E9-4D8B-B899-0E76C5E090D4}" dt="2023-09-19T15:48:03.211" v="16217"/>
          <ac:picMkLst>
            <pc:docMk/>
            <pc:sldMk cId="2258983438" sldId="361"/>
            <ac:picMk id="8" creationId="{35CC15CE-93C4-4B9B-596B-8AD7A185DF97}"/>
          </ac:picMkLst>
        </pc:picChg>
      </pc:sldChg>
      <pc:sldChg chg="addSp delSp modSp add mod ord">
        <pc:chgData name="CLAUDIA TORRE CELEIZÁBAL" userId="3de8f1b0-832a-4e54-aa02-c0f499e56230" providerId="ADAL" clId="{D0BCA74C-50E9-4D8B-B899-0E76C5E090D4}" dt="2023-09-19T16:02:54.755" v="16286"/>
        <pc:sldMkLst>
          <pc:docMk/>
          <pc:sldMk cId="3672188064" sldId="362"/>
        </pc:sldMkLst>
        <pc:spChg chg="mod">
          <ac:chgData name="CLAUDIA TORRE CELEIZÁBAL" userId="3de8f1b0-832a-4e54-aa02-c0f499e56230" providerId="ADAL" clId="{D0BCA74C-50E9-4D8B-B899-0E76C5E090D4}" dt="2023-09-19T15:48:33.778" v="16228" actId="1076"/>
          <ac:spMkLst>
            <pc:docMk/>
            <pc:sldMk cId="3672188064" sldId="362"/>
            <ac:spMk id="6" creationId="{E03D64BC-7696-163E-4D7B-8E6F90058220}"/>
          </ac:spMkLst>
        </pc:spChg>
        <pc:grpChg chg="del mod">
          <ac:chgData name="CLAUDIA TORRE CELEIZÁBAL" userId="3de8f1b0-832a-4e54-aa02-c0f499e56230" providerId="ADAL" clId="{D0BCA74C-50E9-4D8B-B899-0E76C5E090D4}" dt="2023-09-19T15:48:17.877" v="16222" actId="478"/>
          <ac:grpSpMkLst>
            <pc:docMk/>
            <pc:sldMk cId="3672188064" sldId="362"/>
            <ac:grpSpMk id="4" creationId="{CD4299C9-CB21-D41E-5F3C-87467BD6FCA5}"/>
          </ac:grpSpMkLst>
        </pc:grpChg>
        <pc:picChg chg="del">
          <ac:chgData name="CLAUDIA TORRE CELEIZÁBAL" userId="3de8f1b0-832a-4e54-aa02-c0f499e56230" providerId="ADAL" clId="{D0BCA74C-50E9-4D8B-B899-0E76C5E090D4}" dt="2023-09-19T15:48:21.854" v="16224" actId="478"/>
          <ac:picMkLst>
            <pc:docMk/>
            <pc:sldMk cId="3672188064" sldId="362"/>
            <ac:picMk id="3" creationId="{D5562D79-8106-DAAF-8540-9FB2F9AB8BF0}"/>
          </ac:picMkLst>
        </pc:picChg>
        <pc:picChg chg="add mod">
          <ac:chgData name="CLAUDIA TORRE CELEIZÁBAL" userId="3de8f1b0-832a-4e54-aa02-c0f499e56230" providerId="ADAL" clId="{D0BCA74C-50E9-4D8B-B899-0E76C5E090D4}" dt="2023-09-19T15:48:37.431" v="16229" actId="1076"/>
          <ac:picMkLst>
            <pc:docMk/>
            <pc:sldMk cId="3672188064" sldId="362"/>
            <ac:picMk id="7" creationId="{83EE518F-0B0D-8D33-8E7A-6DCCCA4A3313}"/>
          </ac:picMkLst>
        </pc:picChg>
      </pc:sldChg>
      <pc:sldChg chg="addSp delSp modSp add mod modNotesTx">
        <pc:chgData name="CLAUDIA TORRE CELEIZÁBAL" userId="3de8f1b0-832a-4e54-aa02-c0f499e56230" providerId="ADAL" clId="{D0BCA74C-50E9-4D8B-B899-0E76C5E090D4}" dt="2023-09-19T16:11:52.335" v="16389" actId="20577"/>
        <pc:sldMkLst>
          <pc:docMk/>
          <pc:sldMk cId="3272656996" sldId="363"/>
        </pc:sldMkLst>
        <pc:spChg chg="add mod">
          <ac:chgData name="CLAUDIA TORRE CELEIZÁBAL" userId="3de8f1b0-832a-4e54-aa02-c0f499e56230" providerId="ADAL" clId="{D0BCA74C-50E9-4D8B-B899-0E76C5E090D4}" dt="2023-09-19T15:49:29.894" v="16237" actId="1076"/>
          <ac:spMkLst>
            <pc:docMk/>
            <pc:sldMk cId="3272656996" sldId="363"/>
            <ac:spMk id="3" creationId="{A26EBEFA-771C-E0DC-D5C4-703384A9EE85}"/>
          </ac:spMkLst>
        </pc:spChg>
        <pc:spChg chg="del mod">
          <ac:chgData name="CLAUDIA TORRE CELEIZÁBAL" userId="3de8f1b0-832a-4e54-aa02-c0f499e56230" providerId="ADAL" clId="{D0BCA74C-50E9-4D8B-B899-0E76C5E090D4}" dt="2023-09-19T15:49:18.664" v="16234" actId="478"/>
          <ac:spMkLst>
            <pc:docMk/>
            <pc:sldMk cId="3272656996" sldId="363"/>
            <ac:spMk id="6" creationId="{E03D64BC-7696-163E-4D7B-8E6F90058220}"/>
          </ac:spMkLst>
        </pc:spChg>
        <pc:picChg chg="del mod">
          <ac:chgData name="CLAUDIA TORRE CELEIZÁBAL" userId="3de8f1b0-832a-4e54-aa02-c0f499e56230" providerId="ADAL" clId="{D0BCA74C-50E9-4D8B-B899-0E76C5E090D4}" dt="2023-09-19T15:49:15.428" v="16232" actId="478"/>
          <ac:picMkLst>
            <pc:docMk/>
            <pc:sldMk cId="3272656996" sldId="363"/>
            <ac:picMk id="7" creationId="{83EE518F-0B0D-8D33-8E7A-6DCCCA4A3313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5:52:03.371" v="16250" actId="1076"/>
        <pc:sldMkLst>
          <pc:docMk/>
          <pc:sldMk cId="1179599769" sldId="364"/>
        </pc:sldMkLst>
        <pc:spChg chg="del">
          <ac:chgData name="CLAUDIA TORRE CELEIZÁBAL" userId="3de8f1b0-832a-4e54-aa02-c0f499e56230" providerId="ADAL" clId="{D0BCA74C-50E9-4D8B-B899-0E76C5E090D4}" dt="2023-09-19T15:49:52.624" v="16241" actId="478"/>
          <ac:spMkLst>
            <pc:docMk/>
            <pc:sldMk cId="1179599769" sldId="364"/>
            <ac:spMk id="3" creationId="{A26EBEFA-771C-E0DC-D5C4-703384A9EE85}"/>
          </ac:spMkLst>
        </pc:spChg>
        <pc:spChg chg="add mod">
          <ac:chgData name="CLAUDIA TORRE CELEIZÁBAL" userId="3de8f1b0-832a-4e54-aa02-c0f499e56230" providerId="ADAL" clId="{D0BCA74C-50E9-4D8B-B899-0E76C5E090D4}" dt="2023-09-19T15:52:03.371" v="16250" actId="1076"/>
          <ac:spMkLst>
            <pc:docMk/>
            <pc:sldMk cId="1179599769" sldId="364"/>
            <ac:spMk id="4" creationId="{FAC7FEFE-2D2F-EE3A-AB2F-0B7663C0C6FE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6:15:02.916" v="16399" actId="20577"/>
        <pc:sldMkLst>
          <pc:docMk/>
          <pc:sldMk cId="1593082035" sldId="365"/>
        </pc:sldMkLst>
        <pc:spChg chg="add mod">
          <ac:chgData name="CLAUDIA TORRE CELEIZÁBAL" userId="3de8f1b0-832a-4e54-aa02-c0f499e56230" providerId="ADAL" clId="{D0BCA74C-50E9-4D8B-B899-0E76C5E090D4}" dt="2023-09-19T16:15:02.916" v="16399" actId="20577"/>
          <ac:spMkLst>
            <pc:docMk/>
            <pc:sldMk cId="1593082035" sldId="365"/>
            <ac:spMk id="3" creationId="{C850C921-808F-3320-8B76-9F5A6B95FF74}"/>
          </ac:spMkLst>
        </pc:spChg>
        <pc:spChg chg="del">
          <ac:chgData name="CLAUDIA TORRE CELEIZÁBAL" userId="3de8f1b0-832a-4e54-aa02-c0f499e56230" providerId="ADAL" clId="{D0BCA74C-50E9-4D8B-B899-0E76C5E090D4}" dt="2023-09-19T15:52:15.543" v="16252" actId="478"/>
          <ac:spMkLst>
            <pc:docMk/>
            <pc:sldMk cId="1593082035" sldId="365"/>
            <ac:spMk id="4" creationId="{FAC7FEFE-2D2F-EE3A-AB2F-0B7663C0C6FE}"/>
          </ac:spMkLst>
        </pc:spChg>
      </pc:sldChg>
      <pc:sldChg chg="addSp delSp modSp add mod ord">
        <pc:chgData name="CLAUDIA TORRE CELEIZÁBAL" userId="3de8f1b0-832a-4e54-aa02-c0f499e56230" providerId="ADAL" clId="{D0BCA74C-50E9-4D8B-B899-0E76C5E090D4}" dt="2023-09-19T16:17:25.689" v="16616"/>
        <pc:sldMkLst>
          <pc:docMk/>
          <pc:sldMk cId="3731077210" sldId="366"/>
        </pc:sldMkLst>
        <pc:spChg chg="del">
          <ac:chgData name="CLAUDIA TORRE CELEIZÁBAL" userId="3de8f1b0-832a-4e54-aa02-c0f499e56230" providerId="ADAL" clId="{D0BCA74C-50E9-4D8B-B899-0E76C5E090D4}" dt="2023-09-19T15:52:49.090" v="16257" actId="478"/>
          <ac:spMkLst>
            <pc:docMk/>
            <pc:sldMk cId="3731077210" sldId="366"/>
            <ac:spMk id="3" creationId="{C850C921-808F-3320-8B76-9F5A6B95FF74}"/>
          </ac:spMkLst>
        </pc:spChg>
        <pc:spChg chg="add mod">
          <ac:chgData name="CLAUDIA TORRE CELEIZÁBAL" userId="3de8f1b0-832a-4e54-aa02-c0f499e56230" providerId="ADAL" clId="{D0BCA74C-50E9-4D8B-B899-0E76C5E090D4}" dt="2023-09-19T16:16:46.014" v="16612" actId="20577"/>
          <ac:spMkLst>
            <pc:docMk/>
            <pc:sldMk cId="3731077210" sldId="366"/>
            <ac:spMk id="4" creationId="{92D145D3-7527-1E14-C06D-F5A9B6BE7D50}"/>
          </ac:spMkLst>
        </pc:spChg>
      </pc:sldChg>
      <pc:sldChg chg="addSp delSp modSp add mod modNotesTx">
        <pc:chgData name="CLAUDIA TORRE CELEIZÁBAL" userId="3de8f1b0-832a-4e54-aa02-c0f499e56230" providerId="ADAL" clId="{D0BCA74C-50E9-4D8B-B899-0E76C5E090D4}" dt="2023-09-19T16:30:22.185" v="16916"/>
        <pc:sldMkLst>
          <pc:docMk/>
          <pc:sldMk cId="562362405" sldId="367"/>
        </pc:sldMkLst>
        <pc:spChg chg="add mod">
          <ac:chgData name="CLAUDIA TORRE CELEIZÁBAL" userId="3de8f1b0-832a-4e54-aa02-c0f499e56230" providerId="ADAL" clId="{D0BCA74C-50E9-4D8B-B899-0E76C5E090D4}" dt="2023-09-19T16:27:42.947" v="16885" actId="113"/>
          <ac:spMkLst>
            <pc:docMk/>
            <pc:sldMk cId="562362405" sldId="367"/>
            <ac:spMk id="3" creationId="{8496E530-B0F4-85F6-39A9-8F27CBB1BA82}"/>
          </ac:spMkLst>
        </pc:spChg>
        <pc:spChg chg="del">
          <ac:chgData name="CLAUDIA TORRE CELEIZÁBAL" userId="3de8f1b0-832a-4e54-aa02-c0f499e56230" providerId="ADAL" clId="{D0BCA74C-50E9-4D8B-B899-0E76C5E090D4}" dt="2023-09-19T15:53:48.114" v="16261" actId="478"/>
          <ac:spMkLst>
            <pc:docMk/>
            <pc:sldMk cId="562362405" sldId="367"/>
            <ac:spMk id="4" creationId="{92D145D3-7527-1E14-C06D-F5A9B6BE7D50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5:54:26.534" v="16271" actId="1076"/>
        <pc:sldMkLst>
          <pc:docMk/>
          <pc:sldMk cId="3048203191" sldId="368"/>
        </pc:sldMkLst>
        <pc:spChg chg="del">
          <ac:chgData name="CLAUDIA TORRE CELEIZÁBAL" userId="3de8f1b0-832a-4e54-aa02-c0f499e56230" providerId="ADAL" clId="{D0BCA74C-50E9-4D8B-B899-0E76C5E090D4}" dt="2023-09-19T15:54:17.086" v="16267" actId="478"/>
          <ac:spMkLst>
            <pc:docMk/>
            <pc:sldMk cId="3048203191" sldId="368"/>
            <ac:spMk id="3" creationId="{8496E530-B0F4-85F6-39A9-8F27CBB1BA82}"/>
          </ac:spMkLst>
        </pc:spChg>
        <pc:picChg chg="add mod">
          <ac:chgData name="CLAUDIA TORRE CELEIZÁBAL" userId="3de8f1b0-832a-4e54-aa02-c0f499e56230" providerId="ADAL" clId="{D0BCA74C-50E9-4D8B-B899-0E76C5E090D4}" dt="2023-09-19T15:54:26.534" v="16271" actId="1076"/>
          <ac:picMkLst>
            <pc:docMk/>
            <pc:sldMk cId="3048203191" sldId="368"/>
            <ac:picMk id="4" creationId="{C4BE16EE-D8F7-D6AA-9021-AD5DB5BEDCFD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6:46:07.520" v="17126" actId="478"/>
        <pc:sldMkLst>
          <pc:docMk/>
          <pc:sldMk cId="114011932" sldId="369"/>
        </pc:sldMkLst>
        <pc:spChg chg="del mod">
          <ac:chgData name="CLAUDIA TORRE CELEIZÁBAL" userId="3de8f1b0-832a-4e54-aa02-c0f499e56230" providerId="ADAL" clId="{D0BCA74C-50E9-4D8B-B899-0E76C5E090D4}" dt="2023-09-19T16:46:04.463" v="17124" actId="478"/>
          <ac:spMkLst>
            <pc:docMk/>
            <pc:sldMk cId="114011932" sldId="369"/>
            <ac:spMk id="2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9T16:45:47.103" v="17122" actId="20577"/>
          <ac:spMkLst>
            <pc:docMk/>
            <pc:sldMk cId="114011932" sldId="369"/>
            <ac:spMk id="3" creationId="{C894CAC5-D2E8-F626-32A4-3D7E198B6492}"/>
          </ac:spMkLst>
        </pc:spChg>
        <pc:spChg chg="add del mod">
          <ac:chgData name="CLAUDIA TORRE CELEIZÁBAL" userId="3de8f1b0-832a-4e54-aa02-c0f499e56230" providerId="ADAL" clId="{D0BCA74C-50E9-4D8B-B899-0E76C5E090D4}" dt="2023-09-19T16:46:07.520" v="17126" actId="478"/>
          <ac:spMkLst>
            <pc:docMk/>
            <pc:sldMk cId="114011932" sldId="369"/>
            <ac:spMk id="6" creationId="{E388DBA4-6CD6-A47A-0765-3BECA721EA89}"/>
          </ac:spMkLst>
        </pc:spChg>
        <pc:spChg chg="add mod">
          <ac:chgData name="CLAUDIA TORRE CELEIZÁBAL" userId="3de8f1b0-832a-4e54-aa02-c0f499e56230" providerId="ADAL" clId="{D0BCA74C-50E9-4D8B-B899-0E76C5E090D4}" dt="2023-09-19T16:46:05.133" v="17125"/>
          <ac:spMkLst>
            <pc:docMk/>
            <pc:sldMk cId="114011932" sldId="369"/>
            <ac:spMk id="7" creationId="{318D1CD9-4700-EA6C-9EED-410728F960E0}"/>
          </ac:spMkLst>
        </pc:spChg>
        <pc:picChg chg="del">
          <ac:chgData name="CLAUDIA TORRE CELEIZÁBAL" userId="3de8f1b0-832a-4e54-aa02-c0f499e56230" providerId="ADAL" clId="{D0BCA74C-50E9-4D8B-B899-0E76C5E090D4}" dt="2023-09-19T16:28:31.659" v="16914" actId="478"/>
          <ac:picMkLst>
            <pc:docMk/>
            <pc:sldMk cId="114011932" sldId="369"/>
            <ac:picMk id="4" creationId="{C4BE16EE-D8F7-D6AA-9021-AD5DB5BEDCFD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6:34:08.217" v="16999" actId="1076"/>
        <pc:sldMkLst>
          <pc:docMk/>
          <pc:sldMk cId="82893223" sldId="370"/>
        </pc:sldMkLst>
        <pc:spChg chg="mod">
          <ac:chgData name="CLAUDIA TORRE CELEIZÁBAL" userId="3de8f1b0-832a-4e54-aa02-c0f499e56230" providerId="ADAL" clId="{D0BCA74C-50E9-4D8B-B899-0E76C5E090D4}" dt="2023-09-19T16:32:34.813" v="16984" actId="20577"/>
          <ac:spMkLst>
            <pc:docMk/>
            <pc:sldMk cId="82893223" sldId="370"/>
            <ac:spMk id="2" creationId="{00000000-0000-0000-0000-000000000000}"/>
          </ac:spMkLst>
        </pc:spChg>
        <pc:spChg chg="add del mod">
          <ac:chgData name="CLAUDIA TORRE CELEIZÁBAL" userId="3de8f1b0-832a-4e54-aa02-c0f499e56230" providerId="ADAL" clId="{D0BCA74C-50E9-4D8B-B899-0E76C5E090D4}" dt="2023-09-19T16:34:03.183" v="16997" actId="478"/>
          <ac:spMkLst>
            <pc:docMk/>
            <pc:sldMk cId="82893223" sldId="370"/>
            <ac:spMk id="4" creationId="{92385E40-2DE6-75A0-38C3-E8DAEDD47F4E}"/>
          </ac:spMkLst>
        </pc:spChg>
        <pc:picChg chg="add mod">
          <ac:chgData name="CLAUDIA TORRE CELEIZÁBAL" userId="3de8f1b0-832a-4e54-aa02-c0f499e56230" providerId="ADAL" clId="{D0BCA74C-50E9-4D8B-B899-0E76C5E090D4}" dt="2023-09-19T16:34:08.217" v="16999" actId="1076"/>
          <ac:picMkLst>
            <pc:docMk/>
            <pc:sldMk cId="82893223" sldId="370"/>
            <ac:picMk id="3" creationId="{5B9D9128-F210-4EF9-140A-E7B3C3F8A8B6}"/>
          </ac:picMkLst>
        </pc:picChg>
      </pc:sldChg>
      <pc:sldChg chg="add del">
        <pc:chgData name="CLAUDIA TORRE CELEIZÁBAL" userId="3de8f1b0-832a-4e54-aa02-c0f499e56230" providerId="ADAL" clId="{D0BCA74C-50E9-4D8B-B899-0E76C5E090D4}" dt="2023-09-19T16:42:50.133" v="17099" actId="47"/>
        <pc:sldMkLst>
          <pc:docMk/>
          <pc:sldMk cId="2313430250" sldId="371"/>
        </pc:sldMkLst>
      </pc:sldChg>
      <pc:sldChg chg="addSp delSp modSp add mod">
        <pc:chgData name="CLAUDIA TORRE CELEIZÁBAL" userId="3de8f1b0-832a-4e54-aa02-c0f499e56230" providerId="ADAL" clId="{D0BCA74C-50E9-4D8B-B899-0E76C5E090D4}" dt="2023-09-19T16:48:34.881" v="17143" actId="1076"/>
        <pc:sldMkLst>
          <pc:docMk/>
          <pc:sldMk cId="2508642399" sldId="371"/>
        </pc:sldMkLst>
        <pc:spChg chg="del">
          <ac:chgData name="CLAUDIA TORRE CELEIZÁBAL" userId="3de8f1b0-832a-4e54-aa02-c0f499e56230" providerId="ADAL" clId="{D0BCA74C-50E9-4D8B-B899-0E76C5E090D4}" dt="2023-09-19T16:46:10.982" v="17127" actId="478"/>
          <ac:spMkLst>
            <pc:docMk/>
            <pc:sldMk cId="2508642399" sldId="371"/>
            <ac:spMk id="3" creationId="{C894CAC5-D2E8-F626-32A4-3D7E198B6492}"/>
          </ac:spMkLst>
        </pc:spChg>
        <pc:spChg chg="add mod">
          <ac:chgData name="CLAUDIA TORRE CELEIZÁBAL" userId="3de8f1b0-832a-4e54-aa02-c0f499e56230" providerId="ADAL" clId="{D0BCA74C-50E9-4D8B-B899-0E76C5E090D4}" dt="2023-09-19T16:48:34.881" v="17143" actId="1076"/>
          <ac:spMkLst>
            <pc:docMk/>
            <pc:sldMk cId="2508642399" sldId="371"/>
            <ac:spMk id="5" creationId="{437FD2DC-0F0C-7007-F81E-51B1AEF74F03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6:58:24.729" v="17341" actId="1076"/>
        <pc:sldMkLst>
          <pc:docMk/>
          <pc:sldMk cId="2660139042" sldId="372"/>
        </pc:sldMkLst>
        <pc:spChg chg="add mod">
          <ac:chgData name="CLAUDIA TORRE CELEIZÁBAL" userId="3de8f1b0-832a-4e54-aa02-c0f499e56230" providerId="ADAL" clId="{D0BCA74C-50E9-4D8B-B899-0E76C5E090D4}" dt="2023-09-19T16:57:37.173" v="17339" actId="20577"/>
          <ac:spMkLst>
            <pc:docMk/>
            <pc:sldMk cId="2660139042" sldId="372"/>
            <ac:spMk id="3" creationId="{82747257-EBA7-0386-C830-96D43F9F3282}"/>
          </ac:spMkLst>
        </pc:spChg>
        <pc:spChg chg="mod">
          <ac:chgData name="CLAUDIA TORRE CELEIZÁBAL" userId="3de8f1b0-832a-4e54-aa02-c0f499e56230" providerId="ADAL" clId="{D0BCA74C-50E9-4D8B-B899-0E76C5E090D4}" dt="2023-09-19T16:56:31.136" v="17206" actId="1076"/>
          <ac:spMkLst>
            <pc:docMk/>
            <pc:sldMk cId="2660139042" sldId="372"/>
            <ac:spMk id="5" creationId="{437FD2DC-0F0C-7007-F81E-51B1AEF74F03}"/>
          </ac:spMkLst>
        </pc:spChg>
        <pc:picChg chg="add mod">
          <ac:chgData name="CLAUDIA TORRE CELEIZÁBAL" userId="3de8f1b0-832a-4e54-aa02-c0f499e56230" providerId="ADAL" clId="{D0BCA74C-50E9-4D8B-B899-0E76C5E090D4}" dt="2023-09-19T16:58:24.729" v="17341" actId="1076"/>
          <ac:picMkLst>
            <pc:docMk/>
            <pc:sldMk cId="2660139042" sldId="372"/>
            <ac:picMk id="6" creationId="{6D0AC5DA-754A-7D79-B22E-13DF07EC4B5E}"/>
          </ac:picMkLst>
        </pc:picChg>
      </pc:sldChg>
      <pc:sldChg chg="add del">
        <pc:chgData name="CLAUDIA TORRE CELEIZÁBAL" userId="3de8f1b0-832a-4e54-aa02-c0f499e56230" providerId="ADAL" clId="{D0BCA74C-50E9-4D8B-B899-0E76C5E090D4}" dt="2023-09-19T16:54:57.854" v="17148" actId="47"/>
        <pc:sldMkLst>
          <pc:docMk/>
          <pc:sldMk cId="569111863" sldId="373"/>
        </pc:sldMkLst>
      </pc:sldChg>
      <pc:sldChg chg="delSp modSp add mod">
        <pc:chgData name="CLAUDIA TORRE CELEIZÁBAL" userId="3de8f1b0-832a-4e54-aa02-c0f499e56230" providerId="ADAL" clId="{D0BCA74C-50E9-4D8B-B899-0E76C5E090D4}" dt="2023-09-19T17:01:11.612" v="17729" actId="5793"/>
        <pc:sldMkLst>
          <pc:docMk/>
          <pc:sldMk cId="935714065" sldId="373"/>
        </pc:sldMkLst>
        <pc:spChg chg="mod">
          <ac:chgData name="CLAUDIA TORRE CELEIZÁBAL" userId="3de8f1b0-832a-4e54-aa02-c0f499e56230" providerId="ADAL" clId="{D0BCA74C-50E9-4D8B-B899-0E76C5E090D4}" dt="2023-09-19T17:01:11.612" v="17729" actId="5793"/>
          <ac:spMkLst>
            <pc:docMk/>
            <pc:sldMk cId="935714065" sldId="373"/>
            <ac:spMk id="3" creationId="{82747257-EBA7-0386-C830-96D43F9F3282}"/>
          </ac:spMkLst>
        </pc:spChg>
        <pc:picChg chg="del">
          <ac:chgData name="CLAUDIA TORRE CELEIZÁBAL" userId="3de8f1b0-832a-4e54-aa02-c0f499e56230" providerId="ADAL" clId="{D0BCA74C-50E9-4D8B-B899-0E76C5E090D4}" dt="2023-09-19T16:58:29.719" v="17343" actId="478"/>
          <ac:picMkLst>
            <pc:docMk/>
            <pc:sldMk cId="935714065" sldId="373"/>
            <ac:picMk id="6" creationId="{6D0AC5DA-754A-7D79-B22E-13DF07EC4B5E}"/>
          </ac:picMkLst>
        </pc:picChg>
      </pc:sldChg>
      <pc:sldChg chg="add del">
        <pc:chgData name="CLAUDIA TORRE CELEIZÁBAL" userId="3de8f1b0-832a-4e54-aa02-c0f499e56230" providerId="ADAL" clId="{D0BCA74C-50E9-4D8B-B899-0E76C5E090D4}" dt="2023-09-19T16:54:52.015" v="17147" actId="47"/>
        <pc:sldMkLst>
          <pc:docMk/>
          <pc:sldMk cId="389089754" sldId="374"/>
        </pc:sldMkLst>
      </pc:sldChg>
      <pc:sldChg chg="modSp add mod ord">
        <pc:chgData name="CLAUDIA TORRE CELEIZÁBAL" userId="3de8f1b0-832a-4e54-aa02-c0f499e56230" providerId="ADAL" clId="{D0BCA74C-50E9-4D8B-B899-0E76C5E090D4}" dt="2023-10-06T12:44:37.147" v="19352"/>
        <pc:sldMkLst>
          <pc:docMk/>
          <pc:sldMk cId="2451877888" sldId="374"/>
        </pc:sldMkLst>
        <pc:spChg chg="mod">
          <ac:chgData name="CLAUDIA TORRE CELEIZÁBAL" userId="3de8f1b0-832a-4e54-aa02-c0f499e56230" providerId="ADAL" clId="{D0BCA74C-50E9-4D8B-B899-0E76C5E090D4}" dt="2023-09-19T17:09:25.192" v="18077" actId="20577"/>
          <ac:spMkLst>
            <pc:docMk/>
            <pc:sldMk cId="2451877888" sldId="374"/>
            <ac:spMk id="3" creationId="{82747257-EBA7-0386-C830-96D43F9F3282}"/>
          </ac:spMkLst>
        </pc:spChg>
      </pc:sldChg>
      <pc:sldChg chg="modSp add mod">
        <pc:chgData name="CLAUDIA TORRE CELEIZÁBAL" userId="3de8f1b0-832a-4e54-aa02-c0f499e56230" providerId="ADAL" clId="{D0BCA74C-50E9-4D8B-B899-0E76C5E090D4}" dt="2023-09-19T17:11:12.505" v="18431" actId="20577"/>
        <pc:sldMkLst>
          <pc:docMk/>
          <pc:sldMk cId="2601868309" sldId="375"/>
        </pc:sldMkLst>
        <pc:spChg chg="mod">
          <ac:chgData name="CLAUDIA TORRE CELEIZÁBAL" userId="3de8f1b0-832a-4e54-aa02-c0f499e56230" providerId="ADAL" clId="{D0BCA74C-50E9-4D8B-B899-0E76C5E090D4}" dt="2023-09-19T17:11:12.505" v="18431" actId="20577"/>
          <ac:spMkLst>
            <pc:docMk/>
            <pc:sldMk cId="2601868309" sldId="375"/>
            <ac:spMk id="3" creationId="{82747257-EBA7-0386-C830-96D43F9F3282}"/>
          </ac:spMkLst>
        </pc:spChg>
      </pc:sldChg>
      <pc:sldChg chg="addSp delSp modSp add mod modNotesTx">
        <pc:chgData name="CLAUDIA TORRE CELEIZÁBAL" userId="3de8f1b0-832a-4e54-aa02-c0f499e56230" providerId="ADAL" clId="{D0BCA74C-50E9-4D8B-B899-0E76C5E090D4}" dt="2023-09-19T17:13:43.597" v="18441" actId="1076"/>
        <pc:sldMkLst>
          <pc:docMk/>
          <pc:sldMk cId="213597641" sldId="376"/>
        </pc:sldMkLst>
        <pc:spChg chg="del">
          <ac:chgData name="CLAUDIA TORRE CELEIZÁBAL" userId="3de8f1b0-832a-4e54-aa02-c0f499e56230" providerId="ADAL" clId="{D0BCA74C-50E9-4D8B-B899-0E76C5E090D4}" dt="2023-09-19T17:11:25.911" v="18433" actId="478"/>
          <ac:spMkLst>
            <pc:docMk/>
            <pc:sldMk cId="213597641" sldId="376"/>
            <ac:spMk id="3" creationId="{82747257-EBA7-0386-C830-96D43F9F3282}"/>
          </ac:spMkLst>
        </pc:spChg>
        <pc:spChg chg="mod">
          <ac:chgData name="CLAUDIA TORRE CELEIZÁBAL" userId="3de8f1b0-832a-4e54-aa02-c0f499e56230" providerId="ADAL" clId="{D0BCA74C-50E9-4D8B-B899-0E76C5E090D4}" dt="2023-09-19T17:11:34.091" v="18435" actId="6549"/>
          <ac:spMkLst>
            <pc:docMk/>
            <pc:sldMk cId="213597641" sldId="376"/>
            <ac:spMk id="5" creationId="{437FD2DC-0F0C-7007-F81E-51B1AEF74F03}"/>
          </ac:spMkLst>
        </pc:spChg>
        <pc:picChg chg="add mod">
          <ac:chgData name="CLAUDIA TORRE CELEIZÁBAL" userId="3de8f1b0-832a-4e54-aa02-c0f499e56230" providerId="ADAL" clId="{D0BCA74C-50E9-4D8B-B899-0E76C5E090D4}" dt="2023-09-19T17:13:43.597" v="18441" actId="1076"/>
          <ac:picMkLst>
            <pc:docMk/>
            <pc:sldMk cId="213597641" sldId="376"/>
            <ac:picMk id="6" creationId="{EFBA41DB-48CE-BF90-0FD2-ADD5D55641E7}"/>
          </ac:picMkLst>
        </pc:picChg>
      </pc:sldChg>
      <pc:sldChg chg="addSp delSp modSp add mod modNotesTx">
        <pc:chgData name="CLAUDIA TORRE CELEIZÁBAL" userId="3de8f1b0-832a-4e54-aa02-c0f499e56230" providerId="ADAL" clId="{D0BCA74C-50E9-4D8B-B899-0E76C5E090D4}" dt="2023-09-19T17:17:59.330" v="18507" actId="20577"/>
        <pc:sldMkLst>
          <pc:docMk/>
          <pc:sldMk cId="3441869342" sldId="377"/>
        </pc:sldMkLst>
        <pc:spChg chg="add mod">
          <ac:chgData name="CLAUDIA TORRE CELEIZÁBAL" userId="3de8f1b0-832a-4e54-aa02-c0f499e56230" providerId="ADAL" clId="{D0BCA74C-50E9-4D8B-B899-0E76C5E090D4}" dt="2023-09-19T17:16:51.586" v="18480" actId="2711"/>
          <ac:spMkLst>
            <pc:docMk/>
            <pc:sldMk cId="3441869342" sldId="377"/>
            <ac:spMk id="4" creationId="{3C1D70AE-304F-D759-3E56-07268B694892}"/>
          </ac:spMkLst>
        </pc:spChg>
        <pc:spChg chg="mod">
          <ac:chgData name="CLAUDIA TORRE CELEIZÁBAL" userId="3de8f1b0-832a-4e54-aa02-c0f499e56230" providerId="ADAL" clId="{D0BCA74C-50E9-4D8B-B899-0E76C5E090D4}" dt="2023-09-19T17:14:51.404" v="18447" actId="1076"/>
          <ac:spMkLst>
            <pc:docMk/>
            <pc:sldMk cId="3441869342" sldId="377"/>
            <ac:spMk id="5" creationId="{437FD2DC-0F0C-7007-F81E-51B1AEF74F03}"/>
          </ac:spMkLst>
        </pc:spChg>
        <pc:spChg chg="add mod">
          <ac:chgData name="CLAUDIA TORRE CELEIZÁBAL" userId="3de8f1b0-832a-4e54-aa02-c0f499e56230" providerId="ADAL" clId="{D0BCA74C-50E9-4D8B-B899-0E76C5E090D4}" dt="2023-09-19T17:16:40.714" v="18479" actId="1076"/>
          <ac:spMkLst>
            <pc:docMk/>
            <pc:sldMk cId="3441869342" sldId="377"/>
            <ac:spMk id="7" creationId="{2E259659-A3A0-DE29-37D8-6EC2550C26E0}"/>
          </ac:spMkLst>
        </pc:spChg>
        <pc:spChg chg="add del">
          <ac:chgData name="CLAUDIA TORRE CELEIZÁBAL" userId="3de8f1b0-832a-4e54-aa02-c0f499e56230" providerId="ADAL" clId="{D0BCA74C-50E9-4D8B-B899-0E76C5E090D4}" dt="2023-09-19T17:16:12.271" v="18467"/>
          <ac:spMkLst>
            <pc:docMk/>
            <pc:sldMk cId="3441869342" sldId="377"/>
            <ac:spMk id="8" creationId="{2EBE9510-445D-D9A4-EAC4-82FAE4D68386}"/>
          </ac:spMkLst>
        </pc:spChg>
        <pc:spChg chg="add mod">
          <ac:chgData name="CLAUDIA TORRE CELEIZÁBAL" userId="3de8f1b0-832a-4e54-aa02-c0f499e56230" providerId="ADAL" clId="{D0BCA74C-50E9-4D8B-B899-0E76C5E090D4}" dt="2023-09-19T17:17:59.330" v="18507" actId="20577"/>
          <ac:spMkLst>
            <pc:docMk/>
            <pc:sldMk cId="3441869342" sldId="377"/>
            <ac:spMk id="9" creationId="{67390B72-C7C4-598A-FB1D-4D6A6F5E1195}"/>
          </ac:spMkLst>
        </pc:spChg>
        <pc:picChg chg="del">
          <ac:chgData name="CLAUDIA TORRE CELEIZÁBAL" userId="3de8f1b0-832a-4e54-aa02-c0f499e56230" providerId="ADAL" clId="{D0BCA74C-50E9-4D8B-B899-0E76C5E090D4}" dt="2023-09-19T17:13:54.220" v="18443" actId="478"/>
          <ac:picMkLst>
            <pc:docMk/>
            <pc:sldMk cId="3441869342" sldId="377"/>
            <ac:picMk id="6" creationId="{EFBA41DB-48CE-BF90-0FD2-ADD5D55641E7}"/>
          </ac:picMkLst>
        </pc:picChg>
      </pc:sldChg>
      <pc:sldChg chg="addSp delSp modSp add mod modNotesTx">
        <pc:chgData name="CLAUDIA TORRE CELEIZÁBAL" userId="3de8f1b0-832a-4e54-aa02-c0f499e56230" providerId="ADAL" clId="{D0BCA74C-50E9-4D8B-B899-0E76C5E090D4}" dt="2023-09-19T17:24:36.829" v="18550" actId="20577"/>
        <pc:sldMkLst>
          <pc:docMk/>
          <pc:sldMk cId="631321332" sldId="378"/>
        </pc:sldMkLst>
        <pc:spChg chg="add mod">
          <ac:chgData name="CLAUDIA TORRE CELEIZÁBAL" userId="3de8f1b0-832a-4e54-aa02-c0f499e56230" providerId="ADAL" clId="{D0BCA74C-50E9-4D8B-B899-0E76C5E090D4}" dt="2023-09-19T17:24:36.829" v="18550" actId="20577"/>
          <ac:spMkLst>
            <pc:docMk/>
            <pc:sldMk cId="631321332" sldId="378"/>
            <ac:spMk id="4" creationId="{FBEB8392-38C0-078D-BAEC-CBF55B60BDFA}"/>
          </ac:spMkLst>
        </pc:spChg>
        <pc:spChg chg="add del">
          <ac:chgData name="CLAUDIA TORRE CELEIZÁBAL" userId="3de8f1b0-832a-4e54-aa02-c0f499e56230" providerId="ADAL" clId="{D0BCA74C-50E9-4D8B-B899-0E76C5E090D4}" dt="2023-09-19T17:21:18.615" v="18518"/>
          <ac:spMkLst>
            <pc:docMk/>
            <pc:sldMk cId="631321332" sldId="378"/>
            <ac:spMk id="5" creationId="{B9DD5811-DDEF-E6B2-B7F6-0F5A8B6AE5E0}"/>
          </ac:spMkLst>
        </pc:spChg>
        <pc:picChg chg="del">
          <ac:chgData name="CLAUDIA TORRE CELEIZÁBAL" userId="3de8f1b0-832a-4e54-aa02-c0f499e56230" providerId="ADAL" clId="{D0BCA74C-50E9-4D8B-B899-0E76C5E090D4}" dt="2023-09-19T17:18:34.041" v="18509" actId="478"/>
          <ac:picMkLst>
            <pc:docMk/>
            <pc:sldMk cId="631321332" sldId="378"/>
            <ac:picMk id="3" creationId="{5B9D9128-F210-4EF9-140A-E7B3C3F8A8B6}"/>
          </ac:picMkLst>
        </pc:picChg>
        <pc:picChg chg="add mod modCrop">
          <ac:chgData name="CLAUDIA TORRE CELEIZÁBAL" userId="3de8f1b0-832a-4e54-aa02-c0f499e56230" providerId="ADAL" clId="{D0BCA74C-50E9-4D8B-B899-0E76C5E090D4}" dt="2023-09-19T17:22:51.551" v="18537" actId="1076"/>
          <ac:picMkLst>
            <pc:docMk/>
            <pc:sldMk cId="631321332" sldId="378"/>
            <ac:picMk id="7" creationId="{E6960C39-FC6A-AD4F-DEE5-485AAA8CDEBF}"/>
          </ac:picMkLst>
        </pc:picChg>
      </pc:sldChg>
      <pc:sldChg chg="delSp modSp add mod modNotesTx">
        <pc:chgData name="CLAUDIA TORRE CELEIZÁBAL" userId="3de8f1b0-832a-4e54-aa02-c0f499e56230" providerId="ADAL" clId="{D0BCA74C-50E9-4D8B-B899-0E76C5E090D4}" dt="2023-09-19T17:36:38.747" v="18674"/>
        <pc:sldMkLst>
          <pc:docMk/>
          <pc:sldMk cId="1366848325" sldId="379"/>
        </pc:sldMkLst>
        <pc:spChg chg="mod">
          <ac:chgData name="CLAUDIA TORRE CELEIZÁBAL" userId="3de8f1b0-832a-4e54-aa02-c0f499e56230" providerId="ADAL" clId="{D0BCA74C-50E9-4D8B-B899-0E76C5E090D4}" dt="2023-09-19T17:36:09.210" v="18666" actId="20577"/>
          <ac:spMkLst>
            <pc:docMk/>
            <pc:sldMk cId="1366848325" sldId="379"/>
            <ac:spMk id="4" creationId="{FBEB8392-38C0-078D-BAEC-CBF55B60BDFA}"/>
          </ac:spMkLst>
        </pc:spChg>
        <pc:picChg chg="del">
          <ac:chgData name="CLAUDIA TORRE CELEIZÁBAL" userId="3de8f1b0-832a-4e54-aa02-c0f499e56230" providerId="ADAL" clId="{D0BCA74C-50E9-4D8B-B899-0E76C5E090D4}" dt="2023-09-19T17:25:18.779" v="18552" actId="478"/>
          <ac:picMkLst>
            <pc:docMk/>
            <pc:sldMk cId="1366848325" sldId="379"/>
            <ac:picMk id="7" creationId="{E6960C39-FC6A-AD4F-DEE5-485AAA8CDEBF}"/>
          </ac:picMkLst>
        </pc:picChg>
      </pc:sldChg>
      <pc:sldChg chg="modSp add mod modNotesTx">
        <pc:chgData name="CLAUDIA TORRE CELEIZÁBAL" userId="3de8f1b0-832a-4e54-aa02-c0f499e56230" providerId="ADAL" clId="{D0BCA74C-50E9-4D8B-B899-0E76C5E090D4}" dt="2023-09-19T17:36:34.945" v="18673"/>
        <pc:sldMkLst>
          <pc:docMk/>
          <pc:sldMk cId="74553069" sldId="380"/>
        </pc:sldMkLst>
        <pc:spChg chg="mod">
          <ac:chgData name="CLAUDIA TORRE CELEIZÁBAL" userId="3de8f1b0-832a-4e54-aa02-c0f499e56230" providerId="ADAL" clId="{D0BCA74C-50E9-4D8B-B899-0E76C5E090D4}" dt="2023-09-19T17:36:14.525" v="18669"/>
          <ac:spMkLst>
            <pc:docMk/>
            <pc:sldMk cId="74553069" sldId="380"/>
            <ac:spMk id="4" creationId="{FBEB8392-38C0-078D-BAEC-CBF55B60BDFA}"/>
          </ac:spMkLst>
        </pc:spChg>
      </pc:sldChg>
      <pc:sldChg chg="delSp modSp add mod ord">
        <pc:chgData name="CLAUDIA TORRE CELEIZÁBAL" userId="3de8f1b0-832a-4e54-aa02-c0f499e56230" providerId="ADAL" clId="{D0BCA74C-50E9-4D8B-B899-0E76C5E090D4}" dt="2023-10-06T12:43:46.805" v="19350" actId="1076"/>
        <pc:sldMkLst>
          <pc:docMk/>
          <pc:sldMk cId="2645483109" sldId="387"/>
        </pc:sldMkLst>
        <pc:spChg chg="mod">
          <ac:chgData name="CLAUDIA TORRE CELEIZÁBAL" userId="3de8f1b0-832a-4e54-aa02-c0f499e56230" providerId="ADAL" clId="{D0BCA74C-50E9-4D8B-B899-0E76C5E090D4}" dt="2023-10-06T12:43:46.805" v="19350" actId="1076"/>
          <ac:spMkLst>
            <pc:docMk/>
            <pc:sldMk cId="2645483109" sldId="387"/>
            <ac:spMk id="3" creationId="{82747257-EBA7-0386-C830-96D43F9F3282}"/>
          </ac:spMkLst>
        </pc:spChg>
        <pc:spChg chg="del">
          <ac:chgData name="CLAUDIA TORRE CELEIZÁBAL" userId="3de8f1b0-832a-4e54-aa02-c0f499e56230" providerId="ADAL" clId="{D0BCA74C-50E9-4D8B-B899-0E76C5E090D4}" dt="2023-10-06T11:47:12.315" v="18680" actId="478"/>
          <ac:spMkLst>
            <pc:docMk/>
            <pc:sldMk cId="2645483109" sldId="387"/>
            <ac:spMk id="5" creationId="{437FD2DC-0F0C-7007-F81E-51B1AEF74F03}"/>
          </ac:spMkLst>
        </pc:spChg>
      </pc:sldChg>
      <pc:sldMasterChg chg="delSldLayout">
        <pc:chgData name="CLAUDIA TORRE CELEIZÁBAL" userId="3de8f1b0-832a-4e54-aa02-c0f499e56230" providerId="ADAL" clId="{D0BCA74C-50E9-4D8B-B899-0E76C5E090D4}" dt="2023-09-10T20:24:26.367" v="3173" actId="47"/>
        <pc:sldMasterMkLst>
          <pc:docMk/>
          <pc:sldMasterMk cId="1065597828" sldId="2147483809"/>
        </pc:sldMasterMkLst>
        <pc:sldLayoutChg chg="del">
          <pc:chgData name="CLAUDIA TORRE CELEIZÁBAL" userId="3de8f1b0-832a-4e54-aa02-c0f499e56230" providerId="ADAL" clId="{D0BCA74C-50E9-4D8B-B899-0E76C5E090D4}" dt="2023-09-10T20:24:26.367" v="3173" actId="47"/>
          <pc:sldLayoutMkLst>
            <pc:docMk/>
            <pc:sldMasterMk cId="1065597828" sldId="2147483809"/>
            <pc:sldLayoutMk cId="1913138672" sldId="214748382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6AFF6-11F5-43A8-B7DE-D49BD641776C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8FD46-F9F6-4CDF-8A4B-9ACE03243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96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1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5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08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4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0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9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41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89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9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31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5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59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3337470" y="1507414"/>
            <a:ext cx="5471630" cy="3703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1905">
              <a:spcBef>
                <a:spcPct val="0"/>
              </a:spcBef>
              <a:spcAft>
                <a:spcPts val="600"/>
              </a:spcAft>
            </a:pPr>
            <a:r>
              <a:rPr lang="en-US" sz="42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UD4: </a:t>
            </a:r>
            <a:r>
              <a:rPr lang="en-US" sz="4200" cap="all" spc="5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cap="all" spc="-1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IMPLANTACIÓN </a:t>
            </a:r>
            <a:r>
              <a:rPr lang="en-US" sz="4200" cap="all" spc="-1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erp</a:t>
            </a:r>
            <a:r>
              <a:rPr lang="en-US" sz="4200" cap="all" spc="-1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EN UNA EMPRESA</a:t>
            </a:r>
            <a:endParaRPr lang="en-US" sz="42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3642"/>
            <a:ext cx="8474200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1193883" y="3337052"/>
            <a:ext cx="3703320" cy="44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5878019"/>
            <a:ext cx="8474200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5350"/>
          <a:stretch/>
        </p:blipFill>
        <p:spPr>
          <a:xfrm>
            <a:off x="255205" y="2209800"/>
            <a:ext cx="864172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</a:t>
            </a:r>
            <a:r>
              <a:rPr lang="es-ES" dirty="0" err="1" smtClean="0"/>
              <a:t>Tree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4" y="2005781"/>
            <a:ext cx="8701088" cy="46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</a:t>
            </a:r>
            <a:r>
              <a:rPr lang="es-ES" dirty="0" err="1" smtClean="0"/>
              <a:t>Tree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6" y="2139949"/>
            <a:ext cx="8386763" cy="41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formulario (consulta)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90897"/>
            <a:ext cx="8763000" cy="43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formulario (edición)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9" y="1976284"/>
            <a:ext cx="864597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formulario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5" y="1981200"/>
            <a:ext cx="8839045" cy="461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81192" y="2286000"/>
            <a:ext cx="7989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Las acciones permiten definir el comportamiento del sistema. Dan respuesta a una interacción: presionar un botón, seleccionar un valor, …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crear o modificar acciones: Configuración </a:t>
            </a:r>
            <a:r>
              <a:rPr lang="es-ES" dirty="0" smtClean="0">
                <a:sym typeface="Wingdings" panose="05000000000000000000" pitchFamily="2" charset="2"/>
              </a:rPr>
              <a:t> Técnico  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ym typeface="Wingdings" panose="05000000000000000000" pitchFamily="2" charset="2"/>
              </a:rPr>
              <a:t>Existen diferentes tipos de acciones: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ym typeface="Wingdings" panose="05000000000000000000" pitchFamily="2" charset="2"/>
              </a:rPr>
              <a:t>Abrir una ventana: </a:t>
            </a:r>
            <a:r>
              <a:rPr lang="es-ES" dirty="0" err="1" smtClean="0">
                <a:sym typeface="Wingdings" panose="05000000000000000000" pitchFamily="2" charset="2"/>
              </a:rPr>
              <a:t>ir.actions.act_window</a:t>
            </a:r>
            <a:endParaRPr lang="es-ES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ym typeface="Wingdings" panose="05000000000000000000" pitchFamily="2" charset="2"/>
              </a:rPr>
              <a:t>Abrir una web: </a:t>
            </a:r>
            <a:r>
              <a:rPr lang="es-ES" dirty="0" err="1" smtClean="0">
                <a:sym typeface="Wingdings" panose="05000000000000000000" pitchFamily="2" charset="2"/>
              </a:rPr>
              <a:t>ir.actions.act_url</a:t>
            </a:r>
            <a:endParaRPr lang="es-ES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ym typeface="Wingdings" panose="05000000000000000000" pitchFamily="2" charset="2"/>
              </a:rPr>
              <a:t>Crear un informe: ir.actions.report.xml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31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 – abrir ventana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90500" y="192707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crear acción de ventana: </a:t>
            </a:r>
            <a:r>
              <a:rPr lang="es-ES" dirty="0"/>
              <a:t>Configuración </a:t>
            </a:r>
            <a:r>
              <a:rPr lang="es-ES" dirty="0">
                <a:sym typeface="Wingdings" panose="05000000000000000000" pitchFamily="2" charset="2"/>
              </a:rPr>
              <a:t> Técnico  </a:t>
            </a:r>
            <a:r>
              <a:rPr lang="es-ES" dirty="0" err="1" smtClean="0">
                <a:sym typeface="Wingdings" panose="05000000000000000000" pitchFamily="2" charset="2"/>
              </a:rPr>
              <a:t>AccionesAcciones</a:t>
            </a:r>
            <a:r>
              <a:rPr lang="es-ES" dirty="0" smtClean="0">
                <a:sym typeface="Wingdings" panose="05000000000000000000" pitchFamily="2" charset="2"/>
              </a:rPr>
              <a:t> de ventana</a:t>
            </a:r>
            <a:r>
              <a:rPr lang="es-ES" dirty="0" smtClean="0"/>
              <a:t> </a:t>
            </a:r>
            <a:endParaRPr lang="es-ES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14" y="2362200"/>
            <a:ext cx="8413186" cy="44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Menú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57200" y="1676400"/>
            <a:ext cx="7989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Los elementos Menú permiten que los módulos creados sean accesibles dentro de la interfaz de </a:t>
            </a:r>
            <a:r>
              <a:rPr lang="es-ES" dirty="0" err="1" smtClean="0"/>
              <a:t>Odoo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crear o modificar menús: Configuración </a:t>
            </a:r>
            <a:r>
              <a:rPr lang="es-ES" dirty="0" smtClean="0">
                <a:sym typeface="Wingdings" panose="05000000000000000000" pitchFamily="2" charset="2"/>
              </a:rPr>
              <a:t> Técnico  Interfaz de Usuario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56751"/>
            <a:ext cx="8748284" cy="33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Menú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1200"/>
            <a:ext cx="887664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ODOO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65" y="2286000"/>
            <a:ext cx="7812806" cy="40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2" y="3935464"/>
            <a:ext cx="7920038" cy="25977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r="9638"/>
          <a:stretch/>
        </p:blipFill>
        <p:spPr>
          <a:xfrm>
            <a:off x="152400" y="2066764"/>
            <a:ext cx="8517966" cy="17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vistas - formulario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452591" cy="48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vistas - formulario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0" y="1981200"/>
            <a:ext cx="75438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3" y="2401248"/>
            <a:ext cx="8667750" cy="35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vistas - formulario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8477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vistas - formulario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9" y="2590800"/>
            <a:ext cx="8612761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vistas - </a:t>
            </a:r>
            <a:r>
              <a:rPr lang="es-ES" dirty="0" err="1" smtClean="0"/>
              <a:t>Tree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8" y="2362200"/>
            <a:ext cx="8763000" cy="35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vistas - </a:t>
            </a:r>
            <a:r>
              <a:rPr lang="es-ES" dirty="0" err="1" smtClean="0"/>
              <a:t>Tree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1" y="1981200"/>
            <a:ext cx="7991475" cy="1809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2780"/>
          <a:stretch/>
        </p:blipFill>
        <p:spPr>
          <a:xfrm>
            <a:off x="152400" y="4267200"/>
            <a:ext cx="8991600" cy="17141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28600" y="5257800"/>
            <a:ext cx="533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6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33400" y="2133600"/>
            <a:ext cx="815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Permite creación de informes personalizados.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ym typeface="Wingdings" panose="05000000000000000000" pitchFamily="2" charset="2"/>
              </a:rPr>
              <a:t>Un informe puede tener asociadas una o más plantillas. Estas son ficheros XML que definen los datos del informe utilizando un lenguaje llamado QWEB.</a:t>
            </a:r>
          </a:p>
          <a:p>
            <a:r>
              <a:rPr lang="es-ES" dirty="0">
                <a:sym typeface="Wingdings" panose="05000000000000000000" pitchFamily="2" charset="2"/>
              </a:rPr>
              <a:t>	</a:t>
            </a:r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	</a:t>
            </a:r>
            <a:r>
              <a:rPr lang="es-ES" dirty="0" smtClean="0">
                <a:sym typeface="Wingdings" panose="05000000000000000000" pitchFamily="2" charset="2"/>
              </a:rPr>
              <a:t>Configuración  Técnico  Informes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ym typeface="Wingdings" panose="05000000000000000000" pitchFamily="2" charset="2"/>
              </a:rPr>
              <a:t>A la hora de crear un informe tendremos que generar dos elementos: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ym typeface="Wingdings" panose="05000000000000000000" pitchFamily="2" charset="2"/>
              </a:rPr>
              <a:t>La vista: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	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	</a:t>
            </a:r>
            <a:r>
              <a:rPr lang="es-ES" dirty="0" smtClean="0">
                <a:solidFill>
                  <a:srgbClr val="FF0000"/>
                </a:solidFill>
                <a:sym typeface="Wingdings" panose="05000000000000000000" pitchFamily="2" charset="2"/>
              </a:rPr>
              <a:t>Desde el elemento cuya plantilla queramos consultar, se clica en QWEB.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ym typeface="Wingdings" panose="05000000000000000000" pitchFamily="2" charset="2"/>
              </a:rPr>
              <a:t>La acción:</a:t>
            </a:r>
          </a:p>
          <a:p>
            <a:pPr lvl="1"/>
            <a:endParaRPr lang="es-ES" dirty="0" smtClean="0">
              <a:sym typeface="Wingdings" panose="05000000000000000000" pitchFamily="2" charset="2"/>
            </a:endParaRPr>
          </a:p>
          <a:p>
            <a:pPr lvl="2"/>
            <a:r>
              <a:rPr lang="es-ES" dirty="0">
                <a:solidFill>
                  <a:srgbClr val="FF0000"/>
                </a:solidFill>
              </a:rPr>
              <a:t>Configuración </a:t>
            </a:r>
            <a:r>
              <a:rPr lang="es-ES" dirty="0">
                <a:solidFill>
                  <a:srgbClr val="FF0000"/>
                </a:solidFill>
                <a:sym typeface="Wingdings" panose="05000000000000000000" pitchFamily="2" charset="2"/>
              </a:rPr>
              <a:t> Técnico  Acciones  Informes</a:t>
            </a:r>
          </a:p>
          <a:p>
            <a:pPr lvl="2"/>
            <a:endParaRPr lang="es-ES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1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– buscar plantilla existente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-1" r="20599"/>
          <a:stretch/>
        </p:blipFill>
        <p:spPr>
          <a:xfrm>
            <a:off x="537468" y="2667000"/>
            <a:ext cx="8077200" cy="27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– buscar plantilla existente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8" y="2362200"/>
            <a:ext cx="8867419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2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aplicación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33496" y="2133600"/>
            <a:ext cx="7885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un módulo para </a:t>
            </a:r>
            <a:r>
              <a:rPr lang="es-ES" dirty="0" err="1" smtClean="0"/>
              <a:t>Odoo</a:t>
            </a:r>
            <a:r>
              <a:rPr lang="es-ES" dirty="0" smtClean="0"/>
              <a:t> que nos permita gestionar una </a:t>
            </a:r>
            <a:r>
              <a:rPr lang="es-ES" b="1" dirty="0" smtClean="0"/>
              <a:t>agenda telefónica</a:t>
            </a:r>
            <a:r>
              <a:rPr lang="es-ES" dirty="0" smtClean="0"/>
              <a:t>. </a:t>
            </a:r>
          </a:p>
          <a:p>
            <a:endParaRPr lang="es-ES" dirty="0"/>
          </a:p>
          <a:p>
            <a:r>
              <a:rPr lang="es-ES" dirty="0" smtClean="0"/>
              <a:t>De cada contacto se guardará la siguiente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¿Es cliente?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El módulo tendrá lo siguiente: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Vistas de árbol y de formulario.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Menú para acceder a las vistas.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Informe con la información del contacto.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9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– buscar plantilla existente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5" y="2057400"/>
            <a:ext cx="8706655" cy="44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2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– crear nuevo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01138" cy="314819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04800" y="1971936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Primero creamos el informe. Introducimos nombre, modelo, formato y plantilla (que crearemos a posteriori).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8410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– crear nuevo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4800" y="1971936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Creamos la vista. Clicamos el botón “Vistas QWEB” desde el formulario de creación de informe y clicamos en “Crear”.</a:t>
            </a:r>
          </a:p>
          <a:p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95266"/>
            <a:ext cx="8610600" cy="319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54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– crear nuevo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4800" y="1971936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Creamos la vista: En la URL de la vista, anotamos los valores de campos</a:t>
            </a:r>
            <a:r>
              <a:rPr lang="es-ES" dirty="0"/>
              <a:t> </a:t>
            </a:r>
            <a:r>
              <a:rPr lang="es-ES" dirty="0" smtClean="0"/>
              <a:t>que necesitaremos para el siguiente paso:</a:t>
            </a:r>
          </a:p>
          <a:p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model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Active id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b="18963"/>
          <a:stretch/>
        </p:blipFill>
        <p:spPr>
          <a:xfrm>
            <a:off x="473302" y="3449264"/>
            <a:ext cx="8097642" cy="318013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534030" y="3581400"/>
            <a:ext cx="1295400" cy="388203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352800" y="3479390"/>
            <a:ext cx="381000" cy="393519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702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– crear nuevo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85068" y="188023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Creamos un ID externo. Configuración </a:t>
            </a:r>
            <a:r>
              <a:rPr lang="es-ES" dirty="0" smtClean="0">
                <a:sym typeface="Wingdings" panose="05000000000000000000" pitchFamily="2" charset="2"/>
              </a:rPr>
              <a:t> Técnico  Secuencias e identificadores  Identificadores externos.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" y="2635988"/>
            <a:ext cx="7696200" cy="338866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8944" y="61119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volver a entrar a la plantilla del informe nos debería aparecer el campo ID externo actualizado.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3060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– crear nuevo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85068" y="188023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Damos formato al informe. Para ello, podemos utilizar como base uno existe.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93" y="2249562"/>
            <a:ext cx="84391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80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– crear nuevo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85068" y="188023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Damos formato al informe. Para ello, podemos utilizar como base uno existe.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5" y="2258422"/>
            <a:ext cx="8425972" cy="41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7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MOdelo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90600" y="1981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acceder:</a:t>
            </a:r>
            <a:r>
              <a:rPr lang="es-ES" dirty="0"/>
              <a:t> </a:t>
            </a:r>
            <a:r>
              <a:rPr lang="es-ES" dirty="0" smtClean="0"/>
              <a:t>Técnico </a:t>
            </a:r>
            <a:r>
              <a:rPr lang="es-ES" dirty="0" smtClean="0">
                <a:sym typeface="Wingdings" panose="05000000000000000000" pitchFamily="2" charset="2"/>
              </a:rPr>
              <a:t> Estructura de la base de datos  Modelos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38400"/>
            <a:ext cx="7879732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MOdelo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" y="2057400"/>
            <a:ext cx="871761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MOdelo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57200" y="2057400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400" dirty="0" smtClean="0"/>
              <a:t>Toda clase debe llevar un campo </a:t>
            </a:r>
            <a:r>
              <a:rPr lang="es-ES" sz="2400" b="1" dirty="0" err="1" smtClean="0"/>
              <a:t>name</a:t>
            </a:r>
            <a:r>
              <a:rPr lang="es-ES" sz="2400" b="1" dirty="0" smtClean="0"/>
              <a:t>.</a:t>
            </a:r>
            <a:r>
              <a:rPr lang="es-ES" sz="2400" dirty="0" smtClean="0"/>
              <a:t> Se usa para referirnos a ella en los campos relacionales.</a:t>
            </a:r>
          </a:p>
          <a:p>
            <a:endParaRPr lang="es-ES" sz="2400" dirty="0" smtClean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2400" dirty="0" smtClean="0"/>
              <a:t>Además, se definirán distintos tipos de atributos: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Campos </a:t>
            </a:r>
            <a:r>
              <a:rPr lang="es-ES" sz="2400" b="1" dirty="0" smtClean="0"/>
              <a:t>básicos</a:t>
            </a:r>
            <a:r>
              <a:rPr lang="es-ES" sz="2400" dirty="0" smtClean="0"/>
              <a:t>: </a:t>
            </a:r>
            <a:r>
              <a:rPr lang="es-ES" sz="2400" dirty="0" err="1" smtClean="0"/>
              <a:t>integer</a:t>
            </a:r>
            <a:r>
              <a:rPr lang="es-ES" sz="2400" dirty="0" smtClean="0"/>
              <a:t>, </a:t>
            </a:r>
            <a:r>
              <a:rPr lang="es-ES" sz="2400" dirty="0" err="1" smtClean="0"/>
              <a:t>char</a:t>
            </a:r>
            <a:r>
              <a:rPr lang="es-ES" sz="2400" dirty="0" smtClean="0"/>
              <a:t>, </a:t>
            </a:r>
            <a:r>
              <a:rPr lang="es-ES" sz="2400" dirty="0" err="1" smtClean="0"/>
              <a:t>text</a:t>
            </a:r>
            <a:r>
              <a:rPr lang="es-ES" sz="2400" dirty="0" smtClean="0"/>
              <a:t>, date, </a:t>
            </a:r>
            <a:r>
              <a:rPr lang="es-ES" sz="2400" dirty="0" err="1" smtClean="0"/>
              <a:t>float</a:t>
            </a:r>
            <a:r>
              <a:rPr lang="es-ES" sz="2400" dirty="0" smtClean="0"/>
              <a:t>, </a:t>
            </a:r>
            <a:r>
              <a:rPr lang="es-ES" sz="2400" dirty="0" err="1" smtClean="0"/>
              <a:t>boolean</a:t>
            </a:r>
            <a:r>
              <a:rPr lang="es-ES" sz="2400" dirty="0" smtClean="0"/>
              <a:t>, </a:t>
            </a:r>
            <a:r>
              <a:rPr lang="es-ES" sz="2400" dirty="0" err="1" smtClean="0"/>
              <a:t>selection</a:t>
            </a:r>
            <a:r>
              <a:rPr lang="es-ES" sz="2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/>
              <a:t>Campos </a:t>
            </a:r>
            <a:r>
              <a:rPr lang="es-ES" sz="2400" b="1" dirty="0" smtClean="0"/>
              <a:t>calculados</a:t>
            </a:r>
            <a:r>
              <a:rPr lang="es-ES" sz="2400" dirty="0" smtClean="0"/>
              <a:t>: se computan de forma dinámica.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/>
              <a:t>Campos </a:t>
            </a:r>
            <a:r>
              <a:rPr lang="es-ES" sz="2400" b="1" dirty="0" smtClean="0"/>
              <a:t>relacionados</a:t>
            </a:r>
            <a:r>
              <a:rPr lang="es-ES" sz="2400" dirty="0" smtClean="0"/>
              <a:t>: obtienen un valor de otro modelo.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Campos </a:t>
            </a:r>
            <a:r>
              <a:rPr lang="es-ES" sz="2400" b="1" dirty="0" smtClean="0"/>
              <a:t>relacionales</a:t>
            </a:r>
            <a:r>
              <a:rPr lang="es-ES" sz="2400" dirty="0" smtClean="0"/>
              <a:t>: establecen relaciones similares a las de modelo entidad-relación.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052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CAMPOS </a:t>
            </a:r>
            <a:r>
              <a:rPr lang="es-ES" dirty="0" err="1" smtClean="0"/>
              <a:t>RELACIONALEs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94568" y="1770803"/>
            <a:ext cx="8763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b="1" dirty="0" smtClean="0"/>
              <a:t>Many2one</a:t>
            </a:r>
            <a:r>
              <a:rPr lang="es-ES" sz="2100" dirty="0" smtClean="0"/>
              <a:t>: un registro tiene una relación con un único registro del otro modelo. Mientras el otro registro puede tener relación con varios registros del modelo que tiene el many2one.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100" dirty="0" smtClean="0"/>
          </a:p>
          <a:p>
            <a:pPr lvl="1"/>
            <a:r>
              <a:rPr lang="es-ES" sz="2100" dirty="0"/>
              <a:t>	</a:t>
            </a:r>
            <a:r>
              <a:rPr lang="es-ES" sz="2100" dirty="0" smtClean="0">
                <a:solidFill>
                  <a:srgbClr val="FF0000"/>
                </a:solidFill>
              </a:rPr>
              <a:t>Un coche sólo puede tener un dueño. Podrás seleccionar una única persona al crear el objeto coche.</a:t>
            </a:r>
          </a:p>
          <a:p>
            <a:endParaRPr lang="es-E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b="1" dirty="0" smtClean="0"/>
              <a:t>One2many</a:t>
            </a:r>
            <a:r>
              <a:rPr lang="es-ES" sz="2100" dirty="0" smtClean="0"/>
              <a:t>: Equivalente a hacer SELECT sobre claves ajenas de otra tabla. Necesita que exista Many2one en el otro modelo seleccionado.</a:t>
            </a:r>
          </a:p>
          <a:p>
            <a:endParaRPr lang="es-ES" sz="2100" dirty="0"/>
          </a:p>
          <a:p>
            <a:r>
              <a:rPr lang="es-ES" sz="2100" dirty="0" smtClean="0"/>
              <a:t>		</a:t>
            </a:r>
            <a:r>
              <a:rPr lang="es-ES" sz="2100" dirty="0" smtClean="0">
                <a:solidFill>
                  <a:srgbClr val="FF0000"/>
                </a:solidFill>
              </a:rPr>
              <a:t>Una persona puede tener varios coches. Podrás seleccionar varios coches al crear el objeto persona.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b="1" dirty="0" smtClean="0"/>
              <a:t>Many2many</a:t>
            </a:r>
            <a:r>
              <a:rPr lang="es-ES" sz="2100" dirty="0" smtClean="0"/>
              <a:t>: relación muchos a muchos.</a:t>
            </a:r>
            <a:endParaRPr lang="es-ES" sz="2100" dirty="0"/>
          </a:p>
        </p:txBody>
      </p:sp>
    </p:spTree>
    <p:extLst>
      <p:ext uri="{BB962C8B-B14F-4D97-AF65-F5344CB8AC3E}">
        <p14:creationId xmlns:p14="http://schemas.microsoft.com/office/powerpoint/2010/main" val="23728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CAMPOS </a:t>
            </a:r>
            <a:r>
              <a:rPr lang="es-ES" dirty="0" err="1" smtClean="0"/>
              <a:t>RELACIONALEs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15" y="2438400"/>
            <a:ext cx="3003175" cy="1143000"/>
          </a:xfrm>
          <a:prstGeom prst="rect">
            <a:avLst/>
          </a:prstGeom>
        </p:spPr>
      </p:pic>
      <p:pic>
        <p:nvPicPr>
          <p:cNvPr id="6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1327" y="4441723"/>
            <a:ext cx="3359150" cy="1098868"/>
          </a:xfrm>
          <a:prstGeom prst="rect">
            <a:avLst/>
          </a:prstGeom>
          <a:ln/>
        </p:spPr>
      </p:pic>
      <p:sp>
        <p:nvSpPr>
          <p:cNvPr id="7" name="CuadroTexto 6"/>
          <p:cNvSpPr txBox="1"/>
          <p:nvPr/>
        </p:nvSpPr>
        <p:spPr>
          <a:xfrm>
            <a:off x="4648200" y="459513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Many2many: un alumno puede tener muchos módulos y un módulo varios alumnos.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648200" y="2633536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Many2one: Cada ciudad almacena su país.</a:t>
            </a:r>
          </a:p>
          <a:p>
            <a:r>
              <a:rPr lang="es-ES" dirty="0" smtClean="0"/>
              <a:t>One2many: Cada país accede a un campo de una de sus ciudades.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6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6200" y="1981200"/>
            <a:ext cx="8839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Interfaces que permiten que el usuario pueda acceder a la información. Desde las vistas podrán consultar, crear y modificar información de los modelos.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Configuración </a:t>
            </a:r>
            <a:r>
              <a:rPr lang="es-ES" dirty="0" smtClean="0">
                <a:sym typeface="Wingdings" panose="05000000000000000000" pitchFamily="2" charset="2"/>
              </a:rPr>
              <a:t> Técnico  Interfaz de usuario  Vistas.</a:t>
            </a:r>
            <a:endParaRPr lang="es-ES" dirty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Existen varios tipos:</a:t>
            </a:r>
          </a:p>
          <a:p>
            <a:endParaRPr lang="es-ES" dirty="0"/>
          </a:p>
          <a:p>
            <a:pPr marL="742950" lvl="1" indent="-285750">
              <a:lnSpc>
                <a:spcPct val="150000"/>
              </a:lnSpc>
              <a:buFont typeface="Gill Sans MT" panose="020B0502020104020203" pitchFamily="34" charset="0"/>
              <a:buChar char="–"/>
            </a:pPr>
            <a:r>
              <a:rPr lang="es-ES" dirty="0" err="1" smtClean="0"/>
              <a:t>Form</a:t>
            </a:r>
            <a:r>
              <a:rPr lang="es-ES" dirty="0" smtClean="0"/>
              <a:t> o formulario.</a:t>
            </a:r>
          </a:p>
          <a:p>
            <a:pPr marL="742950" lvl="1" indent="-285750">
              <a:lnSpc>
                <a:spcPct val="150000"/>
              </a:lnSpc>
              <a:buFont typeface="Gill Sans MT" panose="020B0502020104020203" pitchFamily="34" charset="0"/>
              <a:buChar char="–"/>
            </a:pPr>
            <a:r>
              <a:rPr lang="es-ES" dirty="0" err="1" smtClean="0"/>
              <a:t>Tree</a:t>
            </a:r>
            <a:r>
              <a:rPr lang="es-ES" dirty="0" smtClean="0"/>
              <a:t> o árbol.</a:t>
            </a:r>
          </a:p>
          <a:p>
            <a:pPr marL="742950" lvl="1" indent="-285750">
              <a:lnSpc>
                <a:spcPct val="150000"/>
              </a:lnSpc>
              <a:buFont typeface="Gill Sans MT" panose="020B0502020104020203" pitchFamily="34" charset="0"/>
              <a:buChar char="–"/>
            </a:pPr>
            <a:r>
              <a:rPr lang="es-ES" dirty="0" smtClean="0"/>
              <a:t>Calendar.</a:t>
            </a:r>
          </a:p>
          <a:p>
            <a:pPr marL="742950" lvl="1" indent="-285750">
              <a:lnSpc>
                <a:spcPct val="150000"/>
              </a:lnSpc>
              <a:buFont typeface="Gill Sans MT" panose="020B0502020104020203" pitchFamily="34" charset="0"/>
              <a:buChar char="–"/>
            </a:pPr>
            <a:r>
              <a:rPr lang="es-ES" dirty="0" err="1" smtClean="0"/>
              <a:t>Search</a:t>
            </a:r>
            <a:r>
              <a:rPr lang="es-ES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Gill Sans MT" panose="020B0502020104020203" pitchFamily="34" charset="0"/>
              <a:buChar char="–"/>
            </a:pPr>
            <a:r>
              <a:rPr lang="es-ES" dirty="0" err="1" smtClean="0"/>
              <a:t>Graph</a:t>
            </a:r>
            <a:r>
              <a:rPr lang="es-ES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Gill Sans MT" panose="020B0502020104020203" pitchFamily="34" charset="0"/>
              <a:buChar char="–"/>
            </a:pPr>
            <a:r>
              <a:rPr lang="es-ES" dirty="0" err="1" smtClean="0"/>
              <a:t>Gant</a:t>
            </a:r>
            <a:r>
              <a:rPr lang="es-ES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Gill Sans MT" panose="020B0502020104020203" pitchFamily="34" charset="0"/>
              <a:buChar char="–"/>
            </a:pPr>
            <a:r>
              <a:rPr lang="es-ES" dirty="0" err="1" smtClean="0"/>
              <a:t>Kanban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490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8328</TotalTime>
  <Words>652</Words>
  <Application>Microsoft Office PowerPoint</Application>
  <PresentationFormat>Presentación en pantalla (4:3)</PresentationFormat>
  <Paragraphs>124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Gill Sans MT</vt:lpstr>
      <vt:lpstr>Wingdings</vt:lpstr>
      <vt:lpstr>Wingdings 2</vt:lpstr>
      <vt:lpstr>Dividendo</vt:lpstr>
      <vt:lpstr>Presentación de PowerPoint</vt:lpstr>
      <vt:lpstr>Estructura ODOO</vt:lpstr>
      <vt:lpstr>EJEMPLO de aplicación</vt:lpstr>
      <vt:lpstr>MOdelo</vt:lpstr>
      <vt:lpstr>MOdelo</vt:lpstr>
      <vt:lpstr>MOdelo</vt:lpstr>
      <vt:lpstr>CAMPOS RELACIONALEs</vt:lpstr>
      <vt:lpstr>CAMPOS RELACIONALEs</vt:lpstr>
      <vt:lpstr>Vistas</vt:lpstr>
      <vt:lpstr>Vistas</vt:lpstr>
      <vt:lpstr>Vista Tree</vt:lpstr>
      <vt:lpstr>Vista Tree</vt:lpstr>
      <vt:lpstr>Vista formulario (consulta)</vt:lpstr>
      <vt:lpstr>Vista formulario (edición)</vt:lpstr>
      <vt:lpstr>Vista formulario</vt:lpstr>
      <vt:lpstr>Acciones</vt:lpstr>
      <vt:lpstr>Acciones – abrir ventana</vt:lpstr>
      <vt:lpstr>Menú</vt:lpstr>
      <vt:lpstr>Menú</vt:lpstr>
      <vt:lpstr>REsultado</vt:lpstr>
      <vt:lpstr>Modificar vistas - formulario</vt:lpstr>
      <vt:lpstr>Modificar vistas - formulario</vt:lpstr>
      <vt:lpstr>Modificar vistas - formulario</vt:lpstr>
      <vt:lpstr>Modificar vistas - formulario</vt:lpstr>
      <vt:lpstr>Modificar vistas - Tree</vt:lpstr>
      <vt:lpstr>Modificar vistas - Tree</vt:lpstr>
      <vt:lpstr>INFORME</vt:lpstr>
      <vt:lpstr>INFORME – buscar plantilla existente</vt:lpstr>
      <vt:lpstr>INFORME – buscar plantilla existente</vt:lpstr>
      <vt:lpstr>INFORME – buscar plantilla existente</vt:lpstr>
      <vt:lpstr>INFORME – crear nuevo</vt:lpstr>
      <vt:lpstr>INFORME – crear nuevo</vt:lpstr>
      <vt:lpstr>INFORME – crear nuevo</vt:lpstr>
      <vt:lpstr>INFORME – crear nuevo</vt:lpstr>
      <vt:lpstr>INFORME – crear nuevo</vt:lpstr>
      <vt:lpstr>INFORME – crear nuevo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U1: INTRODUCCIÓN A LOS SISTEMAS INFORMÁTICOS.</dc:title>
  <dc:creator>ANGEL</dc:creator>
  <cp:lastModifiedBy>Docente</cp:lastModifiedBy>
  <cp:revision>61</cp:revision>
  <dcterms:created xsi:type="dcterms:W3CDTF">2023-09-09T21:03:15Z</dcterms:created>
  <dcterms:modified xsi:type="dcterms:W3CDTF">2024-02-02T17:00:06Z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2023-09-09T00:00:00Z</vt:filetime>
  </property>
</Properties>
</file>