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85" r:id="rId3"/>
    <p:sldId id="288" r:id="rId4"/>
    <p:sldId id="270" r:id="rId5"/>
    <p:sldId id="272" r:id="rId6"/>
    <p:sldId id="271" r:id="rId7"/>
    <p:sldId id="273" r:id="rId8"/>
    <p:sldId id="274" r:id="rId9"/>
    <p:sldId id="283" r:id="rId10"/>
    <p:sldId id="275" r:id="rId11"/>
    <p:sldId id="276" r:id="rId12"/>
    <p:sldId id="278" r:id="rId13"/>
    <p:sldId id="284" r:id="rId14"/>
    <p:sldId id="277" r:id="rId15"/>
    <p:sldId id="293" r:id="rId16"/>
    <p:sldId id="290" r:id="rId17"/>
    <p:sldId id="291" r:id="rId18"/>
    <p:sldId id="292" r:id="rId19"/>
    <p:sldId id="294" r:id="rId20"/>
    <p:sldId id="295" r:id="rId21"/>
    <p:sldId id="296" r:id="rId22"/>
    <p:sldId id="279" r:id="rId23"/>
    <p:sldId id="280" r:id="rId24"/>
    <p:sldId id="281" r:id="rId25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94660"/>
  </p:normalViewPr>
  <p:slideViewPr>
    <p:cSldViewPr>
      <p:cViewPr>
        <p:scale>
          <a:sx n="90" d="100"/>
          <a:sy n="90" d="100"/>
        </p:scale>
        <p:origin x="480" y="-532"/>
      </p:cViewPr>
      <p:guideLst>
        <p:guide orient="horz" pos="2880"/>
        <p:guide pos="216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589A1-5313-487A-A08E-785F13360BE5}" type="doc">
      <dgm:prSet loTypeId="urn:microsoft.com/office/officeart/2005/8/layout/chevron2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s-ES"/>
        </a:p>
      </dgm:t>
    </dgm:pt>
    <dgm:pt modelId="{8E9F0A8A-F34A-4C60-B722-186FA2F2D46F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D236F74C-B78A-46EF-AB48-A1FF267274A0}" type="parTrans" cxnId="{BF99B234-7DFE-4ACF-8F8F-23254A2DF5A6}">
      <dgm:prSet/>
      <dgm:spPr/>
      <dgm:t>
        <a:bodyPr/>
        <a:lstStyle/>
        <a:p>
          <a:endParaRPr lang="es-ES"/>
        </a:p>
      </dgm:t>
    </dgm:pt>
    <dgm:pt modelId="{59F4B1BF-1AC4-4E58-B8F6-0D431FF53258}" type="sibTrans" cxnId="{BF99B234-7DFE-4ACF-8F8F-23254A2DF5A6}">
      <dgm:prSet/>
      <dgm:spPr/>
      <dgm:t>
        <a:bodyPr/>
        <a:lstStyle/>
        <a:p>
          <a:endParaRPr lang="es-ES"/>
        </a:p>
      </dgm:t>
    </dgm:pt>
    <dgm:pt modelId="{430187E3-1517-4868-B59F-A1575AD9A4EE}">
      <dgm:prSet phldrT="[Texto]"/>
      <dgm:spPr/>
      <dgm:t>
        <a:bodyPr/>
        <a:lstStyle/>
        <a:p>
          <a:r>
            <a:rPr lang="es-ES" dirty="0" smtClean="0"/>
            <a:t>Análisis de requisitos HW</a:t>
          </a:r>
          <a:endParaRPr lang="es-ES" dirty="0"/>
        </a:p>
      </dgm:t>
    </dgm:pt>
    <dgm:pt modelId="{F316044A-47A0-4D94-8969-416F076129B6}" type="parTrans" cxnId="{D7F4AEDC-352B-4FDC-9183-B9FEF6331E53}">
      <dgm:prSet/>
      <dgm:spPr/>
      <dgm:t>
        <a:bodyPr/>
        <a:lstStyle/>
        <a:p>
          <a:endParaRPr lang="es-ES"/>
        </a:p>
      </dgm:t>
    </dgm:pt>
    <dgm:pt modelId="{E892DC96-5DBF-41E5-962A-A3682D3BE903}" type="sibTrans" cxnId="{D7F4AEDC-352B-4FDC-9183-B9FEF6331E53}">
      <dgm:prSet/>
      <dgm:spPr/>
      <dgm:t>
        <a:bodyPr/>
        <a:lstStyle/>
        <a:p>
          <a:endParaRPr lang="es-ES"/>
        </a:p>
      </dgm:t>
    </dgm:pt>
    <dgm:pt modelId="{531AA476-F5A1-491C-8936-476EAACDA6B4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583492B5-860D-40C1-A462-0DC13916C028}" type="parTrans" cxnId="{A39C1AF3-E479-401F-89B4-7E6021F11817}">
      <dgm:prSet/>
      <dgm:spPr/>
      <dgm:t>
        <a:bodyPr/>
        <a:lstStyle/>
        <a:p>
          <a:endParaRPr lang="es-ES"/>
        </a:p>
      </dgm:t>
    </dgm:pt>
    <dgm:pt modelId="{01BD9C8E-F2B4-4945-A08B-8B95C7B9D369}" type="sibTrans" cxnId="{A39C1AF3-E479-401F-89B4-7E6021F11817}">
      <dgm:prSet/>
      <dgm:spPr/>
      <dgm:t>
        <a:bodyPr/>
        <a:lstStyle/>
        <a:p>
          <a:endParaRPr lang="es-ES"/>
        </a:p>
      </dgm:t>
    </dgm:pt>
    <dgm:pt modelId="{EE5D0EA1-CB37-4813-A5B5-AD7C468F37E3}">
      <dgm:prSet phldrT="[Texto]"/>
      <dgm:spPr/>
      <dgm:t>
        <a:bodyPr/>
        <a:lstStyle/>
        <a:p>
          <a:r>
            <a:rPr lang="es-ES" dirty="0" smtClean="0"/>
            <a:t>Estudio de configuración soluciones: </a:t>
          </a:r>
          <a:r>
            <a:rPr lang="es-ES" dirty="0" err="1" smtClean="0"/>
            <a:t>on-premise</a:t>
          </a:r>
          <a:r>
            <a:rPr lang="es-ES" dirty="0" smtClean="0"/>
            <a:t>, SaaS,..</a:t>
          </a:r>
          <a:endParaRPr lang="es-ES" dirty="0"/>
        </a:p>
      </dgm:t>
    </dgm:pt>
    <dgm:pt modelId="{11BA1389-02C4-448D-964A-8A9F7051C3EC}" type="parTrans" cxnId="{F6594E87-9542-4F20-8A6C-6BE3014D0E06}">
      <dgm:prSet/>
      <dgm:spPr/>
      <dgm:t>
        <a:bodyPr/>
        <a:lstStyle/>
        <a:p>
          <a:endParaRPr lang="es-ES"/>
        </a:p>
      </dgm:t>
    </dgm:pt>
    <dgm:pt modelId="{6D2ED0E4-FC4B-4626-9C0B-3B1BA5987807}" type="sibTrans" cxnId="{F6594E87-9542-4F20-8A6C-6BE3014D0E06}">
      <dgm:prSet/>
      <dgm:spPr/>
      <dgm:t>
        <a:bodyPr/>
        <a:lstStyle/>
        <a:p>
          <a:endParaRPr lang="es-ES"/>
        </a:p>
      </dgm:t>
    </dgm:pt>
    <dgm:pt modelId="{1E5152BC-2659-4724-8E2E-E932289A248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4929639A-928D-4AB0-85CE-1BC49D7EC76E}" type="parTrans" cxnId="{280FA9A5-874F-437B-B3DF-BFA38A3ACC94}">
      <dgm:prSet/>
      <dgm:spPr/>
      <dgm:t>
        <a:bodyPr/>
        <a:lstStyle/>
        <a:p>
          <a:endParaRPr lang="es-ES"/>
        </a:p>
      </dgm:t>
    </dgm:pt>
    <dgm:pt modelId="{EC79906D-A797-4DB5-BDC9-A9636BA04DB4}" type="sibTrans" cxnId="{280FA9A5-874F-437B-B3DF-BFA38A3ACC94}">
      <dgm:prSet/>
      <dgm:spPr/>
      <dgm:t>
        <a:bodyPr/>
        <a:lstStyle/>
        <a:p>
          <a:endParaRPr lang="es-ES"/>
        </a:p>
      </dgm:t>
    </dgm:pt>
    <dgm:pt modelId="{4E95C5A3-C0E1-4D4A-B4B3-5D1D436B722E}">
      <dgm:prSet phldrT="[Texto]"/>
      <dgm:spPr/>
      <dgm:t>
        <a:bodyPr/>
        <a:lstStyle/>
        <a:p>
          <a:r>
            <a:rPr lang="es-ES" dirty="0" smtClean="0"/>
            <a:t>Elección de sistema operativo</a:t>
          </a:r>
          <a:endParaRPr lang="es-ES" dirty="0"/>
        </a:p>
      </dgm:t>
    </dgm:pt>
    <dgm:pt modelId="{F00C7326-ABEF-49E2-B62B-7F5208C868D0}" type="parTrans" cxnId="{8DD466CA-CB46-434C-A09B-5A5441A43A1E}">
      <dgm:prSet/>
      <dgm:spPr/>
      <dgm:t>
        <a:bodyPr/>
        <a:lstStyle/>
        <a:p>
          <a:endParaRPr lang="es-ES"/>
        </a:p>
      </dgm:t>
    </dgm:pt>
    <dgm:pt modelId="{ADCC6083-ACA6-460C-AEE1-DCA780803874}" type="sibTrans" cxnId="{8DD466CA-CB46-434C-A09B-5A5441A43A1E}">
      <dgm:prSet/>
      <dgm:spPr/>
      <dgm:t>
        <a:bodyPr/>
        <a:lstStyle/>
        <a:p>
          <a:endParaRPr lang="es-ES"/>
        </a:p>
      </dgm:t>
    </dgm:pt>
    <dgm:pt modelId="{324CDF96-6ECD-437D-BE18-A637CF5C0D08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339D6358-021A-450B-84A6-A77DE8051656}" type="parTrans" cxnId="{F80F9BA2-FFC1-488C-B996-068A15074D9B}">
      <dgm:prSet/>
      <dgm:spPr/>
      <dgm:t>
        <a:bodyPr/>
        <a:lstStyle/>
        <a:p>
          <a:endParaRPr lang="es-ES"/>
        </a:p>
      </dgm:t>
    </dgm:pt>
    <dgm:pt modelId="{E2DFA11D-8069-4BAF-8862-8A55084AAFBB}" type="sibTrans" cxnId="{F80F9BA2-FFC1-488C-B996-068A15074D9B}">
      <dgm:prSet/>
      <dgm:spPr/>
      <dgm:t>
        <a:bodyPr/>
        <a:lstStyle/>
        <a:p>
          <a:endParaRPr lang="es-ES"/>
        </a:p>
      </dgm:t>
    </dgm:pt>
    <dgm:pt modelId="{20977718-A929-41D7-8E52-9606545F5B8E}">
      <dgm:prSet phldrT="[Texto]"/>
      <dgm:spPr/>
      <dgm:t>
        <a:bodyPr/>
        <a:lstStyle/>
        <a:p>
          <a:r>
            <a:rPr lang="es-ES" dirty="0" smtClean="0"/>
            <a:t>5</a:t>
          </a:r>
          <a:endParaRPr lang="es-ES" dirty="0"/>
        </a:p>
      </dgm:t>
    </dgm:pt>
    <dgm:pt modelId="{F68FE188-FBDE-467B-B8B9-0A5FB9E29E0A}" type="parTrans" cxnId="{1D0414CB-CB81-4134-BF0B-C621760123C7}">
      <dgm:prSet/>
      <dgm:spPr/>
      <dgm:t>
        <a:bodyPr/>
        <a:lstStyle/>
        <a:p>
          <a:endParaRPr lang="es-ES"/>
        </a:p>
      </dgm:t>
    </dgm:pt>
    <dgm:pt modelId="{8CD07396-D3E2-44B6-B9B2-449AD7ABE5E3}" type="sibTrans" cxnId="{1D0414CB-CB81-4134-BF0B-C621760123C7}">
      <dgm:prSet/>
      <dgm:spPr/>
      <dgm:t>
        <a:bodyPr/>
        <a:lstStyle/>
        <a:p>
          <a:endParaRPr lang="es-ES"/>
        </a:p>
      </dgm:t>
    </dgm:pt>
    <dgm:pt modelId="{6A1DBEBA-2BF0-40BF-941C-81E868668C80}">
      <dgm:prSet phldrT="[Texto]"/>
      <dgm:spPr/>
      <dgm:t>
        <a:bodyPr/>
        <a:lstStyle/>
        <a:p>
          <a:r>
            <a:rPr lang="es-ES" dirty="0" smtClean="0"/>
            <a:t>6</a:t>
          </a:r>
          <a:endParaRPr lang="es-ES" dirty="0"/>
        </a:p>
      </dgm:t>
    </dgm:pt>
    <dgm:pt modelId="{ECB6144D-1BA6-4C71-B666-E8F3AB8BE071}" type="parTrans" cxnId="{C3E72A60-17C2-4216-A064-7A92AF85C33D}">
      <dgm:prSet/>
      <dgm:spPr/>
      <dgm:t>
        <a:bodyPr/>
        <a:lstStyle/>
        <a:p>
          <a:endParaRPr lang="es-ES"/>
        </a:p>
      </dgm:t>
    </dgm:pt>
    <dgm:pt modelId="{62516891-8226-4AB4-88AF-598DE56A2B5F}" type="sibTrans" cxnId="{C3E72A60-17C2-4216-A064-7A92AF85C33D}">
      <dgm:prSet/>
      <dgm:spPr/>
      <dgm:t>
        <a:bodyPr/>
        <a:lstStyle/>
        <a:p>
          <a:endParaRPr lang="es-ES"/>
        </a:p>
      </dgm:t>
    </dgm:pt>
    <dgm:pt modelId="{382465E4-4113-4E07-BAF6-6F3316777A1F}">
      <dgm:prSet phldrT="[Texto]"/>
      <dgm:spPr/>
      <dgm:t>
        <a:bodyPr/>
        <a:lstStyle/>
        <a:p>
          <a:r>
            <a:rPr lang="es-ES" dirty="0" smtClean="0"/>
            <a:t>7</a:t>
          </a:r>
          <a:endParaRPr lang="es-ES" dirty="0"/>
        </a:p>
      </dgm:t>
    </dgm:pt>
    <dgm:pt modelId="{4AE6BAD5-D380-4DFF-B3E7-B8DAA2130F96}" type="parTrans" cxnId="{ACA35011-01D4-41AD-9B81-06EC0BFFD682}">
      <dgm:prSet/>
      <dgm:spPr/>
      <dgm:t>
        <a:bodyPr/>
        <a:lstStyle/>
        <a:p>
          <a:endParaRPr lang="es-ES"/>
        </a:p>
      </dgm:t>
    </dgm:pt>
    <dgm:pt modelId="{AD43B103-D10A-4DB7-8865-B2D551F77D7B}" type="sibTrans" cxnId="{ACA35011-01D4-41AD-9B81-06EC0BFFD682}">
      <dgm:prSet/>
      <dgm:spPr/>
      <dgm:t>
        <a:bodyPr/>
        <a:lstStyle/>
        <a:p>
          <a:endParaRPr lang="es-ES"/>
        </a:p>
      </dgm:t>
    </dgm:pt>
    <dgm:pt modelId="{90EDCBCE-923C-435B-9F45-CD4492611CFA}">
      <dgm:prSet phldrT="[Texto]"/>
      <dgm:spPr/>
      <dgm:t>
        <a:bodyPr/>
        <a:lstStyle/>
        <a:p>
          <a:r>
            <a:rPr lang="es-ES" dirty="0" smtClean="0"/>
            <a:t>Instalación y configuración de dicho producto</a:t>
          </a:r>
          <a:endParaRPr lang="es-ES" dirty="0"/>
        </a:p>
      </dgm:t>
    </dgm:pt>
    <dgm:pt modelId="{62DC9469-F459-4CCE-B507-79877B4B72FF}" type="parTrans" cxnId="{DBA3A790-25AC-475A-9B76-9BE3A953ED6E}">
      <dgm:prSet/>
      <dgm:spPr/>
      <dgm:t>
        <a:bodyPr/>
        <a:lstStyle/>
        <a:p>
          <a:endParaRPr lang="es-ES"/>
        </a:p>
      </dgm:t>
    </dgm:pt>
    <dgm:pt modelId="{BEB5B541-C45F-429B-BBA3-39BE172B3102}" type="sibTrans" cxnId="{DBA3A790-25AC-475A-9B76-9BE3A953ED6E}">
      <dgm:prSet/>
      <dgm:spPr/>
      <dgm:t>
        <a:bodyPr/>
        <a:lstStyle/>
        <a:p>
          <a:endParaRPr lang="es-ES"/>
        </a:p>
      </dgm:t>
    </dgm:pt>
    <dgm:pt modelId="{0884F0A8-F6B9-45BB-AA8F-D6FB30FD5F86}">
      <dgm:prSet phldrT="[Texto]"/>
      <dgm:spPr/>
      <dgm:t>
        <a:bodyPr/>
        <a:lstStyle/>
        <a:p>
          <a:r>
            <a:rPr lang="es-ES" dirty="0" smtClean="0"/>
            <a:t>Migración de los datos</a:t>
          </a:r>
          <a:endParaRPr lang="es-ES" dirty="0"/>
        </a:p>
      </dgm:t>
    </dgm:pt>
    <dgm:pt modelId="{EF5B0727-9826-42CE-AB53-3FD795CD3FF7}" type="parTrans" cxnId="{75084412-8D2C-4937-949A-535D91CFE763}">
      <dgm:prSet/>
      <dgm:spPr/>
      <dgm:t>
        <a:bodyPr/>
        <a:lstStyle/>
        <a:p>
          <a:endParaRPr lang="es-ES"/>
        </a:p>
      </dgm:t>
    </dgm:pt>
    <dgm:pt modelId="{C6688971-3B81-4AD6-A6C4-541F36DB49B7}" type="sibTrans" cxnId="{75084412-8D2C-4937-949A-535D91CFE763}">
      <dgm:prSet/>
      <dgm:spPr/>
      <dgm:t>
        <a:bodyPr/>
        <a:lstStyle/>
        <a:p>
          <a:endParaRPr lang="es-ES"/>
        </a:p>
      </dgm:t>
    </dgm:pt>
    <dgm:pt modelId="{848D94F5-70D3-44E5-A6FD-EB2C9D109279}">
      <dgm:prSet phldrT="[Texto]"/>
      <dgm:spPr/>
      <dgm:t>
        <a:bodyPr/>
        <a:lstStyle/>
        <a:p>
          <a:r>
            <a:rPr lang="es-ES" dirty="0" smtClean="0"/>
            <a:t>Formación de los trabajadores</a:t>
          </a:r>
          <a:endParaRPr lang="es-ES" dirty="0"/>
        </a:p>
      </dgm:t>
    </dgm:pt>
    <dgm:pt modelId="{79E11C23-6394-49EA-BA75-BF652F3C1C78}" type="parTrans" cxnId="{79BB782F-BFE0-4678-94ED-77893C53102C}">
      <dgm:prSet/>
      <dgm:spPr/>
      <dgm:t>
        <a:bodyPr/>
        <a:lstStyle/>
        <a:p>
          <a:endParaRPr lang="es-ES"/>
        </a:p>
      </dgm:t>
    </dgm:pt>
    <dgm:pt modelId="{C2E515D2-69D9-4646-A2BC-5FAA24832819}" type="sibTrans" cxnId="{79BB782F-BFE0-4678-94ED-77893C53102C}">
      <dgm:prSet/>
      <dgm:spPr/>
      <dgm:t>
        <a:bodyPr/>
        <a:lstStyle/>
        <a:p>
          <a:endParaRPr lang="es-ES"/>
        </a:p>
      </dgm:t>
    </dgm:pt>
    <dgm:pt modelId="{0E85D6B5-98C1-44AB-B45A-48CF314F8B92}">
      <dgm:prSet phldrT="[Texto]"/>
      <dgm:spPr/>
      <dgm:t>
        <a:bodyPr/>
        <a:lstStyle/>
        <a:p>
          <a:r>
            <a:rPr lang="es-ES" dirty="0" smtClean="0"/>
            <a:t>Ejecución de las adaptaciones</a:t>
          </a:r>
          <a:endParaRPr lang="es-ES" dirty="0"/>
        </a:p>
      </dgm:t>
    </dgm:pt>
    <dgm:pt modelId="{40D64542-303F-4E29-B8DD-942239FE2E10}" type="parTrans" cxnId="{2AF38912-873E-4E97-95EF-C0BFAC1D119F}">
      <dgm:prSet/>
      <dgm:spPr/>
      <dgm:t>
        <a:bodyPr/>
        <a:lstStyle/>
        <a:p>
          <a:endParaRPr lang="es-ES"/>
        </a:p>
      </dgm:t>
    </dgm:pt>
    <dgm:pt modelId="{3BB21F84-19EA-407B-A2AB-9174C8C44196}" type="sibTrans" cxnId="{2AF38912-873E-4E97-95EF-C0BFAC1D119F}">
      <dgm:prSet/>
      <dgm:spPr/>
      <dgm:t>
        <a:bodyPr/>
        <a:lstStyle/>
        <a:p>
          <a:endParaRPr lang="es-ES"/>
        </a:p>
      </dgm:t>
    </dgm:pt>
    <dgm:pt modelId="{1E377094-25CB-42A9-BCCD-62BFB67E560A}" type="pres">
      <dgm:prSet presAssocID="{EC2589A1-5313-487A-A08E-785F13360BE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3184C6B-3CF6-4D9E-B6FB-02B16701826C}" type="pres">
      <dgm:prSet presAssocID="{8E9F0A8A-F34A-4C60-B722-186FA2F2D46F}" presName="composite" presStyleCnt="0"/>
      <dgm:spPr/>
    </dgm:pt>
    <dgm:pt modelId="{55883C26-1942-4AFB-99BF-79DDCC844063}" type="pres">
      <dgm:prSet presAssocID="{8E9F0A8A-F34A-4C60-B722-186FA2F2D46F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36200B-EB8A-490B-974A-4FFED0AFB91A}" type="pres">
      <dgm:prSet presAssocID="{8E9F0A8A-F34A-4C60-B722-186FA2F2D46F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DFFA98-D553-43F8-8C21-A18538A560EC}" type="pres">
      <dgm:prSet presAssocID="{59F4B1BF-1AC4-4E58-B8F6-0D431FF53258}" presName="sp" presStyleCnt="0"/>
      <dgm:spPr/>
    </dgm:pt>
    <dgm:pt modelId="{0631E719-D23E-47A9-8E67-DF90308387A6}" type="pres">
      <dgm:prSet presAssocID="{531AA476-F5A1-491C-8936-476EAACDA6B4}" presName="composite" presStyleCnt="0"/>
      <dgm:spPr/>
    </dgm:pt>
    <dgm:pt modelId="{1FA36AD7-FBC4-493E-B57B-983498E46B95}" type="pres">
      <dgm:prSet presAssocID="{531AA476-F5A1-491C-8936-476EAACDA6B4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188C83-F509-4ED1-81E1-8D0A357B9A57}" type="pres">
      <dgm:prSet presAssocID="{531AA476-F5A1-491C-8936-476EAACDA6B4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07A2E9-A20F-4135-98B6-49DB5FE09DCA}" type="pres">
      <dgm:prSet presAssocID="{01BD9C8E-F2B4-4945-A08B-8B95C7B9D369}" presName="sp" presStyleCnt="0"/>
      <dgm:spPr/>
    </dgm:pt>
    <dgm:pt modelId="{DB2DD196-EB2B-4B33-8DBC-AE04776A7487}" type="pres">
      <dgm:prSet presAssocID="{1E5152BC-2659-4724-8E2E-E932289A2481}" presName="composite" presStyleCnt="0"/>
      <dgm:spPr/>
    </dgm:pt>
    <dgm:pt modelId="{DC4F4CD3-6969-4C4F-8631-A544CEC1BD43}" type="pres">
      <dgm:prSet presAssocID="{1E5152BC-2659-4724-8E2E-E932289A2481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4E00BC-5198-4911-A2E6-C979F1855C37}" type="pres">
      <dgm:prSet presAssocID="{1E5152BC-2659-4724-8E2E-E932289A2481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D5F7442-A9BD-4049-9C8B-FA944E10F00C}" type="pres">
      <dgm:prSet presAssocID="{EC79906D-A797-4DB5-BDC9-A9636BA04DB4}" presName="sp" presStyleCnt="0"/>
      <dgm:spPr/>
    </dgm:pt>
    <dgm:pt modelId="{B0EA3B75-2355-47C1-A476-9BD54236B5E5}" type="pres">
      <dgm:prSet presAssocID="{324CDF96-6ECD-437D-BE18-A637CF5C0D08}" presName="composite" presStyleCnt="0"/>
      <dgm:spPr/>
    </dgm:pt>
    <dgm:pt modelId="{B783DEE0-38DE-452F-A561-E6E262379F37}" type="pres">
      <dgm:prSet presAssocID="{324CDF96-6ECD-437D-BE18-A637CF5C0D08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1A8BDD-50AA-485C-8FC9-9D2027149DB2}" type="pres">
      <dgm:prSet presAssocID="{324CDF96-6ECD-437D-BE18-A637CF5C0D08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290A80A-A22C-494B-821D-86C990848BA9}" type="pres">
      <dgm:prSet presAssocID="{E2DFA11D-8069-4BAF-8862-8A55084AAFBB}" presName="sp" presStyleCnt="0"/>
      <dgm:spPr/>
    </dgm:pt>
    <dgm:pt modelId="{4035D979-727B-4AE3-91A3-C866A0B5B7AF}" type="pres">
      <dgm:prSet presAssocID="{20977718-A929-41D7-8E52-9606545F5B8E}" presName="composite" presStyleCnt="0"/>
      <dgm:spPr/>
    </dgm:pt>
    <dgm:pt modelId="{C244B65C-7FB4-41D5-A2A9-E94E3AD65158}" type="pres">
      <dgm:prSet presAssocID="{20977718-A929-41D7-8E52-9606545F5B8E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82FB36-30B6-48BB-AE1F-11CF6CAE3ADA}" type="pres">
      <dgm:prSet presAssocID="{20977718-A929-41D7-8E52-9606545F5B8E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E83CA34-0746-41EA-8DD4-9393C9AA13DF}" type="pres">
      <dgm:prSet presAssocID="{8CD07396-D3E2-44B6-B9B2-449AD7ABE5E3}" presName="sp" presStyleCnt="0"/>
      <dgm:spPr/>
    </dgm:pt>
    <dgm:pt modelId="{B9C0EC95-5256-4E44-B786-CFC2F4F6A556}" type="pres">
      <dgm:prSet presAssocID="{6A1DBEBA-2BF0-40BF-941C-81E868668C80}" presName="composite" presStyleCnt="0"/>
      <dgm:spPr/>
    </dgm:pt>
    <dgm:pt modelId="{2DC61208-2B2B-41AE-A88E-73796ADB0F8A}" type="pres">
      <dgm:prSet presAssocID="{6A1DBEBA-2BF0-40BF-941C-81E868668C80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E231DC-7F8C-4548-8E36-BFC5F3E5C512}" type="pres">
      <dgm:prSet presAssocID="{6A1DBEBA-2BF0-40BF-941C-81E868668C80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B1598A6-327A-423E-A303-6023B45FD24A}" type="pres">
      <dgm:prSet presAssocID="{62516891-8226-4AB4-88AF-598DE56A2B5F}" presName="sp" presStyleCnt="0"/>
      <dgm:spPr/>
    </dgm:pt>
    <dgm:pt modelId="{99FECA9E-3154-4278-ABC4-32C382B61260}" type="pres">
      <dgm:prSet presAssocID="{382465E4-4113-4E07-BAF6-6F3316777A1F}" presName="composite" presStyleCnt="0"/>
      <dgm:spPr/>
    </dgm:pt>
    <dgm:pt modelId="{A8CF5367-4C6F-46F8-AC4E-039FE76F468F}" type="pres">
      <dgm:prSet presAssocID="{382465E4-4113-4E07-BAF6-6F3316777A1F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16AD5F-D647-4471-9AFC-3694EC2AE991}" type="pres">
      <dgm:prSet presAssocID="{382465E4-4113-4E07-BAF6-6F3316777A1F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F99B234-7DFE-4ACF-8F8F-23254A2DF5A6}" srcId="{EC2589A1-5313-487A-A08E-785F13360BE5}" destId="{8E9F0A8A-F34A-4C60-B722-186FA2F2D46F}" srcOrd="0" destOrd="0" parTransId="{D236F74C-B78A-46EF-AB48-A1FF267274A0}" sibTransId="{59F4B1BF-1AC4-4E58-B8F6-0D431FF53258}"/>
    <dgm:cxn modelId="{79BB782F-BFE0-4678-94ED-77893C53102C}" srcId="{6A1DBEBA-2BF0-40BF-941C-81E868668C80}" destId="{848D94F5-70D3-44E5-A6FD-EB2C9D109279}" srcOrd="0" destOrd="0" parTransId="{79E11C23-6394-49EA-BA75-BF652F3C1C78}" sibTransId="{C2E515D2-69D9-4646-A2BC-5FAA24832819}"/>
    <dgm:cxn modelId="{ACA35011-01D4-41AD-9B81-06EC0BFFD682}" srcId="{EC2589A1-5313-487A-A08E-785F13360BE5}" destId="{382465E4-4113-4E07-BAF6-6F3316777A1F}" srcOrd="6" destOrd="0" parTransId="{4AE6BAD5-D380-4DFF-B3E7-B8DAA2130F96}" sibTransId="{AD43B103-D10A-4DB7-8865-B2D551F77D7B}"/>
    <dgm:cxn modelId="{C6C6D1F3-FEE8-416C-9230-F38A234FB336}" type="presOf" srcId="{90EDCBCE-923C-435B-9F45-CD4492611CFA}" destId="{F41A8BDD-50AA-485C-8FC9-9D2027149DB2}" srcOrd="0" destOrd="0" presId="urn:microsoft.com/office/officeart/2005/8/layout/chevron2"/>
    <dgm:cxn modelId="{93EDA3A7-0C76-4F8D-94D4-6BF5FA7AA1E5}" type="presOf" srcId="{531AA476-F5A1-491C-8936-476EAACDA6B4}" destId="{1FA36AD7-FBC4-493E-B57B-983498E46B95}" srcOrd="0" destOrd="0" presId="urn:microsoft.com/office/officeart/2005/8/layout/chevron2"/>
    <dgm:cxn modelId="{0FF7BEFB-F107-424E-B863-54E9AD29C632}" type="presOf" srcId="{EC2589A1-5313-487A-A08E-785F13360BE5}" destId="{1E377094-25CB-42A9-BCCD-62BFB67E560A}" srcOrd="0" destOrd="0" presId="urn:microsoft.com/office/officeart/2005/8/layout/chevron2"/>
    <dgm:cxn modelId="{1B58CF9A-7722-431E-B7E3-7F725B9BDB0F}" type="presOf" srcId="{0E85D6B5-98C1-44AB-B45A-48CF314F8B92}" destId="{C716AD5F-D647-4471-9AFC-3694EC2AE991}" srcOrd="0" destOrd="0" presId="urn:microsoft.com/office/officeart/2005/8/layout/chevron2"/>
    <dgm:cxn modelId="{5A6403C3-D057-4C7D-AB61-CA98A4D6436A}" type="presOf" srcId="{20977718-A929-41D7-8E52-9606545F5B8E}" destId="{C244B65C-7FB4-41D5-A2A9-E94E3AD65158}" srcOrd="0" destOrd="0" presId="urn:microsoft.com/office/officeart/2005/8/layout/chevron2"/>
    <dgm:cxn modelId="{88B38A08-FDF7-44C9-AEFD-03E8FF8460B2}" type="presOf" srcId="{382465E4-4113-4E07-BAF6-6F3316777A1F}" destId="{A8CF5367-4C6F-46F8-AC4E-039FE76F468F}" srcOrd="0" destOrd="0" presId="urn:microsoft.com/office/officeart/2005/8/layout/chevron2"/>
    <dgm:cxn modelId="{75084412-8D2C-4937-949A-535D91CFE763}" srcId="{20977718-A929-41D7-8E52-9606545F5B8E}" destId="{0884F0A8-F6B9-45BB-AA8F-D6FB30FD5F86}" srcOrd="0" destOrd="0" parTransId="{EF5B0727-9826-42CE-AB53-3FD795CD3FF7}" sibTransId="{C6688971-3B81-4AD6-A6C4-541F36DB49B7}"/>
    <dgm:cxn modelId="{F80F9BA2-FFC1-488C-B996-068A15074D9B}" srcId="{EC2589A1-5313-487A-A08E-785F13360BE5}" destId="{324CDF96-6ECD-437D-BE18-A637CF5C0D08}" srcOrd="3" destOrd="0" parTransId="{339D6358-021A-450B-84A6-A77DE8051656}" sibTransId="{E2DFA11D-8069-4BAF-8862-8A55084AAFBB}"/>
    <dgm:cxn modelId="{1B0AE701-7A4C-4558-83C5-496C516ECC38}" type="presOf" srcId="{324CDF96-6ECD-437D-BE18-A637CF5C0D08}" destId="{B783DEE0-38DE-452F-A561-E6E262379F37}" srcOrd="0" destOrd="0" presId="urn:microsoft.com/office/officeart/2005/8/layout/chevron2"/>
    <dgm:cxn modelId="{D7F4AEDC-352B-4FDC-9183-B9FEF6331E53}" srcId="{8E9F0A8A-F34A-4C60-B722-186FA2F2D46F}" destId="{430187E3-1517-4868-B59F-A1575AD9A4EE}" srcOrd="0" destOrd="0" parTransId="{F316044A-47A0-4D94-8969-416F076129B6}" sibTransId="{E892DC96-5DBF-41E5-962A-A3682D3BE903}"/>
    <dgm:cxn modelId="{BBE75332-0966-40E9-A406-C58F399B7AF8}" type="presOf" srcId="{6A1DBEBA-2BF0-40BF-941C-81E868668C80}" destId="{2DC61208-2B2B-41AE-A88E-73796ADB0F8A}" srcOrd="0" destOrd="0" presId="urn:microsoft.com/office/officeart/2005/8/layout/chevron2"/>
    <dgm:cxn modelId="{FA5D92D1-554F-4DDD-910C-BDFD6D726542}" type="presOf" srcId="{430187E3-1517-4868-B59F-A1575AD9A4EE}" destId="{5636200B-EB8A-490B-974A-4FFED0AFB91A}" srcOrd="0" destOrd="0" presId="urn:microsoft.com/office/officeart/2005/8/layout/chevron2"/>
    <dgm:cxn modelId="{78166B38-E0B5-4664-8AA9-C21C6DA8B4EF}" type="presOf" srcId="{0884F0A8-F6B9-45BB-AA8F-D6FB30FD5F86}" destId="{C082FB36-30B6-48BB-AE1F-11CF6CAE3ADA}" srcOrd="0" destOrd="0" presId="urn:microsoft.com/office/officeart/2005/8/layout/chevron2"/>
    <dgm:cxn modelId="{B5563000-BF06-4489-8323-49B504710B39}" type="presOf" srcId="{4E95C5A3-C0E1-4D4A-B4B3-5D1D436B722E}" destId="{5F4E00BC-5198-4911-A2E6-C979F1855C37}" srcOrd="0" destOrd="0" presId="urn:microsoft.com/office/officeart/2005/8/layout/chevron2"/>
    <dgm:cxn modelId="{1EB8C590-D7FD-41F2-9018-3D3B511A1FAE}" type="presOf" srcId="{1E5152BC-2659-4724-8E2E-E932289A2481}" destId="{DC4F4CD3-6969-4C4F-8631-A544CEC1BD43}" srcOrd="0" destOrd="0" presId="urn:microsoft.com/office/officeart/2005/8/layout/chevron2"/>
    <dgm:cxn modelId="{2907D851-DC02-4D37-ABB9-A5C75584E0AD}" type="presOf" srcId="{EE5D0EA1-CB37-4813-A5B5-AD7C468F37E3}" destId="{42188C83-F509-4ED1-81E1-8D0A357B9A57}" srcOrd="0" destOrd="0" presId="urn:microsoft.com/office/officeart/2005/8/layout/chevron2"/>
    <dgm:cxn modelId="{8DD466CA-CB46-434C-A09B-5A5441A43A1E}" srcId="{1E5152BC-2659-4724-8E2E-E932289A2481}" destId="{4E95C5A3-C0E1-4D4A-B4B3-5D1D436B722E}" srcOrd="0" destOrd="0" parTransId="{F00C7326-ABEF-49E2-B62B-7F5208C868D0}" sibTransId="{ADCC6083-ACA6-460C-AEE1-DCA780803874}"/>
    <dgm:cxn modelId="{2210CC7F-2C61-44F0-85DA-8E632B977846}" type="presOf" srcId="{8E9F0A8A-F34A-4C60-B722-186FA2F2D46F}" destId="{55883C26-1942-4AFB-99BF-79DDCC844063}" srcOrd="0" destOrd="0" presId="urn:microsoft.com/office/officeart/2005/8/layout/chevron2"/>
    <dgm:cxn modelId="{6B40C0F1-BDFD-4978-9071-45B330165525}" type="presOf" srcId="{848D94F5-70D3-44E5-A6FD-EB2C9D109279}" destId="{52E231DC-7F8C-4548-8E36-BFC5F3E5C512}" srcOrd="0" destOrd="0" presId="urn:microsoft.com/office/officeart/2005/8/layout/chevron2"/>
    <dgm:cxn modelId="{2AF38912-873E-4E97-95EF-C0BFAC1D119F}" srcId="{382465E4-4113-4E07-BAF6-6F3316777A1F}" destId="{0E85D6B5-98C1-44AB-B45A-48CF314F8B92}" srcOrd="0" destOrd="0" parTransId="{40D64542-303F-4E29-B8DD-942239FE2E10}" sibTransId="{3BB21F84-19EA-407B-A2AB-9174C8C44196}"/>
    <dgm:cxn modelId="{1D0414CB-CB81-4134-BF0B-C621760123C7}" srcId="{EC2589A1-5313-487A-A08E-785F13360BE5}" destId="{20977718-A929-41D7-8E52-9606545F5B8E}" srcOrd="4" destOrd="0" parTransId="{F68FE188-FBDE-467B-B8B9-0A5FB9E29E0A}" sibTransId="{8CD07396-D3E2-44B6-B9B2-449AD7ABE5E3}"/>
    <dgm:cxn modelId="{C3E72A60-17C2-4216-A064-7A92AF85C33D}" srcId="{EC2589A1-5313-487A-A08E-785F13360BE5}" destId="{6A1DBEBA-2BF0-40BF-941C-81E868668C80}" srcOrd="5" destOrd="0" parTransId="{ECB6144D-1BA6-4C71-B666-E8F3AB8BE071}" sibTransId="{62516891-8226-4AB4-88AF-598DE56A2B5F}"/>
    <dgm:cxn modelId="{F6594E87-9542-4F20-8A6C-6BE3014D0E06}" srcId="{531AA476-F5A1-491C-8936-476EAACDA6B4}" destId="{EE5D0EA1-CB37-4813-A5B5-AD7C468F37E3}" srcOrd="0" destOrd="0" parTransId="{11BA1389-02C4-448D-964A-8A9F7051C3EC}" sibTransId="{6D2ED0E4-FC4B-4626-9C0B-3B1BA5987807}"/>
    <dgm:cxn modelId="{A39C1AF3-E479-401F-89B4-7E6021F11817}" srcId="{EC2589A1-5313-487A-A08E-785F13360BE5}" destId="{531AA476-F5A1-491C-8936-476EAACDA6B4}" srcOrd="1" destOrd="0" parTransId="{583492B5-860D-40C1-A462-0DC13916C028}" sibTransId="{01BD9C8E-F2B4-4945-A08B-8B95C7B9D369}"/>
    <dgm:cxn modelId="{DBA3A790-25AC-475A-9B76-9BE3A953ED6E}" srcId="{324CDF96-6ECD-437D-BE18-A637CF5C0D08}" destId="{90EDCBCE-923C-435B-9F45-CD4492611CFA}" srcOrd="0" destOrd="0" parTransId="{62DC9469-F459-4CCE-B507-79877B4B72FF}" sibTransId="{BEB5B541-C45F-429B-BBA3-39BE172B3102}"/>
    <dgm:cxn modelId="{280FA9A5-874F-437B-B3DF-BFA38A3ACC94}" srcId="{EC2589A1-5313-487A-A08E-785F13360BE5}" destId="{1E5152BC-2659-4724-8E2E-E932289A2481}" srcOrd="2" destOrd="0" parTransId="{4929639A-928D-4AB0-85CE-1BC49D7EC76E}" sibTransId="{EC79906D-A797-4DB5-BDC9-A9636BA04DB4}"/>
    <dgm:cxn modelId="{A9D3B330-818A-4065-BD08-B6E30E77746D}" type="presParOf" srcId="{1E377094-25CB-42A9-BCCD-62BFB67E560A}" destId="{03184C6B-3CF6-4D9E-B6FB-02B16701826C}" srcOrd="0" destOrd="0" presId="urn:microsoft.com/office/officeart/2005/8/layout/chevron2"/>
    <dgm:cxn modelId="{C6837248-2607-4391-A0C1-B5B0BB33AEE7}" type="presParOf" srcId="{03184C6B-3CF6-4D9E-B6FB-02B16701826C}" destId="{55883C26-1942-4AFB-99BF-79DDCC844063}" srcOrd="0" destOrd="0" presId="urn:microsoft.com/office/officeart/2005/8/layout/chevron2"/>
    <dgm:cxn modelId="{264D6453-19EA-4ADB-8D48-287F1C52F7A2}" type="presParOf" srcId="{03184C6B-3CF6-4D9E-B6FB-02B16701826C}" destId="{5636200B-EB8A-490B-974A-4FFED0AFB91A}" srcOrd="1" destOrd="0" presId="urn:microsoft.com/office/officeart/2005/8/layout/chevron2"/>
    <dgm:cxn modelId="{D09DB9F3-12C8-42E7-A0F0-429DA4934823}" type="presParOf" srcId="{1E377094-25CB-42A9-BCCD-62BFB67E560A}" destId="{0BDFFA98-D553-43F8-8C21-A18538A560EC}" srcOrd="1" destOrd="0" presId="urn:microsoft.com/office/officeart/2005/8/layout/chevron2"/>
    <dgm:cxn modelId="{2F2854D5-BCEE-4D5D-8AAA-6AD9263C1018}" type="presParOf" srcId="{1E377094-25CB-42A9-BCCD-62BFB67E560A}" destId="{0631E719-D23E-47A9-8E67-DF90308387A6}" srcOrd="2" destOrd="0" presId="urn:microsoft.com/office/officeart/2005/8/layout/chevron2"/>
    <dgm:cxn modelId="{07A062EC-383C-4918-A6F1-C79E60AFB9EF}" type="presParOf" srcId="{0631E719-D23E-47A9-8E67-DF90308387A6}" destId="{1FA36AD7-FBC4-493E-B57B-983498E46B95}" srcOrd="0" destOrd="0" presId="urn:microsoft.com/office/officeart/2005/8/layout/chevron2"/>
    <dgm:cxn modelId="{E853384D-89CD-449D-8D64-E40D77DEBEC5}" type="presParOf" srcId="{0631E719-D23E-47A9-8E67-DF90308387A6}" destId="{42188C83-F509-4ED1-81E1-8D0A357B9A57}" srcOrd="1" destOrd="0" presId="urn:microsoft.com/office/officeart/2005/8/layout/chevron2"/>
    <dgm:cxn modelId="{8BB567B0-70DC-459B-974B-099AADABCAC0}" type="presParOf" srcId="{1E377094-25CB-42A9-BCCD-62BFB67E560A}" destId="{E607A2E9-A20F-4135-98B6-49DB5FE09DCA}" srcOrd="3" destOrd="0" presId="urn:microsoft.com/office/officeart/2005/8/layout/chevron2"/>
    <dgm:cxn modelId="{0886AC72-64DC-44EC-A9B4-E1294732851E}" type="presParOf" srcId="{1E377094-25CB-42A9-BCCD-62BFB67E560A}" destId="{DB2DD196-EB2B-4B33-8DBC-AE04776A7487}" srcOrd="4" destOrd="0" presId="urn:microsoft.com/office/officeart/2005/8/layout/chevron2"/>
    <dgm:cxn modelId="{85123357-E8DD-4F22-9E3D-F9AF780EF0F7}" type="presParOf" srcId="{DB2DD196-EB2B-4B33-8DBC-AE04776A7487}" destId="{DC4F4CD3-6969-4C4F-8631-A544CEC1BD43}" srcOrd="0" destOrd="0" presId="urn:microsoft.com/office/officeart/2005/8/layout/chevron2"/>
    <dgm:cxn modelId="{5FBE0719-FDCF-4DF6-9FF3-5F46857C3AE7}" type="presParOf" srcId="{DB2DD196-EB2B-4B33-8DBC-AE04776A7487}" destId="{5F4E00BC-5198-4911-A2E6-C979F1855C37}" srcOrd="1" destOrd="0" presId="urn:microsoft.com/office/officeart/2005/8/layout/chevron2"/>
    <dgm:cxn modelId="{D9187C33-73F3-493F-9914-3707EE56A476}" type="presParOf" srcId="{1E377094-25CB-42A9-BCCD-62BFB67E560A}" destId="{3D5F7442-A9BD-4049-9C8B-FA944E10F00C}" srcOrd="5" destOrd="0" presId="urn:microsoft.com/office/officeart/2005/8/layout/chevron2"/>
    <dgm:cxn modelId="{C647707C-2993-4CE0-AE43-C30D039B5E18}" type="presParOf" srcId="{1E377094-25CB-42A9-BCCD-62BFB67E560A}" destId="{B0EA3B75-2355-47C1-A476-9BD54236B5E5}" srcOrd="6" destOrd="0" presId="urn:microsoft.com/office/officeart/2005/8/layout/chevron2"/>
    <dgm:cxn modelId="{7E86764F-2CEB-4773-B9EE-101FE5970DA3}" type="presParOf" srcId="{B0EA3B75-2355-47C1-A476-9BD54236B5E5}" destId="{B783DEE0-38DE-452F-A561-E6E262379F37}" srcOrd="0" destOrd="0" presId="urn:microsoft.com/office/officeart/2005/8/layout/chevron2"/>
    <dgm:cxn modelId="{EB89C51C-F9DC-4EC8-8153-A6982F6A3CD0}" type="presParOf" srcId="{B0EA3B75-2355-47C1-A476-9BD54236B5E5}" destId="{F41A8BDD-50AA-485C-8FC9-9D2027149DB2}" srcOrd="1" destOrd="0" presId="urn:microsoft.com/office/officeart/2005/8/layout/chevron2"/>
    <dgm:cxn modelId="{949114C8-4BA2-4A53-8FEA-D02BD47F2D87}" type="presParOf" srcId="{1E377094-25CB-42A9-BCCD-62BFB67E560A}" destId="{C290A80A-A22C-494B-821D-86C990848BA9}" srcOrd="7" destOrd="0" presId="urn:microsoft.com/office/officeart/2005/8/layout/chevron2"/>
    <dgm:cxn modelId="{D27A6D26-108A-47C4-9C6F-172C375BA4C2}" type="presParOf" srcId="{1E377094-25CB-42A9-BCCD-62BFB67E560A}" destId="{4035D979-727B-4AE3-91A3-C866A0B5B7AF}" srcOrd="8" destOrd="0" presId="urn:microsoft.com/office/officeart/2005/8/layout/chevron2"/>
    <dgm:cxn modelId="{46C97B8F-5CC5-4588-A044-B2DC2D57F03E}" type="presParOf" srcId="{4035D979-727B-4AE3-91A3-C866A0B5B7AF}" destId="{C244B65C-7FB4-41D5-A2A9-E94E3AD65158}" srcOrd="0" destOrd="0" presId="urn:microsoft.com/office/officeart/2005/8/layout/chevron2"/>
    <dgm:cxn modelId="{85461F43-7229-499D-AEAC-EF6D68DFE3CB}" type="presParOf" srcId="{4035D979-727B-4AE3-91A3-C866A0B5B7AF}" destId="{C082FB36-30B6-48BB-AE1F-11CF6CAE3ADA}" srcOrd="1" destOrd="0" presId="urn:microsoft.com/office/officeart/2005/8/layout/chevron2"/>
    <dgm:cxn modelId="{8FF183AF-A36A-4CD0-8820-46715CDFDF96}" type="presParOf" srcId="{1E377094-25CB-42A9-BCCD-62BFB67E560A}" destId="{5E83CA34-0746-41EA-8DD4-9393C9AA13DF}" srcOrd="9" destOrd="0" presId="urn:microsoft.com/office/officeart/2005/8/layout/chevron2"/>
    <dgm:cxn modelId="{BC80A520-E209-4130-9B24-003040A50CFB}" type="presParOf" srcId="{1E377094-25CB-42A9-BCCD-62BFB67E560A}" destId="{B9C0EC95-5256-4E44-B786-CFC2F4F6A556}" srcOrd="10" destOrd="0" presId="urn:microsoft.com/office/officeart/2005/8/layout/chevron2"/>
    <dgm:cxn modelId="{F89B7683-2FD0-49E8-9BF6-DFD6046F2BBA}" type="presParOf" srcId="{B9C0EC95-5256-4E44-B786-CFC2F4F6A556}" destId="{2DC61208-2B2B-41AE-A88E-73796ADB0F8A}" srcOrd="0" destOrd="0" presId="urn:microsoft.com/office/officeart/2005/8/layout/chevron2"/>
    <dgm:cxn modelId="{64417B3C-365A-4AA5-BDB2-A3D7AA0D0502}" type="presParOf" srcId="{B9C0EC95-5256-4E44-B786-CFC2F4F6A556}" destId="{52E231DC-7F8C-4548-8E36-BFC5F3E5C512}" srcOrd="1" destOrd="0" presId="urn:microsoft.com/office/officeart/2005/8/layout/chevron2"/>
    <dgm:cxn modelId="{61AA12E9-8D15-4741-A3F7-62983A1D0553}" type="presParOf" srcId="{1E377094-25CB-42A9-BCCD-62BFB67E560A}" destId="{7B1598A6-327A-423E-A303-6023B45FD24A}" srcOrd="11" destOrd="0" presId="urn:microsoft.com/office/officeart/2005/8/layout/chevron2"/>
    <dgm:cxn modelId="{3EDCAF08-3636-4CB6-8DBE-10706021DBB9}" type="presParOf" srcId="{1E377094-25CB-42A9-BCCD-62BFB67E560A}" destId="{99FECA9E-3154-4278-ABC4-32C382B61260}" srcOrd="12" destOrd="0" presId="urn:microsoft.com/office/officeart/2005/8/layout/chevron2"/>
    <dgm:cxn modelId="{88F2D65B-E984-42D5-84E2-1ADE3636F2A3}" type="presParOf" srcId="{99FECA9E-3154-4278-ABC4-32C382B61260}" destId="{A8CF5367-4C6F-46F8-AC4E-039FE76F468F}" srcOrd="0" destOrd="0" presId="urn:microsoft.com/office/officeart/2005/8/layout/chevron2"/>
    <dgm:cxn modelId="{35073CAA-156E-49CF-A756-30FCD25AE6E1}" type="presParOf" srcId="{99FECA9E-3154-4278-ABC4-32C382B61260}" destId="{C716AD5F-D647-4471-9AFC-3694EC2AE9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3C26-1942-4AFB-99BF-79DDCC844063}">
      <dsp:nvSpPr>
        <dsp:cNvPr id="0" name=""/>
        <dsp:cNvSpPr/>
      </dsp:nvSpPr>
      <dsp:spPr>
        <a:xfrm rot="5400000">
          <a:off x="-105526" y="108847"/>
          <a:ext cx="703510" cy="4924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1</a:t>
          </a:r>
          <a:endParaRPr lang="es-ES" sz="1300" kern="1200" dirty="0"/>
        </a:p>
      </dsp:txBody>
      <dsp:txXfrm rot="-5400000">
        <a:off x="1" y="249550"/>
        <a:ext cx="492457" cy="211053"/>
      </dsp:txXfrm>
    </dsp:sp>
    <dsp:sp modelId="{5636200B-EB8A-490B-974A-4FFED0AFB91A}">
      <dsp:nvSpPr>
        <dsp:cNvPr id="0" name=""/>
        <dsp:cNvSpPr/>
      </dsp:nvSpPr>
      <dsp:spPr>
        <a:xfrm rot="5400000">
          <a:off x="4127086" y="-3631308"/>
          <a:ext cx="457281" cy="77265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smtClean="0"/>
            <a:t>Análisis de requisitos HW</a:t>
          </a:r>
          <a:endParaRPr lang="es-ES" sz="2500" kern="1200" dirty="0"/>
        </a:p>
      </dsp:txBody>
      <dsp:txXfrm rot="-5400000">
        <a:off x="492457" y="25644"/>
        <a:ext cx="7704217" cy="412635"/>
      </dsp:txXfrm>
    </dsp:sp>
    <dsp:sp modelId="{1FA36AD7-FBC4-493E-B57B-983498E46B95}">
      <dsp:nvSpPr>
        <dsp:cNvPr id="0" name=""/>
        <dsp:cNvSpPr/>
      </dsp:nvSpPr>
      <dsp:spPr>
        <a:xfrm rot="5400000">
          <a:off x="-105526" y="727088"/>
          <a:ext cx="703510" cy="4924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2</a:t>
          </a:r>
          <a:endParaRPr lang="es-ES" sz="1300" kern="1200" dirty="0"/>
        </a:p>
      </dsp:txBody>
      <dsp:txXfrm rot="-5400000">
        <a:off x="1" y="867791"/>
        <a:ext cx="492457" cy="211053"/>
      </dsp:txXfrm>
    </dsp:sp>
    <dsp:sp modelId="{42188C83-F509-4ED1-81E1-8D0A357B9A57}">
      <dsp:nvSpPr>
        <dsp:cNvPr id="0" name=""/>
        <dsp:cNvSpPr/>
      </dsp:nvSpPr>
      <dsp:spPr>
        <a:xfrm rot="5400000">
          <a:off x="4127086" y="-3013066"/>
          <a:ext cx="457281" cy="77265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smtClean="0"/>
            <a:t>Estudio de configuración soluciones: </a:t>
          </a:r>
          <a:r>
            <a:rPr lang="es-ES" sz="2500" kern="1200" dirty="0" err="1" smtClean="0"/>
            <a:t>on-premise</a:t>
          </a:r>
          <a:r>
            <a:rPr lang="es-ES" sz="2500" kern="1200" dirty="0" smtClean="0"/>
            <a:t>, SaaS,..</a:t>
          </a:r>
          <a:endParaRPr lang="es-ES" sz="2500" kern="1200" dirty="0"/>
        </a:p>
      </dsp:txBody>
      <dsp:txXfrm rot="-5400000">
        <a:off x="492457" y="643886"/>
        <a:ext cx="7704217" cy="412635"/>
      </dsp:txXfrm>
    </dsp:sp>
    <dsp:sp modelId="{DC4F4CD3-6969-4C4F-8631-A544CEC1BD43}">
      <dsp:nvSpPr>
        <dsp:cNvPr id="0" name=""/>
        <dsp:cNvSpPr/>
      </dsp:nvSpPr>
      <dsp:spPr>
        <a:xfrm rot="5400000">
          <a:off x="-105526" y="1345330"/>
          <a:ext cx="703510" cy="4924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3</a:t>
          </a:r>
          <a:endParaRPr lang="es-ES" sz="1300" kern="1200" dirty="0"/>
        </a:p>
      </dsp:txBody>
      <dsp:txXfrm rot="-5400000">
        <a:off x="1" y="1486033"/>
        <a:ext cx="492457" cy="211053"/>
      </dsp:txXfrm>
    </dsp:sp>
    <dsp:sp modelId="{5F4E00BC-5198-4911-A2E6-C979F1855C37}">
      <dsp:nvSpPr>
        <dsp:cNvPr id="0" name=""/>
        <dsp:cNvSpPr/>
      </dsp:nvSpPr>
      <dsp:spPr>
        <a:xfrm rot="5400000">
          <a:off x="4127086" y="-2394825"/>
          <a:ext cx="457281" cy="77265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smtClean="0"/>
            <a:t>Elección de sistema operativo</a:t>
          </a:r>
          <a:endParaRPr lang="es-ES" sz="2500" kern="1200" dirty="0"/>
        </a:p>
      </dsp:txBody>
      <dsp:txXfrm rot="-5400000">
        <a:off x="492457" y="1262127"/>
        <a:ext cx="7704217" cy="412635"/>
      </dsp:txXfrm>
    </dsp:sp>
    <dsp:sp modelId="{B783DEE0-38DE-452F-A561-E6E262379F37}">
      <dsp:nvSpPr>
        <dsp:cNvPr id="0" name=""/>
        <dsp:cNvSpPr/>
      </dsp:nvSpPr>
      <dsp:spPr>
        <a:xfrm rot="5400000">
          <a:off x="-105526" y="1963571"/>
          <a:ext cx="703510" cy="4924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4</a:t>
          </a:r>
          <a:endParaRPr lang="es-ES" sz="1300" kern="1200" dirty="0"/>
        </a:p>
      </dsp:txBody>
      <dsp:txXfrm rot="-5400000">
        <a:off x="1" y="2104274"/>
        <a:ext cx="492457" cy="211053"/>
      </dsp:txXfrm>
    </dsp:sp>
    <dsp:sp modelId="{F41A8BDD-50AA-485C-8FC9-9D2027149DB2}">
      <dsp:nvSpPr>
        <dsp:cNvPr id="0" name=""/>
        <dsp:cNvSpPr/>
      </dsp:nvSpPr>
      <dsp:spPr>
        <a:xfrm rot="5400000">
          <a:off x="4127086" y="-1776584"/>
          <a:ext cx="457281" cy="77265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smtClean="0"/>
            <a:t>Instalación y configuración de dicho producto</a:t>
          </a:r>
          <a:endParaRPr lang="es-ES" sz="2500" kern="1200" dirty="0"/>
        </a:p>
      </dsp:txBody>
      <dsp:txXfrm rot="-5400000">
        <a:off x="492457" y="1880368"/>
        <a:ext cx="7704217" cy="412635"/>
      </dsp:txXfrm>
    </dsp:sp>
    <dsp:sp modelId="{C244B65C-7FB4-41D5-A2A9-E94E3AD65158}">
      <dsp:nvSpPr>
        <dsp:cNvPr id="0" name=""/>
        <dsp:cNvSpPr/>
      </dsp:nvSpPr>
      <dsp:spPr>
        <a:xfrm rot="5400000">
          <a:off x="-105526" y="2581812"/>
          <a:ext cx="703510" cy="4924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5</a:t>
          </a:r>
          <a:endParaRPr lang="es-ES" sz="1300" kern="1200" dirty="0"/>
        </a:p>
      </dsp:txBody>
      <dsp:txXfrm rot="-5400000">
        <a:off x="1" y="2722515"/>
        <a:ext cx="492457" cy="211053"/>
      </dsp:txXfrm>
    </dsp:sp>
    <dsp:sp modelId="{C082FB36-30B6-48BB-AE1F-11CF6CAE3ADA}">
      <dsp:nvSpPr>
        <dsp:cNvPr id="0" name=""/>
        <dsp:cNvSpPr/>
      </dsp:nvSpPr>
      <dsp:spPr>
        <a:xfrm rot="5400000">
          <a:off x="4127086" y="-1158343"/>
          <a:ext cx="457281" cy="77265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smtClean="0"/>
            <a:t>Migración de los datos</a:t>
          </a:r>
          <a:endParaRPr lang="es-ES" sz="2500" kern="1200" dirty="0"/>
        </a:p>
      </dsp:txBody>
      <dsp:txXfrm rot="-5400000">
        <a:off x="492457" y="2498609"/>
        <a:ext cx="7704217" cy="412635"/>
      </dsp:txXfrm>
    </dsp:sp>
    <dsp:sp modelId="{2DC61208-2B2B-41AE-A88E-73796ADB0F8A}">
      <dsp:nvSpPr>
        <dsp:cNvPr id="0" name=""/>
        <dsp:cNvSpPr/>
      </dsp:nvSpPr>
      <dsp:spPr>
        <a:xfrm rot="5400000">
          <a:off x="-105526" y="3200053"/>
          <a:ext cx="703510" cy="4924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6</a:t>
          </a:r>
          <a:endParaRPr lang="es-ES" sz="1300" kern="1200" dirty="0"/>
        </a:p>
      </dsp:txBody>
      <dsp:txXfrm rot="-5400000">
        <a:off x="1" y="3340756"/>
        <a:ext cx="492457" cy="211053"/>
      </dsp:txXfrm>
    </dsp:sp>
    <dsp:sp modelId="{52E231DC-7F8C-4548-8E36-BFC5F3E5C512}">
      <dsp:nvSpPr>
        <dsp:cNvPr id="0" name=""/>
        <dsp:cNvSpPr/>
      </dsp:nvSpPr>
      <dsp:spPr>
        <a:xfrm rot="5400000">
          <a:off x="4127086" y="-540102"/>
          <a:ext cx="457281" cy="77265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smtClean="0"/>
            <a:t>Formación de los trabajadores</a:t>
          </a:r>
          <a:endParaRPr lang="es-ES" sz="2500" kern="1200" dirty="0"/>
        </a:p>
      </dsp:txBody>
      <dsp:txXfrm rot="-5400000">
        <a:off x="492457" y="3116850"/>
        <a:ext cx="7704217" cy="412635"/>
      </dsp:txXfrm>
    </dsp:sp>
    <dsp:sp modelId="{A8CF5367-4C6F-46F8-AC4E-039FE76F468F}">
      <dsp:nvSpPr>
        <dsp:cNvPr id="0" name=""/>
        <dsp:cNvSpPr/>
      </dsp:nvSpPr>
      <dsp:spPr>
        <a:xfrm rot="5400000">
          <a:off x="-105526" y="3818294"/>
          <a:ext cx="703510" cy="4924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7</a:t>
          </a:r>
          <a:endParaRPr lang="es-ES" sz="1300" kern="1200" dirty="0"/>
        </a:p>
      </dsp:txBody>
      <dsp:txXfrm rot="-5400000">
        <a:off x="1" y="3958997"/>
        <a:ext cx="492457" cy="211053"/>
      </dsp:txXfrm>
    </dsp:sp>
    <dsp:sp modelId="{C716AD5F-D647-4471-9AFC-3694EC2AE991}">
      <dsp:nvSpPr>
        <dsp:cNvPr id="0" name=""/>
        <dsp:cNvSpPr/>
      </dsp:nvSpPr>
      <dsp:spPr>
        <a:xfrm rot="5400000">
          <a:off x="4127086" y="78138"/>
          <a:ext cx="457281" cy="77265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smtClean="0"/>
            <a:t>Ejecución de las adaptaciones</a:t>
          </a:r>
          <a:endParaRPr lang="es-ES" sz="2500" kern="1200" dirty="0"/>
        </a:p>
      </dsp:txBody>
      <dsp:txXfrm rot="-5400000">
        <a:off x="492457" y="3735091"/>
        <a:ext cx="7704217" cy="412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8BBF6-CACF-4C3A-83DE-7EBE10CAC7EF}" type="datetimeFigureOut">
              <a:rPr lang="es-ES" smtClean="0"/>
              <a:t>23/10/2023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BFA85-AD5A-43C4-B970-0593A9BF37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6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8FD46-F9F6-4CDF-8A4B-9ACE0324348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60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Es posible que tenga suficiente con un SGBD ofimático, como Microsoft Access, mientras que un supermercado, con el mismo ERP , es posible que no tenga suficiente con un SGBD ofimático y precise uno de mayor potencia.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8FD46-F9F6-4CDF-8A4B-9ACE0324348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81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052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716023" y="1690116"/>
            <a:ext cx="7428230" cy="2534920"/>
          </a:xfrm>
          <a:custGeom>
            <a:avLst/>
            <a:gdLst/>
            <a:ahLst/>
            <a:cxnLst/>
            <a:rect l="l" t="t" r="r" b="b"/>
            <a:pathLst>
              <a:path w="7428230" h="2534920">
                <a:moveTo>
                  <a:pt x="7427976" y="0"/>
                </a:moveTo>
                <a:lnTo>
                  <a:pt x="0" y="0"/>
                </a:lnTo>
                <a:lnTo>
                  <a:pt x="0" y="2534412"/>
                </a:lnTo>
                <a:lnTo>
                  <a:pt x="7427976" y="2534412"/>
                </a:lnTo>
                <a:lnTo>
                  <a:pt x="7427976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73023" y="3592067"/>
            <a:ext cx="568960" cy="632460"/>
          </a:xfrm>
          <a:custGeom>
            <a:avLst/>
            <a:gdLst/>
            <a:ahLst/>
            <a:cxnLst/>
            <a:rect l="l" t="t" r="r" b="b"/>
            <a:pathLst>
              <a:path w="568960" h="632460">
                <a:moveTo>
                  <a:pt x="0" y="632460"/>
                </a:moveTo>
                <a:lnTo>
                  <a:pt x="568452" y="632460"/>
                </a:lnTo>
                <a:lnTo>
                  <a:pt x="568452" y="0"/>
                </a:lnTo>
                <a:lnTo>
                  <a:pt x="0" y="0"/>
                </a:lnTo>
                <a:lnTo>
                  <a:pt x="0" y="63246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16024" y="1066799"/>
            <a:ext cx="1150620" cy="1257300"/>
          </a:xfrm>
          <a:custGeom>
            <a:avLst/>
            <a:gdLst/>
            <a:ahLst/>
            <a:cxnLst/>
            <a:rect l="l" t="t" r="r" b="b"/>
            <a:pathLst>
              <a:path w="1150620" h="1257300">
                <a:moveTo>
                  <a:pt x="565404" y="623328"/>
                </a:moveTo>
                <a:lnTo>
                  <a:pt x="0" y="623328"/>
                </a:lnTo>
                <a:lnTo>
                  <a:pt x="0" y="1257300"/>
                </a:lnTo>
                <a:lnTo>
                  <a:pt x="565404" y="1257300"/>
                </a:lnTo>
                <a:lnTo>
                  <a:pt x="565404" y="623328"/>
                </a:lnTo>
                <a:close/>
              </a:path>
              <a:path w="1150620" h="1257300">
                <a:moveTo>
                  <a:pt x="1150607" y="0"/>
                </a:moveTo>
                <a:lnTo>
                  <a:pt x="565404" y="0"/>
                </a:lnTo>
                <a:lnTo>
                  <a:pt x="565404" y="623328"/>
                </a:lnTo>
                <a:lnTo>
                  <a:pt x="1150607" y="623328"/>
                </a:lnTo>
                <a:lnTo>
                  <a:pt x="1150607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41475" y="3592067"/>
            <a:ext cx="584200" cy="632460"/>
          </a:xfrm>
          <a:custGeom>
            <a:avLst/>
            <a:gdLst/>
            <a:ahLst/>
            <a:cxnLst/>
            <a:rect l="l" t="t" r="r" b="b"/>
            <a:pathLst>
              <a:path w="584200" h="632460">
                <a:moveTo>
                  <a:pt x="0" y="632460"/>
                </a:moveTo>
                <a:lnTo>
                  <a:pt x="583692" y="632460"/>
                </a:lnTo>
                <a:lnTo>
                  <a:pt x="583692" y="0"/>
                </a:lnTo>
                <a:lnTo>
                  <a:pt x="0" y="0"/>
                </a:lnTo>
                <a:lnTo>
                  <a:pt x="0" y="63246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281427" y="1690116"/>
            <a:ext cx="585470" cy="643255"/>
          </a:xfrm>
          <a:custGeom>
            <a:avLst/>
            <a:gdLst/>
            <a:ahLst/>
            <a:cxnLst/>
            <a:rect l="l" t="t" r="r" b="b"/>
            <a:pathLst>
              <a:path w="585469" h="643255">
                <a:moveTo>
                  <a:pt x="585215" y="0"/>
                </a:moveTo>
                <a:lnTo>
                  <a:pt x="0" y="0"/>
                </a:lnTo>
                <a:lnTo>
                  <a:pt x="0" y="643127"/>
                </a:lnTo>
                <a:lnTo>
                  <a:pt x="585215" y="643127"/>
                </a:lnTo>
                <a:lnTo>
                  <a:pt x="58521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41475" y="2324100"/>
            <a:ext cx="574675" cy="623570"/>
          </a:xfrm>
          <a:custGeom>
            <a:avLst/>
            <a:gdLst/>
            <a:ahLst/>
            <a:cxnLst/>
            <a:rect l="l" t="t" r="r" b="b"/>
            <a:pathLst>
              <a:path w="574675" h="623569">
                <a:moveTo>
                  <a:pt x="0" y="623315"/>
                </a:moveTo>
                <a:lnTo>
                  <a:pt x="574548" y="623315"/>
                </a:lnTo>
                <a:lnTo>
                  <a:pt x="574548" y="0"/>
                </a:lnTo>
                <a:lnTo>
                  <a:pt x="0" y="0"/>
                </a:lnTo>
                <a:lnTo>
                  <a:pt x="0" y="623315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2324100"/>
            <a:ext cx="582295" cy="634365"/>
          </a:xfrm>
          <a:custGeom>
            <a:avLst/>
            <a:gdLst/>
            <a:ahLst/>
            <a:cxnLst/>
            <a:rect l="l" t="t" r="r" b="b"/>
            <a:pathLst>
              <a:path w="582295" h="634364">
                <a:moveTo>
                  <a:pt x="582168" y="0"/>
                </a:moveTo>
                <a:lnTo>
                  <a:pt x="0" y="0"/>
                </a:lnTo>
                <a:lnTo>
                  <a:pt x="0" y="633984"/>
                </a:lnTo>
                <a:lnTo>
                  <a:pt x="582168" y="633984"/>
                </a:lnTo>
                <a:lnTo>
                  <a:pt x="582168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16023" y="2324100"/>
            <a:ext cx="574675" cy="634365"/>
          </a:xfrm>
          <a:custGeom>
            <a:avLst/>
            <a:gdLst/>
            <a:ahLst/>
            <a:cxnLst/>
            <a:rect l="l" t="t" r="r" b="b"/>
            <a:pathLst>
              <a:path w="574675" h="634364">
                <a:moveTo>
                  <a:pt x="574548" y="0"/>
                </a:moveTo>
                <a:lnTo>
                  <a:pt x="0" y="0"/>
                </a:lnTo>
                <a:lnTo>
                  <a:pt x="0" y="633984"/>
                </a:lnTo>
                <a:lnTo>
                  <a:pt x="574548" y="633984"/>
                </a:lnTo>
                <a:lnTo>
                  <a:pt x="57454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73023" y="2947416"/>
            <a:ext cx="568960" cy="645160"/>
          </a:xfrm>
          <a:custGeom>
            <a:avLst/>
            <a:gdLst/>
            <a:ahLst/>
            <a:cxnLst/>
            <a:rect l="l" t="t" r="r" b="b"/>
            <a:pathLst>
              <a:path w="568960" h="645160">
                <a:moveTo>
                  <a:pt x="0" y="644651"/>
                </a:moveTo>
                <a:lnTo>
                  <a:pt x="568452" y="644651"/>
                </a:lnTo>
                <a:lnTo>
                  <a:pt x="568452" y="0"/>
                </a:lnTo>
                <a:lnTo>
                  <a:pt x="0" y="0"/>
                </a:lnTo>
                <a:lnTo>
                  <a:pt x="0" y="644651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141475" y="2947416"/>
            <a:ext cx="584200" cy="645160"/>
          </a:xfrm>
          <a:custGeom>
            <a:avLst/>
            <a:gdLst/>
            <a:ahLst/>
            <a:cxnLst/>
            <a:rect l="l" t="t" r="r" b="b"/>
            <a:pathLst>
              <a:path w="584200" h="645160">
                <a:moveTo>
                  <a:pt x="583692" y="0"/>
                </a:moveTo>
                <a:lnTo>
                  <a:pt x="0" y="0"/>
                </a:lnTo>
                <a:lnTo>
                  <a:pt x="0" y="644651"/>
                </a:lnTo>
                <a:lnTo>
                  <a:pt x="583692" y="644651"/>
                </a:lnTo>
                <a:lnTo>
                  <a:pt x="583692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86512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3004" y="135636"/>
            <a:ext cx="8730996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09956" y="0"/>
            <a:ext cx="277495" cy="271780"/>
          </a:xfrm>
          <a:custGeom>
            <a:avLst/>
            <a:gdLst/>
            <a:ahLst/>
            <a:cxnLst/>
            <a:rect l="l" t="t" r="r" b="b"/>
            <a:pathLst>
              <a:path w="277495" h="271780">
                <a:moveTo>
                  <a:pt x="137160" y="135648"/>
                </a:moveTo>
                <a:lnTo>
                  <a:pt x="0" y="135648"/>
                </a:lnTo>
                <a:lnTo>
                  <a:pt x="0" y="271272"/>
                </a:lnTo>
                <a:lnTo>
                  <a:pt x="137160" y="271272"/>
                </a:lnTo>
                <a:lnTo>
                  <a:pt x="137160" y="135648"/>
                </a:lnTo>
                <a:close/>
              </a:path>
              <a:path w="277495" h="271780">
                <a:moveTo>
                  <a:pt x="277368" y="0"/>
                </a:moveTo>
                <a:lnTo>
                  <a:pt x="137160" y="0"/>
                </a:lnTo>
                <a:lnTo>
                  <a:pt x="137160" y="135648"/>
                </a:lnTo>
                <a:lnTo>
                  <a:pt x="277368" y="135648"/>
                </a:lnTo>
                <a:lnTo>
                  <a:pt x="277368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7115" y="135636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5">
                <a:moveTo>
                  <a:pt x="140208" y="0"/>
                </a:moveTo>
                <a:lnTo>
                  <a:pt x="0" y="0"/>
                </a:lnTo>
                <a:lnTo>
                  <a:pt x="0" y="140207"/>
                </a:lnTo>
                <a:lnTo>
                  <a:pt x="140208" y="140207"/>
                </a:lnTo>
                <a:lnTo>
                  <a:pt x="14020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4319" y="274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1063" y="137160"/>
            <a:ext cx="142240" cy="137160"/>
          </a:xfrm>
          <a:custGeom>
            <a:avLst/>
            <a:gdLst/>
            <a:ahLst/>
            <a:cxnLst/>
            <a:rect l="l" t="t" r="r" b="b"/>
            <a:pathLst>
              <a:path w="142240" h="137160">
                <a:moveTo>
                  <a:pt x="141732" y="0"/>
                </a:moveTo>
                <a:lnTo>
                  <a:pt x="0" y="0"/>
                </a:lnTo>
                <a:lnTo>
                  <a:pt x="0" y="137159"/>
                </a:lnTo>
                <a:lnTo>
                  <a:pt x="141732" y="137159"/>
                </a:lnTo>
                <a:lnTo>
                  <a:pt x="141732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74320" y="271271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272796" y="0"/>
                </a:moveTo>
                <a:lnTo>
                  <a:pt x="135636" y="0"/>
                </a:lnTo>
                <a:lnTo>
                  <a:pt x="135636" y="138684"/>
                </a:lnTo>
                <a:lnTo>
                  <a:pt x="0" y="138684"/>
                </a:lnTo>
                <a:lnTo>
                  <a:pt x="0" y="274320"/>
                </a:lnTo>
                <a:lnTo>
                  <a:pt x="137160" y="274320"/>
                </a:lnTo>
                <a:lnTo>
                  <a:pt x="137160" y="138684"/>
                </a:lnTo>
                <a:lnTo>
                  <a:pt x="272796" y="138684"/>
                </a:lnTo>
                <a:lnTo>
                  <a:pt x="27279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641731"/>
            <a:ext cx="8072119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5556" y="1693926"/>
            <a:ext cx="8412886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doo.com/es_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3317" y="1910588"/>
            <a:ext cx="4424680" cy="194627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065" marR="5080" indent="-1905" algn="ctr">
              <a:lnSpc>
                <a:spcPts val="4860"/>
              </a:lnSpc>
              <a:spcBef>
                <a:spcPts val="710"/>
              </a:spcBef>
            </a:pPr>
            <a:r>
              <a:rPr sz="4500" b="1" dirty="0">
                <a:solidFill>
                  <a:srgbClr val="5F497A"/>
                </a:solidFill>
                <a:latin typeface="Trebuchet MS"/>
                <a:cs typeface="Trebuchet MS"/>
              </a:rPr>
              <a:t>UD2: </a:t>
            </a:r>
            <a:r>
              <a:rPr sz="4500" b="1" spc="5" dirty="0">
                <a:solidFill>
                  <a:srgbClr val="5F497A"/>
                </a:solidFill>
                <a:latin typeface="Trebuchet MS"/>
                <a:cs typeface="Trebuchet MS"/>
              </a:rPr>
              <a:t> </a:t>
            </a:r>
            <a:r>
              <a:rPr sz="4500" b="1" spc="-10" dirty="0">
                <a:solidFill>
                  <a:srgbClr val="5F497A"/>
                </a:solidFill>
                <a:latin typeface="Trebuchet MS"/>
                <a:cs typeface="Trebuchet MS"/>
              </a:rPr>
              <a:t>INSTALACIÓN </a:t>
            </a:r>
            <a:r>
              <a:rPr sz="4500" b="1" dirty="0">
                <a:solidFill>
                  <a:srgbClr val="5F497A"/>
                </a:solidFill>
                <a:latin typeface="Trebuchet MS"/>
                <a:cs typeface="Trebuchet MS"/>
              </a:rPr>
              <a:t>Y </a:t>
            </a:r>
            <a:r>
              <a:rPr sz="4500" b="1" spc="5" dirty="0">
                <a:solidFill>
                  <a:srgbClr val="5F497A"/>
                </a:solidFill>
                <a:latin typeface="Trebuchet MS"/>
                <a:cs typeface="Trebuchet MS"/>
              </a:rPr>
              <a:t> </a:t>
            </a:r>
            <a:r>
              <a:rPr sz="4500" b="1" dirty="0">
                <a:solidFill>
                  <a:srgbClr val="5F497A"/>
                </a:solidFill>
                <a:latin typeface="Trebuchet MS"/>
                <a:cs typeface="Trebuchet MS"/>
              </a:rPr>
              <a:t>CONFIGURAC</a:t>
            </a:r>
            <a:r>
              <a:rPr sz="4500" b="1" spc="-15" dirty="0">
                <a:solidFill>
                  <a:srgbClr val="5F497A"/>
                </a:solidFill>
                <a:latin typeface="Trebuchet MS"/>
                <a:cs typeface="Trebuchet MS"/>
              </a:rPr>
              <a:t>I</a:t>
            </a:r>
            <a:r>
              <a:rPr sz="4500" b="1" spc="-5" dirty="0">
                <a:solidFill>
                  <a:srgbClr val="5F497A"/>
                </a:solidFill>
                <a:latin typeface="Trebuchet MS"/>
                <a:cs typeface="Trebuchet MS"/>
              </a:rPr>
              <a:t>ÓN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1731"/>
            <a:ext cx="119824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ODOO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201166"/>
            <a:ext cx="8839200" cy="3893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lang="es-ES" sz="2400" dirty="0" smtClean="0">
                <a:latin typeface="Trebuchet MS"/>
                <a:cs typeface="Trebuchet MS"/>
              </a:rPr>
              <a:t>Arquitectura: cliente servidor con tres capas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tabLst>
                <a:tab pos="431165" algn="l"/>
                <a:tab pos="431800" algn="l"/>
              </a:tabLst>
            </a:pPr>
            <a:endParaRPr lang="es-ES" sz="2400" dirty="0">
              <a:latin typeface="Trebuchet MS"/>
              <a:cs typeface="Trebuchet MS"/>
            </a:endParaRPr>
          </a:p>
          <a:p>
            <a:pPr marL="889000" marR="5080" lvl="1" indent="-419100">
              <a:spcBef>
                <a:spcPts val="1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lang="es-ES" sz="2500" b="1" dirty="0" smtClean="0">
                <a:latin typeface="Trebuchet MS"/>
                <a:cs typeface="Trebuchet MS"/>
              </a:rPr>
              <a:t>Base de datos</a:t>
            </a:r>
            <a:r>
              <a:rPr lang="es-ES" sz="2500" dirty="0" smtClean="0">
                <a:latin typeface="Trebuchet MS"/>
                <a:cs typeface="Trebuchet MS"/>
              </a:rPr>
              <a:t>: </a:t>
            </a:r>
            <a:r>
              <a:rPr lang="es-ES" sz="2500" dirty="0" err="1" smtClean="0">
                <a:latin typeface="Trebuchet MS"/>
                <a:cs typeface="Trebuchet MS"/>
              </a:rPr>
              <a:t>PostgreSQL</a:t>
            </a:r>
            <a:r>
              <a:rPr lang="es-ES" sz="2500" dirty="0" smtClean="0">
                <a:latin typeface="Trebuchet MS"/>
                <a:cs typeface="Trebuchet MS"/>
              </a:rPr>
              <a:t>. Sólo contiene datos, sin lógica de negocio.</a:t>
            </a:r>
          </a:p>
          <a:p>
            <a:pPr marL="889000" marR="5080" lvl="1" indent="-419100">
              <a:spcBef>
                <a:spcPts val="1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lang="es-ES" sz="2500" dirty="0" smtClean="0">
                <a:latin typeface="Trebuchet MS"/>
                <a:cs typeface="Trebuchet MS"/>
              </a:rPr>
              <a:t>Servidor </a:t>
            </a:r>
            <a:r>
              <a:rPr lang="es-ES" sz="2500" dirty="0" err="1" smtClean="0">
                <a:latin typeface="Trebuchet MS"/>
                <a:cs typeface="Trebuchet MS"/>
              </a:rPr>
              <a:t>Odoo</a:t>
            </a:r>
            <a:r>
              <a:rPr lang="es-ES" sz="2500" dirty="0" smtClean="0">
                <a:latin typeface="Trebuchet MS"/>
                <a:cs typeface="Trebuchet MS"/>
              </a:rPr>
              <a:t> con toda la </a:t>
            </a:r>
            <a:r>
              <a:rPr lang="es-ES" sz="2500" b="1" dirty="0" smtClean="0">
                <a:latin typeface="Trebuchet MS"/>
                <a:cs typeface="Trebuchet MS"/>
              </a:rPr>
              <a:t>lógica de </a:t>
            </a:r>
            <a:r>
              <a:rPr lang="es-ES" sz="2500" b="1" dirty="0">
                <a:latin typeface="Trebuchet MS"/>
                <a:cs typeface="Trebuchet MS"/>
              </a:rPr>
              <a:t>negocio</a:t>
            </a:r>
            <a:r>
              <a:rPr lang="es-ES" sz="2500" dirty="0">
                <a:latin typeface="Trebuchet MS"/>
                <a:cs typeface="Trebuchet MS"/>
              </a:rPr>
              <a:t>. </a:t>
            </a:r>
            <a:r>
              <a:rPr lang="es-ES" sz="2500" dirty="0" smtClean="0">
                <a:latin typeface="Trebuchet MS"/>
                <a:cs typeface="Trebuchet MS"/>
              </a:rPr>
              <a:t>Con </a:t>
            </a:r>
            <a:r>
              <a:rPr lang="es-ES" sz="2500" dirty="0">
                <a:latin typeface="Trebuchet MS"/>
                <a:cs typeface="Trebuchet MS"/>
              </a:rPr>
              <a:t>un núcleo base y una estructura que permite ir añadiendo módulos según las necesidades de la organización</a:t>
            </a:r>
            <a:r>
              <a:rPr lang="es-ES" sz="2500" dirty="0" smtClean="0">
                <a:latin typeface="Trebuchet MS"/>
                <a:cs typeface="Trebuchet MS"/>
              </a:rPr>
              <a:t>.</a:t>
            </a:r>
          </a:p>
          <a:p>
            <a:pPr marL="889000" marR="5080" lvl="1" indent="-419100">
              <a:spcBef>
                <a:spcPts val="1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lang="es-ES" sz="2500" b="1" dirty="0" smtClean="0">
                <a:latin typeface="Trebuchet MS"/>
                <a:cs typeface="Trebuchet MS"/>
              </a:rPr>
              <a:t>Capa de clientes</a:t>
            </a:r>
            <a:r>
              <a:rPr lang="es-ES" sz="2500" dirty="0" smtClean="0">
                <a:latin typeface="Trebuchet MS"/>
                <a:cs typeface="Trebuchet MS"/>
              </a:rPr>
              <a:t>: cliente web accesible desde navegador.</a:t>
            </a:r>
          </a:p>
          <a:p>
            <a:pPr marL="889000" marR="5080" lvl="1" indent="-419100">
              <a:spcBef>
                <a:spcPts val="1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endParaRPr sz="2500" dirty="0">
              <a:latin typeface="Trebuchet MS"/>
              <a:cs typeface="Trebuchet M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960C39-FC6A-AD4F-DEE5-485AAA8CD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1" b="22123"/>
          <a:stretch/>
        </p:blipFill>
        <p:spPr>
          <a:xfrm>
            <a:off x="3895725" y="4419600"/>
            <a:ext cx="5248275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1731"/>
            <a:ext cx="119824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ODOO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" y="1201166"/>
            <a:ext cx="9107905" cy="2013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sz="2600" spc="-5" dirty="0">
                <a:latin typeface="Trebuchet MS"/>
                <a:cs typeface="Trebuchet MS"/>
              </a:rPr>
              <a:t>Implementa</a:t>
            </a:r>
            <a:r>
              <a:rPr sz="2600" spc="-1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el</a:t>
            </a:r>
            <a:r>
              <a:rPr sz="2600" spc="-1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patrón de</a:t>
            </a:r>
            <a:r>
              <a:rPr sz="260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arquitectura</a:t>
            </a:r>
            <a:r>
              <a:rPr sz="260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de </a:t>
            </a:r>
            <a:r>
              <a:rPr sz="260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software MVC (Modelo Vista Controlador), en </a:t>
            </a:r>
            <a:r>
              <a:rPr sz="2600" spc="-89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el que el Modelo </a:t>
            </a:r>
            <a:r>
              <a:rPr sz="2600" dirty="0">
                <a:latin typeface="Trebuchet MS"/>
                <a:cs typeface="Trebuchet MS"/>
              </a:rPr>
              <a:t>son los </a:t>
            </a:r>
            <a:r>
              <a:rPr sz="2600" spc="-5" dirty="0">
                <a:latin typeface="Trebuchet MS"/>
                <a:cs typeface="Trebuchet MS"/>
              </a:rPr>
              <a:t>datos, </a:t>
            </a:r>
            <a:r>
              <a:rPr sz="2600" dirty="0">
                <a:latin typeface="Trebuchet MS"/>
                <a:cs typeface="Trebuchet MS"/>
              </a:rPr>
              <a:t>la </a:t>
            </a:r>
            <a:r>
              <a:rPr sz="2600" spc="-5" dirty="0">
                <a:latin typeface="Trebuchet MS"/>
                <a:cs typeface="Trebuchet MS"/>
              </a:rPr>
              <a:t>Vista es </a:t>
            </a:r>
            <a:r>
              <a:rPr sz="2600" dirty="0">
                <a:latin typeface="Trebuchet MS"/>
                <a:cs typeface="Trebuchet MS"/>
              </a:rPr>
              <a:t>la </a:t>
            </a:r>
            <a:r>
              <a:rPr sz="2600" spc="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interfaz de </a:t>
            </a:r>
            <a:r>
              <a:rPr sz="2600" dirty="0">
                <a:latin typeface="Trebuchet MS"/>
                <a:cs typeface="Trebuchet MS"/>
              </a:rPr>
              <a:t>usuario y </a:t>
            </a:r>
            <a:r>
              <a:rPr sz="2600" spc="-10" dirty="0">
                <a:latin typeface="Trebuchet MS"/>
                <a:cs typeface="Trebuchet MS"/>
              </a:rPr>
              <a:t>el </a:t>
            </a:r>
            <a:r>
              <a:rPr sz="2600" spc="-5" dirty="0">
                <a:latin typeface="Trebuchet MS"/>
                <a:cs typeface="Trebuchet MS"/>
              </a:rPr>
              <a:t>Controlador </a:t>
            </a:r>
            <a:r>
              <a:rPr sz="2600" dirty="0">
                <a:latin typeface="Trebuchet MS"/>
                <a:cs typeface="Trebuchet MS"/>
              </a:rPr>
              <a:t>la </a:t>
            </a:r>
            <a:r>
              <a:rPr sz="2600" spc="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inteligencia </a:t>
            </a:r>
            <a:r>
              <a:rPr sz="2600" dirty="0">
                <a:latin typeface="Trebuchet MS"/>
                <a:cs typeface="Trebuchet MS"/>
              </a:rPr>
              <a:t>o </a:t>
            </a:r>
            <a:r>
              <a:rPr sz="2600" spc="-5" dirty="0">
                <a:latin typeface="Trebuchet MS"/>
                <a:cs typeface="Trebuchet MS"/>
              </a:rPr>
              <a:t>lógica de negocio que controla </a:t>
            </a:r>
            <a:r>
              <a:rPr sz="2600" spc="-89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la</a:t>
            </a:r>
            <a:r>
              <a:rPr sz="2600" spc="-5" dirty="0">
                <a:latin typeface="Trebuchet MS"/>
                <a:cs typeface="Trebuchet MS"/>
              </a:rPr>
              <a:t> interacción con</a:t>
            </a:r>
            <a:r>
              <a:rPr sz="2600" spc="-10" dirty="0">
                <a:latin typeface="Trebuchet MS"/>
                <a:cs typeface="Trebuchet MS"/>
              </a:rPr>
              <a:t> el</a:t>
            </a:r>
            <a:r>
              <a:rPr sz="2600" spc="5" dirty="0">
                <a:latin typeface="Trebuchet MS"/>
                <a:cs typeface="Trebuchet MS"/>
              </a:rPr>
              <a:t> </a:t>
            </a:r>
            <a:r>
              <a:rPr sz="2600" spc="-5" dirty="0" err="1">
                <a:latin typeface="Trebuchet MS"/>
                <a:cs typeface="Trebuchet MS"/>
              </a:rPr>
              <a:t>usuario</a:t>
            </a:r>
            <a:r>
              <a:rPr sz="2600" spc="-5" dirty="0" smtClean="0">
                <a:latin typeface="Trebuchet MS"/>
                <a:cs typeface="Trebuchet MS"/>
              </a:rPr>
              <a:t>:</a:t>
            </a:r>
            <a:endParaRPr sz="2600" dirty="0">
              <a:latin typeface="Trebuchet MS"/>
              <a:cs typeface="Trebuchet M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429000"/>
            <a:ext cx="4572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1731"/>
            <a:ext cx="119824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ODOO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556" y="1617726"/>
            <a:ext cx="7936865" cy="40392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7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sz="3000" dirty="0">
                <a:latin typeface="Trebuchet MS"/>
                <a:cs typeface="Trebuchet MS"/>
              </a:rPr>
              <a:t>Opciones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de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instalación:</a:t>
            </a:r>
            <a:endParaRPr sz="3000">
              <a:latin typeface="Trebuchet MS"/>
              <a:cs typeface="Trebuchet MS"/>
            </a:endParaRPr>
          </a:p>
          <a:p>
            <a:pPr marL="889000" lvl="1" indent="-387985">
              <a:lnSpc>
                <a:spcPct val="100000"/>
              </a:lnSpc>
              <a:spcBef>
                <a:spcPts val="600"/>
              </a:spcBef>
              <a:buSzPct val="83333"/>
              <a:buFont typeface="Segoe UI Emoji"/>
              <a:buChar char="◻"/>
              <a:tabLst>
                <a:tab pos="889635" algn="l"/>
              </a:tabLst>
            </a:pPr>
            <a:r>
              <a:rPr sz="3000" b="1" dirty="0">
                <a:solidFill>
                  <a:srgbClr val="C0504D"/>
                </a:solidFill>
                <a:latin typeface="Trebuchet MS"/>
                <a:cs typeface="Trebuchet MS"/>
              </a:rPr>
              <a:t>Cloud</a:t>
            </a:r>
            <a:endParaRPr sz="3000">
              <a:latin typeface="Trebuchet MS"/>
              <a:cs typeface="Trebuchet MS"/>
            </a:endParaRPr>
          </a:p>
          <a:p>
            <a:pPr marL="1346200" marR="5080" lvl="2" indent="-355600">
              <a:lnSpc>
                <a:spcPct val="100000"/>
              </a:lnSpc>
              <a:spcBef>
                <a:spcPts val="490"/>
              </a:spcBef>
              <a:buClr>
                <a:srgbClr val="EDEBE0"/>
              </a:buClr>
              <a:buSzPct val="66666"/>
              <a:buFont typeface="Tahoma"/>
              <a:buChar char="■"/>
              <a:tabLst>
                <a:tab pos="1346200" algn="l"/>
                <a:tab pos="1346835" algn="l"/>
              </a:tabLst>
            </a:pPr>
            <a:r>
              <a:rPr sz="3000" dirty="0">
                <a:latin typeface="Trebuchet MS"/>
                <a:cs typeface="Trebuchet MS"/>
              </a:rPr>
              <a:t>Solución </a:t>
            </a:r>
            <a:r>
              <a:rPr sz="3000" spc="-5" dirty="0">
                <a:latin typeface="Trebuchet MS"/>
                <a:cs typeface="Trebuchet MS"/>
              </a:rPr>
              <a:t>SaaS </a:t>
            </a:r>
            <a:r>
              <a:rPr sz="3000" spc="-10" dirty="0">
                <a:latin typeface="Trebuchet MS"/>
                <a:cs typeface="Trebuchet MS"/>
              </a:rPr>
              <a:t>accedida </a:t>
            </a:r>
            <a:r>
              <a:rPr sz="3000" spc="-5" dirty="0">
                <a:latin typeface="Trebuchet MS"/>
                <a:cs typeface="Trebuchet MS"/>
              </a:rPr>
              <a:t>desde una </a:t>
            </a:r>
            <a:r>
              <a:rPr sz="300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máquina cliente con cualquier sistema </a:t>
            </a:r>
            <a:r>
              <a:rPr sz="3000" spc="-89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operativo</a:t>
            </a:r>
            <a:endParaRPr sz="3000">
              <a:latin typeface="Trebuchet MS"/>
              <a:cs typeface="Trebuchet MS"/>
            </a:endParaRPr>
          </a:p>
          <a:p>
            <a:pPr marL="889000" lvl="1" indent="-387985">
              <a:lnSpc>
                <a:spcPct val="100000"/>
              </a:lnSpc>
              <a:spcBef>
                <a:spcPts val="605"/>
              </a:spcBef>
              <a:buSzPct val="83333"/>
              <a:buFont typeface="Segoe UI Emoji"/>
              <a:buChar char="◻"/>
              <a:tabLst>
                <a:tab pos="889635" algn="l"/>
              </a:tabLst>
            </a:pPr>
            <a:r>
              <a:rPr sz="3000" b="1" dirty="0">
                <a:solidFill>
                  <a:srgbClr val="C0504D"/>
                </a:solidFill>
                <a:latin typeface="Trebuchet MS"/>
                <a:cs typeface="Trebuchet MS"/>
              </a:rPr>
              <a:t>On-premise</a:t>
            </a:r>
            <a:endParaRPr sz="3000">
              <a:latin typeface="Trebuchet MS"/>
              <a:cs typeface="Trebuchet MS"/>
            </a:endParaRPr>
          </a:p>
          <a:p>
            <a:pPr marL="1346200" marR="204470" lvl="2" indent="-355600">
              <a:lnSpc>
                <a:spcPct val="100000"/>
              </a:lnSpc>
              <a:spcBef>
                <a:spcPts val="505"/>
              </a:spcBef>
              <a:buClr>
                <a:srgbClr val="EDEBE0"/>
              </a:buClr>
              <a:buSzPct val="66666"/>
              <a:buFont typeface="Tahoma"/>
              <a:buChar char="■"/>
              <a:tabLst>
                <a:tab pos="1346200" algn="l"/>
                <a:tab pos="1346835" algn="l"/>
              </a:tabLst>
            </a:pPr>
            <a:r>
              <a:rPr sz="3000" spc="-5" dirty="0">
                <a:latin typeface="Trebuchet MS"/>
                <a:cs typeface="Trebuchet MS"/>
              </a:rPr>
              <a:t>Instalación </a:t>
            </a:r>
            <a:r>
              <a:rPr sz="3000" dirty="0">
                <a:latin typeface="Trebuchet MS"/>
                <a:cs typeface="Trebuchet MS"/>
              </a:rPr>
              <a:t>local </a:t>
            </a:r>
            <a:r>
              <a:rPr sz="3000" spc="-5" dirty="0">
                <a:latin typeface="Trebuchet MS"/>
                <a:cs typeface="Trebuchet MS"/>
              </a:rPr>
              <a:t>en </a:t>
            </a:r>
            <a:r>
              <a:rPr sz="3000" dirty="0">
                <a:latin typeface="Trebuchet MS"/>
                <a:cs typeface="Trebuchet MS"/>
              </a:rPr>
              <a:t>una </a:t>
            </a:r>
            <a:r>
              <a:rPr sz="3000" spc="-5" dirty="0">
                <a:latin typeface="Trebuchet MS"/>
                <a:cs typeface="Trebuchet MS"/>
              </a:rPr>
              <a:t>máquina </a:t>
            </a:r>
            <a:r>
              <a:rPr sz="300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Windows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y/o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en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una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máquina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Ubuntu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1730"/>
            <a:ext cx="3426460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dirty="0" smtClean="0"/>
              <a:t>ODOO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3886200"/>
            <a:ext cx="8839200" cy="2451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lang="es-ES" sz="2600" b="1" spc="-5" dirty="0" err="1" smtClean="0">
                <a:latin typeface="Trebuchet MS"/>
                <a:cs typeface="Trebuchet MS"/>
              </a:rPr>
              <a:t>All</a:t>
            </a:r>
            <a:r>
              <a:rPr lang="es-ES" sz="2600" b="1" spc="-5" dirty="0" smtClean="0">
                <a:latin typeface="Trebuchet MS"/>
                <a:cs typeface="Trebuchet MS"/>
              </a:rPr>
              <a:t>-In-</a:t>
            </a:r>
            <a:r>
              <a:rPr lang="es-ES" sz="2600" b="1" spc="-5" dirty="0" err="1" smtClean="0">
                <a:latin typeface="Trebuchet MS"/>
                <a:cs typeface="Trebuchet MS"/>
              </a:rPr>
              <a:t>One</a:t>
            </a:r>
            <a:r>
              <a:rPr lang="es-ES" sz="2600" spc="-5" dirty="0">
                <a:latin typeface="Trebuchet MS"/>
                <a:cs typeface="Trebuchet MS"/>
              </a:rPr>
              <a:t>: incorpora en un sencillo archivo ejecutable todos los componentes necesarios para poner en marcha el servidor y el </a:t>
            </a:r>
            <a:r>
              <a:rPr lang="es-ES" sz="2600" spc="-5" dirty="0" smtClean="0">
                <a:latin typeface="Trebuchet MS"/>
                <a:cs typeface="Trebuchet MS"/>
              </a:rPr>
              <a:t>SGBD.</a:t>
            </a:r>
          </a:p>
          <a:p>
            <a:pPr marL="431800" marR="5080" indent="-4191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endParaRPr lang="es-ES" sz="2600" spc="-5" dirty="0" smtClean="0">
              <a:latin typeface="Trebuchet MS"/>
              <a:cs typeface="Trebuchet MS"/>
            </a:endParaRPr>
          </a:p>
          <a:p>
            <a:pPr marL="431800" marR="5080" indent="-4191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lang="es-ES" sz="2600" b="1" spc="-5" dirty="0" smtClean="0">
                <a:latin typeface="Trebuchet MS"/>
                <a:cs typeface="Trebuchet MS"/>
              </a:rPr>
              <a:t>Instalación manual</a:t>
            </a:r>
            <a:r>
              <a:rPr lang="es-ES" sz="2600" spc="-5" dirty="0" smtClean="0">
                <a:latin typeface="Trebuchet MS"/>
                <a:cs typeface="Trebuchet MS"/>
              </a:rPr>
              <a:t>: Deben instalarse por separado.</a:t>
            </a:r>
          </a:p>
          <a:p>
            <a:pPr marL="431800" marR="5080" indent="-4191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endParaRPr lang="es-ES" sz="2600" spc="-5" dirty="0">
              <a:latin typeface="Trebuchet MS"/>
              <a:cs typeface="Trebuchet M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057400" y="1524000"/>
            <a:ext cx="4572000" cy="17312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69900" marR="5080" lvl="1">
              <a:spcBef>
                <a:spcPts val="100"/>
              </a:spcBef>
              <a:buClr>
                <a:srgbClr val="EDEBE0"/>
              </a:buClr>
              <a:tabLst>
                <a:tab pos="431165" algn="l"/>
                <a:tab pos="431800" algn="l"/>
              </a:tabLst>
            </a:pPr>
            <a:r>
              <a:rPr lang="es-ES" sz="2600" spc="-5" dirty="0" smtClean="0">
                <a:latin typeface="Trebuchet MS"/>
                <a:cs typeface="Trebuchet MS"/>
              </a:rPr>
              <a:t>Componentes necesarios:</a:t>
            </a:r>
          </a:p>
          <a:p>
            <a:pPr marL="927100" marR="5080" lvl="1" indent="-457200">
              <a:spcBef>
                <a:spcPts val="100"/>
              </a:spcBef>
              <a:buClr>
                <a:srgbClr val="EDEBE0"/>
              </a:buClr>
              <a:buFont typeface="Arial" panose="020B0604020202020204" pitchFamily="34" charset="0"/>
              <a:buChar char="•"/>
              <a:tabLst>
                <a:tab pos="431165" algn="l"/>
                <a:tab pos="431800" algn="l"/>
              </a:tabLst>
            </a:pPr>
            <a:r>
              <a:rPr lang="es-ES" sz="2600" spc="-5" dirty="0" smtClean="0">
                <a:latin typeface="Trebuchet MS"/>
                <a:cs typeface="Trebuchet MS"/>
              </a:rPr>
              <a:t>Compilador Python</a:t>
            </a:r>
          </a:p>
          <a:p>
            <a:pPr marL="927100" marR="5080" lvl="1" indent="-457200">
              <a:spcBef>
                <a:spcPts val="100"/>
              </a:spcBef>
              <a:buClr>
                <a:srgbClr val="EDEBE0"/>
              </a:buClr>
              <a:buFont typeface="Arial" panose="020B0604020202020204" pitchFamily="34" charset="0"/>
              <a:buChar char="•"/>
              <a:tabLst>
                <a:tab pos="431165" algn="l"/>
                <a:tab pos="431800" algn="l"/>
              </a:tabLst>
            </a:pPr>
            <a:r>
              <a:rPr lang="es-ES" sz="2600" spc="-5" dirty="0" smtClean="0">
                <a:latin typeface="Trebuchet MS"/>
                <a:cs typeface="Trebuchet MS"/>
              </a:rPr>
              <a:t>SGBD </a:t>
            </a:r>
            <a:r>
              <a:rPr lang="es-ES" sz="2600" spc="-5" dirty="0" err="1" smtClean="0">
                <a:latin typeface="Trebuchet MS"/>
                <a:cs typeface="Trebuchet MS"/>
              </a:rPr>
              <a:t>PostgreSQL</a:t>
            </a:r>
            <a:endParaRPr lang="es-ES" sz="2600" spc="-5" dirty="0" smtClean="0">
              <a:latin typeface="Trebuchet MS"/>
              <a:cs typeface="Trebuchet MS"/>
            </a:endParaRPr>
          </a:p>
          <a:p>
            <a:pPr marL="927100" marR="5080" lvl="1" indent="-457200">
              <a:spcBef>
                <a:spcPts val="100"/>
              </a:spcBef>
              <a:buClr>
                <a:srgbClr val="EDEBE0"/>
              </a:buClr>
              <a:buFont typeface="Arial" panose="020B0604020202020204" pitchFamily="34" charset="0"/>
              <a:buChar char="•"/>
              <a:tabLst>
                <a:tab pos="431165" algn="l"/>
                <a:tab pos="431800" algn="l"/>
              </a:tabLst>
            </a:pPr>
            <a:r>
              <a:rPr lang="es-ES" sz="2600" spc="-5" dirty="0" smtClean="0">
                <a:latin typeface="Trebuchet MS"/>
                <a:cs typeface="Trebuchet MS"/>
              </a:rPr>
              <a:t>Servidor </a:t>
            </a:r>
            <a:r>
              <a:rPr lang="es-ES" sz="2600" spc="-5" dirty="0" err="1">
                <a:latin typeface="Trebuchet MS"/>
                <a:cs typeface="Trebuchet MS"/>
              </a:rPr>
              <a:t>Odoo</a:t>
            </a:r>
            <a:endParaRPr lang="es-ES" sz="2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7245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1731"/>
            <a:ext cx="119824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ODOO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132" y="1428254"/>
            <a:ext cx="7184247" cy="52624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PostgreSQL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647699" y="1371600"/>
            <a:ext cx="7848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/>
              <a:t>SGBD relacional distribuido bajo licencia BSD.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/>
              <a:t>Podremos gestionarla a través de varias herramientas: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2200" dirty="0" smtClean="0"/>
              <a:t>Herramienta gráfica </a:t>
            </a:r>
            <a:r>
              <a:rPr lang="es-ES" sz="2200" dirty="0" err="1" smtClean="0"/>
              <a:t>pgAdmin</a:t>
            </a:r>
            <a:endParaRPr lang="es-ES" sz="22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2200" dirty="0" smtClean="0"/>
              <a:t>Consola textual con arquitectura cliente-servidor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s-E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 smtClean="0"/>
              <a:t>La </a:t>
            </a:r>
            <a:r>
              <a:rPr lang="es-ES" sz="2200" dirty="0"/>
              <a:t>mayoría de conexiones a efectuar contra un SGBD utilizan el protocolo TCP/IP y, en consecuencia, necesitamos conocer: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2200" dirty="0"/>
              <a:t>El nombre o dirección IP de la máquina en la que está instalado </a:t>
            </a:r>
            <a:r>
              <a:rPr lang="es-ES" sz="2200" dirty="0" smtClean="0"/>
              <a:t>SGBD.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2200" dirty="0" smtClean="0"/>
              <a:t>El </a:t>
            </a:r>
            <a:r>
              <a:rPr lang="es-ES" sz="2200" dirty="0"/>
              <a:t>puerto TCP por el que está escuchando el </a:t>
            </a:r>
            <a:r>
              <a:rPr lang="es-ES" sz="2200" dirty="0" smtClean="0"/>
              <a:t>SGBD.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sz="2200" dirty="0" smtClean="0"/>
              <a:t>El </a:t>
            </a:r>
            <a:r>
              <a:rPr lang="es-ES" sz="2200" dirty="0"/>
              <a:t>usuario y contraseña del usuario autorizado a establecer conexión.</a:t>
            </a:r>
            <a:endParaRPr lang="es-ES" sz="22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9558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PostgreSQL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241" t="7065" r="17241" b="15228"/>
          <a:stretch/>
        </p:blipFill>
        <p:spPr>
          <a:xfrm>
            <a:off x="76200" y="1981200"/>
            <a:ext cx="4343400" cy="3352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721858" y="1917680"/>
            <a:ext cx="43459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 smtClean="0"/>
              <a:t>Hostname</a:t>
            </a:r>
            <a:r>
              <a:rPr lang="es-ES" dirty="0" smtClean="0"/>
              <a:t>: </a:t>
            </a:r>
            <a:r>
              <a:rPr lang="es-ES" dirty="0" err="1" smtClean="0"/>
              <a:t>localhost</a:t>
            </a:r>
            <a:r>
              <a:rPr lang="es-ES" dirty="0" smtClean="0"/>
              <a:t>, al estar instalado el SGBD en la misma máquina que el servidor de </a:t>
            </a:r>
            <a:r>
              <a:rPr lang="es-ES" dirty="0" err="1" smtClean="0"/>
              <a:t>Odoo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Port</a:t>
            </a:r>
            <a:r>
              <a:rPr lang="es-ES" dirty="0" smtClean="0"/>
              <a:t>: </a:t>
            </a:r>
            <a:r>
              <a:rPr lang="es-ES" u="sng" dirty="0" smtClean="0"/>
              <a:t>5432</a:t>
            </a:r>
            <a:r>
              <a:rPr lang="es-ES" dirty="0" smtClean="0"/>
              <a:t> por el que habitualmente escuchan los servidores </a:t>
            </a:r>
            <a:r>
              <a:rPr lang="es-ES" dirty="0" err="1" smtClean="0"/>
              <a:t>postgreSQL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Usuario y </a:t>
            </a:r>
            <a:r>
              <a:rPr lang="es-ES" b="1" dirty="0" err="1" smtClean="0"/>
              <a:t>password</a:t>
            </a:r>
            <a:r>
              <a:rPr lang="es-ES" dirty="0" smtClean="0"/>
              <a:t>: en la imagen se ven los que crea </a:t>
            </a:r>
            <a:r>
              <a:rPr lang="es-ES" dirty="0" err="1" smtClean="0"/>
              <a:t>Odoo</a:t>
            </a:r>
            <a:r>
              <a:rPr lang="es-ES" dirty="0" smtClean="0"/>
              <a:t> en la instalación por defecto. Si tenemos un usuario creado podremos introducir sus credenciales, pero debe tener permisos de </a:t>
            </a:r>
            <a:r>
              <a:rPr lang="es-ES" dirty="0" err="1" smtClean="0"/>
              <a:t>súperusuario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450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Directorios </a:t>
            </a:r>
            <a:r>
              <a:rPr lang="es-ES" dirty="0" err="1" smtClean="0"/>
              <a:t>Odoo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09600" y="1752600"/>
            <a:ext cx="769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el directorio donde esté </a:t>
            </a:r>
            <a:r>
              <a:rPr lang="es-ES" dirty="0" err="1" smtClean="0"/>
              <a:t>intalado</a:t>
            </a:r>
            <a:r>
              <a:rPr lang="es-ES" dirty="0" smtClean="0"/>
              <a:t> </a:t>
            </a:r>
            <a:r>
              <a:rPr lang="es-ES" dirty="0" err="1" smtClean="0"/>
              <a:t>Odoo</a:t>
            </a:r>
            <a:r>
              <a:rPr lang="es-ES" dirty="0" smtClean="0"/>
              <a:t> encontraremos el directorio </a:t>
            </a:r>
            <a:r>
              <a:rPr lang="es-ES" b="1" dirty="0" smtClean="0"/>
              <a:t>server</a:t>
            </a:r>
            <a:r>
              <a:rPr lang="es-ES" dirty="0" smtClean="0"/>
              <a:t>, que contiene todo lo referente al servidor </a:t>
            </a:r>
            <a:r>
              <a:rPr lang="es-ES" dirty="0" err="1" smtClean="0"/>
              <a:t>Odoo</a:t>
            </a:r>
            <a:r>
              <a:rPr lang="es-ES" dirty="0" smtClean="0"/>
              <a:t>. </a:t>
            </a:r>
          </a:p>
          <a:p>
            <a:endParaRPr lang="es-ES" dirty="0"/>
          </a:p>
          <a:p>
            <a:r>
              <a:rPr lang="es-ES" dirty="0" smtClean="0"/>
              <a:t>De entre los contenidos de esta carpeta, destacamos: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Archivo odoo.log : contiene el log del servidor. Es un archivo que nos aportará información cuando ocurran errores.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Archivo </a:t>
            </a:r>
            <a:r>
              <a:rPr lang="es-ES" dirty="0" err="1" smtClean="0"/>
              <a:t>odoo.conf</a:t>
            </a:r>
            <a:r>
              <a:rPr lang="es-ES" dirty="0" smtClean="0"/>
              <a:t> : contiene la configuración del servidor. Información que nos puede resultar de utilidad: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Addons_path</a:t>
            </a:r>
            <a:r>
              <a:rPr lang="es-ES" dirty="0" smtClean="0"/>
              <a:t>: directorio donde se encuentran los módulos de </a:t>
            </a:r>
            <a:r>
              <a:rPr lang="es-ES" dirty="0" err="1" smtClean="0"/>
              <a:t>Odoo</a:t>
            </a:r>
            <a:endParaRPr lang="es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Admin_passwd</a:t>
            </a:r>
            <a:r>
              <a:rPr lang="es-ES" dirty="0" smtClean="0"/>
              <a:t>: contraseña de </a:t>
            </a:r>
            <a:r>
              <a:rPr lang="es-ES" dirty="0" err="1" smtClean="0"/>
              <a:t>superusuario</a:t>
            </a:r>
            <a:r>
              <a:rPr lang="es-ES" dirty="0" smtClean="0"/>
              <a:t> de </a:t>
            </a:r>
            <a:r>
              <a:rPr lang="es-ES" dirty="0" err="1" smtClean="0"/>
              <a:t>Odoo</a:t>
            </a:r>
            <a:r>
              <a:rPr lang="es-E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Db_xxxx</a:t>
            </a:r>
            <a:r>
              <a:rPr lang="es-ES" dirty="0" smtClean="0"/>
              <a:t> : variables que definen configuración relacionada con el SGBD.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8377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Directorios </a:t>
            </a:r>
            <a:r>
              <a:rPr lang="es-ES" dirty="0" err="1" smtClean="0"/>
              <a:t>Odoo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42084" t="27037" r="16250" b="38148"/>
          <a:stretch/>
        </p:blipFill>
        <p:spPr>
          <a:xfrm>
            <a:off x="177421" y="1752600"/>
            <a:ext cx="8430638" cy="39624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28600" y="2133600"/>
            <a:ext cx="1600200" cy="304800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228600" y="2402958"/>
            <a:ext cx="1600200" cy="304800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77421" y="3484820"/>
            <a:ext cx="1498979" cy="1925379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441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Servicios activos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6250" t="19259" r="31667" b="16667"/>
          <a:stretch/>
        </p:blipFill>
        <p:spPr>
          <a:xfrm>
            <a:off x="761999" y="1600200"/>
            <a:ext cx="7547323" cy="43815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038600" y="3133959"/>
            <a:ext cx="1600200" cy="304800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4089510" y="4405429"/>
            <a:ext cx="1600200" cy="304800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76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8">
            <a:extLst>
              <a:ext uri="{FF2B5EF4-FFF2-40B4-BE49-F238E27FC236}">
                <a16:creationId xmlns:a16="http://schemas.microsoft.com/office/drawing/2014/main" id="{5B9D9128-F210-4EF9-140A-E7B3C3F8A8B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500" y="1524000"/>
            <a:ext cx="6172200" cy="45720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772400" cy="538609"/>
          </a:xfrm>
        </p:spPr>
        <p:txBody>
          <a:bodyPr/>
          <a:lstStyle/>
          <a:p>
            <a:r>
              <a:rPr lang="es-ES" dirty="0" smtClean="0"/>
              <a:t>Implantación ERP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141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Puertos de escucha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2667000" y="1752600"/>
            <a:ext cx="26670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PostgreSQL</a:t>
            </a:r>
            <a:r>
              <a:rPr lang="es-ES" dirty="0" smtClean="0"/>
              <a:t>: 5432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Odoo</a:t>
            </a:r>
            <a:r>
              <a:rPr lang="es-ES" dirty="0" smtClean="0"/>
              <a:t>: 	          8069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85800" y="2581033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Deberemos asegurarnos que dichos puertos están activos: comando </a:t>
            </a:r>
            <a:r>
              <a:rPr lang="es-ES" dirty="0" err="1" smtClean="0"/>
              <a:t>Netstat</a:t>
            </a:r>
            <a:r>
              <a:rPr lang="es-ES" dirty="0" smtClean="0"/>
              <a:t> /a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3333" t="7037" r="55417" b="64437"/>
          <a:stretch/>
        </p:blipFill>
        <p:spPr>
          <a:xfrm>
            <a:off x="1143000" y="3243743"/>
            <a:ext cx="7010401" cy="272697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866900" y="5117540"/>
            <a:ext cx="1600200" cy="445059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813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Usuarios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304800" y="1295400"/>
            <a:ext cx="845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Usuario </a:t>
            </a:r>
            <a:r>
              <a:rPr lang="es-ES" b="1" dirty="0" err="1" smtClean="0"/>
              <a:t>PostgreSQL</a:t>
            </a:r>
            <a:r>
              <a:rPr lang="es-ES" b="1" dirty="0" smtClean="0"/>
              <a:t> con privilegios </a:t>
            </a:r>
            <a:r>
              <a:rPr lang="es-ES" dirty="0" smtClean="0"/>
              <a:t>para crear y eliminar BBDD. Cada BBDD irá asociada a una empresa. Los datos de este usuario residirán en el fichero </a:t>
            </a:r>
            <a:r>
              <a:rPr lang="es-ES" dirty="0" err="1" smtClean="0"/>
              <a:t>odoo.conf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Instalación </a:t>
            </a:r>
            <a:r>
              <a:rPr lang="es-ES" dirty="0" err="1" smtClean="0"/>
              <a:t>All</a:t>
            </a:r>
            <a:r>
              <a:rPr lang="es-ES" dirty="0" smtClean="0"/>
              <a:t>-In-</a:t>
            </a:r>
            <a:r>
              <a:rPr lang="es-ES" dirty="0" err="1" smtClean="0"/>
              <a:t>One</a:t>
            </a:r>
            <a:r>
              <a:rPr lang="es-ES" dirty="0" smtClean="0"/>
              <a:t>: crea por defecto usuario </a:t>
            </a:r>
            <a:r>
              <a:rPr lang="es-ES" dirty="0" err="1" smtClean="0"/>
              <a:t>openpg</a:t>
            </a:r>
            <a:r>
              <a:rPr lang="es-ES" dirty="0" smtClean="0"/>
              <a:t> (</a:t>
            </a:r>
            <a:r>
              <a:rPr lang="es-ES" dirty="0" err="1" smtClean="0"/>
              <a:t>pwd</a:t>
            </a:r>
            <a:r>
              <a:rPr lang="es-ES" dirty="0" smtClean="0"/>
              <a:t>: </a:t>
            </a:r>
            <a:r>
              <a:rPr lang="es-ES" dirty="0" err="1" smtClean="0"/>
              <a:t>openpgpwd</a:t>
            </a:r>
            <a:r>
              <a:rPr lang="es-ES" dirty="0" smtClean="0"/>
              <a:t>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Servidor </a:t>
            </a:r>
            <a:r>
              <a:rPr lang="es-ES" dirty="0" err="1" smtClean="0"/>
              <a:t>PostgreSQL</a:t>
            </a:r>
            <a:r>
              <a:rPr lang="es-ES" dirty="0" smtClean="0"/>
              <a:t> instalado independiente: habrá que crear usuario con permisos para crear y eliminar BBDD.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En Linux: se puede crear usuario con el comando </a:t>
            </a:r>
          </a:p>
          <a:p>
            <a:pPr lvl="1"/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i="1" dirty="0" smtClean="0"/>
              <a:t>sudo su –</a:t>
            </a:r>
            <a:r>
              <a:rPr lang="es-ES" i="1" dirty="0" err="1" smtClean="0"/>
              <a:t>postgres</a:t>
            </a:r>
            <a:r>
              <a:rPr lang="es-ES" i="1" dirty="0" smtClean="0"/>
              <a:t> –c “créate </a:t>
            </a:r>
            <a:r>
              <a:rPr lang="es-ES" i="1" dirty="0" err="1" smtClean="0"/>
              <a:t>user</a:t>
            </a:r>
            <a:r>
              <a:rPr lang="es-ES" i="1" dirty="0" smtClean="0"/>
              <a:t>” –s –P </a:t>
            </a:r>
            <a:r>
              <a:rPr lang="es-ES" i="1" dirty="0" err="1" smtClean="0"/>
              <a:t>nombreusuario</a:t>
            </a:r>
            <a:endParaRPr lang="es-ES" i="1" dirty="0" smtClean="0"/>
          </a:p>
          <a:p>
            <a:pPr lvl="1"/>
            <a:endParaRPr lang="es-E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Usuario administrador de </a:t>
            </a:r>
            <a:r>
              <a:rPr lang="es-ES" b="1" dirty="0" err="1" smtClean="0"/>
              <a:t>Odoo</a:t>
            </a:r>
            <a:r>
              <a:rPr lang="es-ES" b="1" dirty="0" smtClean="0"/>
              <a:t> </a:t>
            </a:r>
            <a:r>
              <a:rPr lang="es-ES" dirty="0" smtClean="0"/>
              <a:t>es el único que puede crear y eliminar empresas. No tiene </a:t>
            </a:r>
            <a:r>
              <a:rPr lang="es-ES" dirty="0" err="1" smtClean="0"/>
              <a:t>user</a:t>
            </a:r>
            <a:r>
              <a:rPr lang="es-ES" dirty="0" smtClean="0"/>
              <a:t>, sólo contraseña. La contraseña se configura en el fichero </a:t>
            </a:r>
            <a:r>
              <a:rPr lang="es-ES" dirty="0" err="1" smtClean="0"/>
              <a:t>odoo.conf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Usuarios de cada empresa creada en </a:t>
            </a:r>
            <a:r>
              <a:rPr lang="es-ES" b="1" dirty="0" err="1" smtClean="0"/>
              <a:t>Odoo</a:t>
            </a:r>
            <a:endParaRPr lang="es-ES" b="1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Al inicializar cada empresa se crea el usuario </a:t>
            </a:r>
            <a:r>
              <a:rPr lang="es-ES" dirty="0" err="1" smtClean="0"/>
              <a:t>Admin</a:t>
            </a:r>
            <a:r>
              <a:rPr lang="es-ES" dirty="0"/>
              <a:t> </a:t>
            </a:r>
            <a:r>
              <a:rPr lang="es-ES" dirty="0" smtClean="0"/>
              <a:t>con todos los privilegios (crear usuarios, grupos de privilegios,…). Su </a:t>
            </a:r>
            <a:r>
              <a:rPr lang="es-ES" dirty="0" err="1" smtClean="0"/>
              <a:t>username</a:t>
            </a:r>
            <a:r>
              <a:rPr lang="es-ES" dirty="0" smtClean="0"/>
              <a:t> es el email del responsable y su contraseña se puede recuperar por parte del </a:t>
            </a:r>
            <a:r>
              <a:rPr lang="es-ES" dirty="0" err="1" smtClean="0"/>
              <a:t>admin</a:t>
            </a:r>
            <a:r>
              <a:rPr lang="es-ES" dirty="0" smtClean="0"/>
              <a:t> del server </a:t>
            </a:r>
            <a:r>
              <a:rPr lang="es-ES" dirty="0" err="1" smtClean="0"/>
              <a:t>Postgre</a:t>
            </a:r>
            <a:r>
              <a:rPr lang="es-ES" dirty="0" smtClean="0"/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 smtClean="0"/>
              <a:t>Resto de usuarios de </a:t>
            </a:r>
            <a:r>
              <a:rPr lang="es-ES" dirty="0" err="1" smtClean="0"/>
              <a:t>Odoo</a:t>
            </a:r>
            <a:r>
              <a:rPr lang="es-ES" dirty="0" smtClean="0"/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1016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1731"/>
            <a:ext cx="119824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ODOO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556" y="1693926"/>
            <a:ext cx="8364855" cy="406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sz="3000" b="1" dirty="0">
                <a:solidFill>
                  <a:srgbClr val="1F487C"/>
                </a:solidFill>
                <a:latin typeface="Trebuchet MS"/>
                <a:cs typeface="Trebuchet MS"/>
              </a:rPr>
              <a:t>Instalación</a:t>
            </a:r>
            <a:r>
              <a:rPr sz="3000" b="1" spc="-20" dirty="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1F487C"/>
                </a:solidFill>
                <a:latin typeface="Trebuchet MS"/>
                <a:cs typeface="Trebuchet MS"/>
              </a:rPr>
              <a:t>y</a:t>
            </a:r>
            <a:r>
              <a:rPr sz="3000" b="1" spc="-10" dirty="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1F487C"/>
                </a:solidFill>
                <a:latin typeface="Trebuchet MS"/>
                <a:cs typeface="Trebuchet MS"/>
              </a:rPr>
              <a:t>configuración</a:t>
            </a:r>
            <a:r>
              <a:rPr sz="3000" b="1" spc="15" dirty="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1F487C"/>
                </a:solidFill>
                <a:latin typeface="Trebuchet MS"/>
                <a:cs typeface="Trebuchet MS"/>
              </a:rPr>
              <a:t>de</a:t>
            </a:r>
            <a:r>
              <a:rPr sz="3000" b="1" spc="-40" dirty="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sz="3000" b="1" i="1" spc="-5" dirty="0">
                <a:solidFill>
                  <a:srgbClr val="1F487C"/>
                </a:solidFill>
                <a:latin typeface="Trebuchet MS"/>
                <a:cs typeface="Trebuchet MS"/>
              </a:rPr>
              <a:t>Odoo</a:t>
            </a:r>
            <a:r>
              <a:rPr sz="3000" b="1" i="1" spc="-10" dirty="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1F487C"/>
                </a:solidFill>
                <a:latin typeface="Trebuchet MS"/>
                <a:cs typeface="Trebuchet MS"/>
              </a:rPr>
              <a:t>en</a:t>
            </a:r>
            <a:r>
              <a:rPr sz="3000" b="1" spc="-5" dirty="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1F487C"/>
                </a:solidFill>
                <a:latin typeface="Trebuchet MS"/>
                <a:cs typeface="Trebuchet MS"/>
              </a:rPr>
              <a:t>línea </a:t>
            </a:r>
            <a:r>
              <a:rPr sz="3000" b="1" spc="-890" dirty="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1F487C"/>
                </a:solidFill>
                <a:latin typeface="Trebuchet MS"/>
                <a:cs typeface="Trebuchet MS"/>
              </a:rPr>
              <a:t>basada</a:t>
            </a:r>
            <a:r>
              <a:rPr sz="3000" b="1" spc="-5" dirty="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1F487C"/>
                </a:solidFill>
                <a:latin typeface="Trebuchet MS"/>
                <a:cs typeface="Trebuchet MS"/>
              </a:rPr>
              <a:t>en</a:t>
            </a:r>
            <a:r>
              <a:rPr sz="3000" b="1" spc="-5" dirty="0">
                <a:solidFill>
                  <a:srgbClr val="1F487C"/>
                </a:solidFill>
                <a:latin typeface="Trebuchet MS"/>
                <a:cs typeface="Trebuchet MS"/>
              </a:rPr>
              <a:t> nube</a:t>
            </a:r>
            <a:r>
              <a:rPr sz="3000" spc="-5" dirty="0">
                <a:latin typeface="Trebuchet MS"/>
                <a:cs typeface="Trebuchet MS"/>
              </a:rPr>
              <a:t>.</a:t>
            </a:r>
            <a:endParaRPr sz="3000" dirty="0">
              <a:latin typeface="Trebuchet MS"/>
              <a:cs typeface="Trebuchet MS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sz="3000" spc="-5" dirty="0">
                <a:latin typeface="Trebuchet MS"/>
                <a:cs typeface="Trebuchet MS"/>
              </a:rPr>
              <a:t>Lo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primero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es darse de</a:t>
            </a:r>
            <a:r>
              <a:rPr sz="3000" spc="1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alta en </a:t>
            </a:r>
            <a:r>
              <a:rPr sz="3000" dirty="0">
                <a:latin typeface="Trebuchet MS"/>
                <a:cs typeface="Trebuchet MS"/>
              </a:rPr>
              <a:t>la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página</a:t>
            </a:r>
            <a:endParaRPr sz="3000" dirty="0">
              <a:latin typeface="Trebuchet MS"/>
              <a:cs typeface="Trebuchet MS"/>
            </a:endParaRPr>
          </a:p>
          <a:p>
            <a:pPr marL="2310765">
              <a:lnSpc>
                <a:spcPct val="100000"/>
              </a:lnSpc>
              <a:spcBef>
                <a:spcPts val="600"/>
              </a:spcBef>
            </a:pPr>
            <a:r>
              <a:rPr sz="3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www.odoo.com/es_ES</a:t>
            </a:r>
            <a:endParaRPr sz="3000" dirty="0">
              <a:latin typeface="Trebuchet MS"/>
              <a:cs typeface="Trebuchet MS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sz="3000" dirty="0">
                <a:latin typeface="Trebuchet MS"/>
                <a:cs typeface="Trebuchet MS"/>
              </a:rPr>
              <a:t>Acceder</a:t>
            </a:r>
            <a:r>
              <a:rPr sz="3000" spc="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al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apartado</a:t>
            </a:r>
            <a:r>
              <a:rPr sz="3000" dirty="0">
                <a:latin typeface="Trebuchet MS"/>
                <a:cs typeface="Trebuchet MS"/>
              </a:rPr>
              <a:t> </a:t>
            </a:r>
            <a:r>
              <a:rPr sz="3000" i="1" spc="-10" dirty="0">
                <a:solidFill>
                  <a:srgbClr val="C0504D"/>
                </a:solidFill>
                <a:latin typeface="Trebuchet MS"/>
                <a:cs typeface="Trebuchet MS"/>
              </a:rPr>
              <a:t>Pruébalo</a:t>
            </a:r>
            <a:r>
              <a:rPr sz="3000" i="1" spc="1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3000" i="1" spc="-5" dirty="0">
                <a:solidFill>
                  <a:srgbClr val="C0504D"/>
                </a:solidFill>
                <a:latin typeface="Trebuchet MS"/>
                <a:cs typeface="Trebuchet MS"/>
              </a:rPr>
              <a:t>gratis</a:t>
            </a:r>
            <a:r>
              <a:rPr sz="3000" spc="-5" dirty="0">
                <a:latin typeface="Trebuchet MS"/>
                <a:cs typeface="Trebuchet MS"/>
              </a:rPr>
              <a:t>.</a:t>
            </a:r>
            <a:endParaRPr sz="3000" dirty="0">
              <a:latin typeface="Trebuchet MS"/>
              <a:cs typeface="Trebuchet MS"/>
            </a:endParaRPr>
          </a:p>
          <a:p>
            <a:pPr marL="431800" marR="721995" indent="-419100">
              <a:lnSpc>
                <a:spcPct val="100000"/>
              </a:lnSpc>
              <a:spcBef>
                <a:spcPts val="6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sz="3000" spc="-5" dirty="0">
                <a:latin typeface="Trebuchet MS"/>
                <a:cs typeface="Trebuchet MS"/>
              </a:rPr>
              <a:t>Seleccionar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hasta 10</a:t>
            </a:r>
            <a:r>
              <a:rPr sz="3000" spc="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módulos (por </a:t>
            </a:r>
            <a:r>
              <a:rPr sz="3000" spc="-10" dirty="0">
                <a:latin typeface="Trebuchet MS"/>
                <a:cs typeface="Trebuchet MS"/>
              </a:rPr>
              <a:t>ser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una </a:t>
            </a:r>
            <a:r>
              <a:rPr sz="3000" spc="-89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versión</a:t>
            </a:r>
            <a:r>
              <a:rPr sz="3000" spc="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de prueba)</a:t>
            </a:r>
            <a:endParaRPr sz="3000" dirty="0">
              <a:latin typeface="Trebuchet MS"/>
              <a:cs typeface="Trebuchet MS"/>
            </a:endParaRPr>
          </a:p>
          <a:p>
            <a:pPr marL="431800" indent="-419100">
              <a:lnSpc>
                <a:spcPct val="100000"/>
              </a:lnSpc>
              <a:spcBef>
                <a:spcPts val="605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sz="3000" spc="-5" dirty="0">
                <a:latin typeface="Trebuchet MS"/>
                <a:cs typeface="Trebuchet MS"/>
              </a:rPr>
              <a:t>Datos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personales.</a:t>
            </a:r>
            <a:endParaRPr sz="3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1731"/>
            <a:ext cx="119824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ODOO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556" y="1693926"/>
            <a:ext cx="8296909" cy="42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sz="3000" dirty="0">
                <a:latin typeface="Trebuchet MS"/>
                <a:cs typeface="Trebuchet MS"/>
              </a:rPr>
              <a:t>Odoo </a:t>
            </a:r>
            <a:r>
              <a:rPr sz="3000" spc="-5" dirty="0">
                <a:latin typeface="Trebuchet MS"/>
                <a:cs typeface="Trebuchet MS"/>
              </a:rPr>
              <a:t>ofrece </a:t>
            </a:r>
            <a:r>
              <a:rPr sz="3000" dirty="0">
                <a:latin typeface="Trebuchet MS"/>
                <a:cs typeface="Trebuchet MS"/>
              </a:rPr>
              <a:t>la </a:t>
            </a:r>
            <a:r>
              <a:rPr sz="3000" spc="-5" dirty="0">
                <a:latin typeface="Trebuchet MS"/>
                <a:cs typeface="Trebuchet MS"/>
              </a:rPr>
              <a:t>posibilidad de disponer de </a:t>
            </a:r>
            <a:r>
              <a:rPr sz="3000" dirty="0">
                <a:latin typeface="Trebuchet MS"/>
                <a:cs typeface="Trebuchet MS"/>
              </a:rPr>
              <a:t>una </a:t>
            </a:r>
            <a:r>
              <a:rPr sz="3000" spc="-89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licencia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por diez meses:</a:t>
            </a:r>
            <a:endParaRPr sz="3000">
              <a:latin typeface="Trebuchet MS"/>
              <a:cs typeface="Trebuchet MS"/>
            </a:endParaRPr>
          </a:p>
          <a:p>
            <a:pPr marL="889000" marR="26670" indent="-387985">
              <a:lnSpc>
                <a:spcPct val="100000"/>
              </a:lnSpc>
              <a:spcBef>
                <a:spcPts val="605"/>
              </a:spcBef>
            </a:pPr>
            <a:r>
              <a:rPr sz="2500" spc="-5" dirty="0">
                <a:solidFill>
                  <a:srgbClr val="C0504D"/>
                </a:solidFill>
                <a:latin typeface="Segoe UI Emoji"/>
                <a:cs typeface="Segoe UI Emoji"/>
              </a:rPr>
              <a:t>◻</a:t>
            </a:r>
            <a:r>
              <a:rPr sz="2500" spc="335" dirty="0">
                <a:solidFill>
                  <a:srgbClr val="C0504D"/>
                </a:solidFill>
                <a:latin typeface="Segoe UI Emoji"/>
                <a:cs typeface="Segoe UI Emoji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Al poner</a:t>
            </a:r>
            <a:r>
              <a:rPr sz="2500" spc="-2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el</a:t>
            </a:r>
            <a:r>
              <a:rPr sz="2500" spc="-1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nombre</a:t>
            </a:r>
            <a:r>
              <a:rPr sz="2500" spc="-1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de la</a:t>
            </a:r>
            <a:r>
              <a:rPr sz="2500" spc="-1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empresa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se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debe</a:t>
            </a:r>
            <a:r>
              <a:rPr sz="2500" spc="-1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añadir </a:t>
            </a:r>
            <a:r>
              <a:rPr sz="2500" spc="-10" dirty="0">
                <a:latin typeface="Trebuchet MS"/>
                <a:cs typeface="Trebuchet MS"/>
              </a:rPr>
              <a:t>el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prefijo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b="1" i="1" spc="-5" dirty="0">
                <a:solidFill>
                  <a:srgbClr val="C0504D"/>
                </a:solidFill>
                <a:latin typeface="Trebuchet MS"/>
                <a:cs typeface="Trebuchet MS"/>
              </a:rPr>
              <a:t>edu- </a:t>
            </a:r>
            <a:r>
              <a:rPr sz="2500" spc="-5" dirty="0">
                <a:latin typeface="Trebuchet MS"/>
                <a:cs typeface="Trebuchet MS"/>
              </a:rPr>
              <a:t>e </a:t>
            </a:r>
            <a:r>
              <a:rPr sz="2500" spc="-10" dirty="0">
                <a:latin typeface="Trebuchet MS"/>
                <a:cs typeface="Trebuchet MS"/>
              </a:rPr>
              <a:t>indicar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que</a:t>
            </a:r>
            <a:r>
              <a:rPr sz="2500" spc="-2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se es</a:t>
            </a:r>
            <a:r>
              <a:rPr sz="2500" spc="15" dirty="0">
                <a:latin typeface="Trebuchet MS"/>
                <a:cs typeface="Trebuchet MS"/>
              </a:rPr>
              <a:t> </a:t>
            </a:r>
            <a:r>
              <a:rPr sz="2500" i="1" spc="-10" dirty="0">
                <a:solidFill>
                  <a:srgbClr val="1F487C"/>
                </a:solidFill>
                <a:latin typeface="Trebuchet MS"/>
                <a:cs typeface="Trebuchet MS"/>
              </a:rPr>
              <a:t>estudiante</a:t>
            </a:r>
            <a:r>
              <a:rPr sz="2500" spc="-10" dirty="0"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Trebuchet MS"/>
              <a:cs typeface="Trebuchet MS"/>
            </a:endParaRPr>
          </a:p>
          <a:p>
            <a:pPr marL="431800" marR="431165" indent="-419100">
              <a:lnSpc>
                <a:spcPct val="100000"/>
              </a:lnSpc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sz="3000" spc="-5" dirty="0">
                <a:latin typeface="Trebuchet MS"/>
                <a:cs typeface="Trebuchet MS"/>
              </a:rPr>
              <a:t>La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página</a:t>
            </a:r>
            <a:r>
              <a:rPr sz="3000" spc="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de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acceso al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ERP</a:t>
            </a:r>
            <a:r>
              <a:rPr sz="3000" spc="-5" dirty="0">
                <a:latin typeface="Trebuchet MS"/>
                <a:cs typeface="Trebuchet MS"/>
              </a:rPr>
              <a:t> desde</a:t>
            </a:r>
            <a:r>
              <a:rPr sz="3000" spc="1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cualquier </a:t>
            </a:r>
            <a:r>
              <a:rPr sz="3000" spc="-89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dispositivo</a:t>
            </a:r>
            <a:r>
              <a:rPr sz="3000" spc="1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con</a:t>
            </a:r>
            <a:r>
              <a:rPr sz="300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acceso</a:t>
            </a:r>
            <a:r>
              <a:rPr sz="3000" spc="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internet </a:t>
            </a:r>
            <a:r>
              <a:rPr sz="3000" dirty="0">
                <a:latin typeface="Trebuchet MS"/>
                <a:cs typeface="Trebuchet MS"/>
              </a:rPr>
              <a:t>y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un </a:t>
            </a:r>
            <a:r>
              <a:rPr sz="300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navegador</a:t>
            </a:r>
            <a:r>
              <a:rPr sz="3000" spc="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es:</a:t>
            </a:r>
            <a:endParaRPr sz="3000">
              <a:latin typeface="Trebuchet MS"/>
              <a:cs typeface="Trebuchet MS"/>
            </a:endParaRPr>
          </a:p>
          <a:p>
            <a:pPr marL="905510">
              <a:lnSpc>
                <a:spcPct val="100000"/>
              </a:lnSpc>
              <a:spcBef>
                <a:spcPts val="605"/>
              </a:spcBef>
            </a:pPr>
            <a:r>
              <a:rPr sz="3000" spc="-5" dirty="0">
                <a:solidFill>
                  <a:srgbClr val="C0504D"/>
                </a:solidFill>
                <a:latin typeface="Trebuchet MS"/>
                <a:cs typeface="Trebuchet MS"/>
              </a:rPr>
              <a:t>nombre-empresa.odoo.com/web/login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1731"/>
            <a:ext cx="119824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ODOO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556" y="1693926"/>
            <a:ext cx="755840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sz="3000" dirty="0">
                <a:latin typeface="Trebuchet MS"/>
                <a:cs typeface="Trebuchet MS"/>
              </a:rPr>
              <a:t>En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Trebuchet MS"/>
                <a:cs typeface="Trebuchet MS"/>
              </a:rPr>
              <a:t>Ajustes/Opciones</a:t>
            </a:r>
            <a:r>
              <a:rPr sz="3000" dirty="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Trebuchet MS"/>
                <a:cs typeface="Trebuchet MS"/>
              </a:rPr>
              <a:t>generales</a:t>
            </a:r>
            <a:r>
              <a:rPr sz="3000" spc="5" dirty="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existe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un </a:t>
            </a:r>
            <a:r>
              <a:rPr sz="3000" spc="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apartado donde</a:t>
            </a:r>
            <a:r>
              <a:rPr sz="3000" spc="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puede</a:t>
            </a:r>
            <a:r>
              <a:rPr sz="300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activar </a:t>
            </a:r>
            <a:r>
              <a:rPr sz="3000" spc="-5" dirty="0">
                <a:latin typeface="Trebuchet MS"/>
                <a:cs typeface="Trebuchet MS"/>
              </a:rPr>
              <a:t>el</a:t>
            </a:r>
            <a:r>
              <a:rPr sz="3000" spc="10" dirty="0">
                <a:latin typeface="Trebuchet MS"/>
                <a:cs typeface="Trebuchet MS"/>
              </a:rPr>
              <a:t> </a:t>
            </a:r>
            <a:r>
              <a:rPr sz="3000" i="1" spc="-5" dirty="0">
                <a:solidFill>
                  <a:srgbClr val="1F487C"/>
                </a:solidFill>
                <a:latin typeface="Trebuchet MS"/>
                <a:cs typeface="Trebuchet MS"/>
              </a:rPr>
              <a:t>modo </a:t>
            </a:r>
            <a:r>
              <a:rPr sz="3000" i="1" spc="-890" dirty="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sz="3000" i="1" spc="-5" dirty="0">
                <a:solidFill>
                  <a:srgbClr val="1F487C"/>
                </a:solidFill>
                <a:latin typeface="Trebuchet MS"/>
                <a:cs typeface="Trebuchet MS"/>
              </a:rPr>
              <a:t>desarrollador</a:t>
            </a:r>
            <a:r>
              <a:rPr sz="3000" spc="-5" dirty="0">
                <a:latin typeface="Trebuchet MS"/>
                <a:cs typeface="Trebuchet MS"/>
              </a:rPr>
              <a:t>, necesario para todas </a:t>
            </a:r>
            <a:r>
              <a:rPr sz="3000" dirty="0">
                <a:latin typeface="Trebuchet MS"/>
                <a:cs typeface="Trebuchet MS"/>
              </a:rPr>
              <a:t>las </a:t>
            </a:r>
            <a:r>
              <a:rPr sz="3000" spc="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operaciones</a:t>
            </a:r>
            <a:r>
              <a:rPr sz="3000" spc="1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de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configuración.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056750"/>
            <a:ext cx="4267200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dirty="0" smtClean="0"/>
              <a:t>Implantación</a:t>
            </a:r>
            <a:endParaRPr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953332025"/>
              </p:ext>
            </p:extLst>
          </p:nvPr>
        </p:nvGraphicFramePr>
        <p:xfrm>
          <a:off x="467802" y="2057400"/>
          <a:ext cx="8218998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814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1731"/>
            <a:ext cx="408686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TIPOS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50" dirty="0"/>
              <a:t> </a:t>
            </a:r>
            <a:r>
              <a:rPr dirty="0"/>
              <a:t>ENTORNOS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556" y="1693926"/>
            <a:ext cx="8049895" cy="32573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sz="3000" dirty="0">
                <a:latin typeface="Trebuchet MS"/>
                <a:cs typeface="Trebuchet MS"/>
              </a:rPr>
              <a:t>Son configuraciones </a:t>
            </a:r>
            <a:r>
              <a:rPr sz="3000" spc="-10" dirty="0">
                <a:latin typeface="Trebuchet MS"/>
                <a:cs typeface="Trebuchet MS"/>
              </a:rPr>
              <a:t>hardware-software </a:t>
            </a:r>
            <a:r>
              <a:rPr sz="3000" spc="-5" dirty="0">
                <a:latin typeface="Trebuchet MS"/>
                <a:cs typeface="Trebuchet MS"/>
              </a:rPr>
              <a:t>para </a:t>
            </a:r>
            <a:r>
              <a:rPr sz="3000" spc="-89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realizar la </a:t>
            </a:r>
            <a:r>
              <a:rPr sz="3000" spc="-5" dirty="0">
                <a:latin typeface="Trebuchet MS"/>
                <a:cs typeface="Trebuchet MS"/>
              </a:rPr>
              <a:t>administración de sistemas de </a:t>
            </a:r>
            <a:r>
              <a:rPr sz="300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forma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" dirty="0" err="1">
                <a:latin typeface="Trebuchet MS"/>
                <a:cs typeface="Trebuchet MS"/>
              </a:rPr>
              <a:t>eficiente</a:t>
            </a:r>
            <a:r>
              <a:rPr sz="3000" spc="-5" dirty="0" smtClean="0">
                <a:latin typeface="Trebuchet MS"/>
                <a:cs typeface="Trebuchet MS"/>
              </a:rPr>
              <a:t>.</a:t>
            </a:r>
            <a:endParaRPr lang="es-ES" sz="3000" spc="-5" dirty="0" smtClean="0">
              <a:latin typeface="Trebuchet MS"/>
              <a:cs typeface="Trebuchet MS"/>
            </a:endParaRPr>
          </a:p>
          <a:p>
            <a:pPr marL="431800" marR="5080" indent="-4191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endParaRPr sz="3000" dirty="0">
              <a:latin typeface="Trebuchet MS"/>
              <a:cs typeface="Trebuchet MS"/>
            </a:endParaRPr>
          </a:p>
          <a:p>
            <a:pPr marL="889000" lvl="1" indent="-387985">
              <a:lnSpc>
                <a:spcPct val="100000"/>
              </a:lnSpc>
              <a:spcBef>
                <a:spcPts val="610"/>
              </a:spcBef>
              <a:buClr>
                <a:srgbClr val="C0504D"/>
              </a:buClr>
              <a:buFont typeface="Segoe UI Emoji"/>
              <a:buChar char="◻"/>
              <a:tabLst>
                <a:tab pos="889635" algn="l"/>
              </a:tabLst>
            </a:pPr>
            <a:r>
              <a:rPr sz="2500" spc="-5" dirty="0">
                <a:latin typeface="Trebuchet MS"/>
                <a:cs typeface="Trebuchet MS"/>
              </a:rPr>
              <a:t>Entorno</a:t>
            </a:r>
            <a:r>
              <a:rPr sz="2500" spc="-3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de</a:t>
            </a:r>
            <a:r>
              <a:rPr sz="2500" spc="-1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desarrollo.</a:t>
            </a:r>
            <a:endParaRPr sz="2500" dirty="0">
              <a:latin typeface="Trebuchet MS"/>
              <a:cs typeface="Trebuchet MS"/>
            </a:endParaRPr>
          </a:p>
          <a:p>
            <a:pPr marL="889000" lvl="1" indent="-387985">
              <a:lnSpc>
                <a:spcPct val="100000"/>
              </a:lnSpc>
              <a:spcBef>
                <a:spcPts val="600"/>
              </a:spcBef>
              <a:buClr>
                <a:srgbClr val="C0504D"/>
              </a:buClr>
              <a:buFont typeface="Segoe UI Emoji"/>
              <a:buChar char="◻"/>
              <a:tabLst>
                <a:tab pos="889635" algn="l"/>
              </a:tabLst>
            </a:pPr>
            <a:r>
              <a:rPr sz="2500" spc="-5" dirty="0">
                <a:latin typeface="Trebuchet MS"/>
                <a:cs typeface="Trebuchet MS"/>
              </a:rPr>
              <a:t>Entorno</a:t>
            </a:r>
            <a:r>
              <a:rPr sz="2500" spc="-3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de</a:t>
            </a:r>
            <a:r>
              <a:rPr sz="2500" spc="-2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explotación.</a:t>
            </a:r>
            <a:endParaRPr sz="2500" dirty="0">
              <a:latin typeface="Trebuchet MS"/>
              <a:cs typeface="Trebuchet MS"/>
            </a:endParaRPr>
          </a:p>
          <a:p>
            <a:pPr marL="889000" lvl="1" indent="-387985">
              <a:lnSpc>
                <a:spcPct val="100000"/>
              </a:lnSpc>
              <a:spcBef>
                <a:spcPts val="600"/>
              </a:spcBef>
              <a:buClr>
                <a:srgbClr val="C0504D"/>
              </a:buClr>
              <a:buFont typeface="Segoe UI Emoji"/>
              <a:buChar char="◻"/>
              <a:tabLst>
                <a:tab pos="889635" algn="l"/>
              </a:tabLst>
            </a:pPr>
            <a:r>
              <a:rPr sz="2500" spc="-5" dirty="0">
                <a:latin typeface="Trebuchet MS"/>
                <a:cs typeface="Trebuchet MS"/>
              </a:rPr>
              <a:t>Entorno</a:t>
            </a:r>
            <a:r>
              <a:rPr sz="2500" spc="-3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de</a:t>
            </a:r>
            <a:r>
              <a:rPr sz="2500" spc="-2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pruebas.</a:t>
            </a:r>
            <a:endParaRPr sz="2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1731"/>
            <a:ext cx="408686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TIPOS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50" dirty="0"/>
              <a:t> </a:t>
            </a:r>
            <a:r>
              <a:rPr dirty="0"/>
              <a:t>ENTORNOS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556" y="1600508"/>
            <a:ext cx="8213725" cy="367215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835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sz="3000" b="1" dirty="0">
                <a:solidFill>
                  <a:srgbClr val="1F487C"/>
                </a:solidFill>
                <a:latin typeface="Trebuchet MS"/>
                <a:cs typeface="Trebuchet MS"/>
              </a:rPr>
              <a:t>Entorno</a:t>
            </a:r>
            <a:r>
              <a:rPr sz="3000" b="1" spc="-10" dirty="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1F487C"/>
                </a:solidFill>
                <a:latin typeface="Trebuchet MS"/>
                <a:cs typeface="Trebuchet MS"/>
              </a:rPr>
              <a:t>de</a:t>
            </a:r>
            <a:r>
              <a:rPr sz="3000" b="1" spc="-15" dirty="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lang="es-ES" sz="3000" b="1" spc="-5" dirty="0" smtClean="0">
                <a:solidFill>
                  <a:srgbClr val="1F487C"/>
                </a:solidFill>
                <a:latin typeface="Trebuchet MS"/>
                <a:cs typeface="Trebuchet MS"/>
              </a:rPr>
              <a:t>producción</a:t>
            </a:r>
            <a:r>
              <a:rPr sz="3000" spc="-5" dirty="0" smtClean="0">
                <a:latin typeface="Trebuchet MS"/>
                <a:cs typeface="Trebuchet MS"/>
              </a:rPr>
              <a:t>.</a:t>
            </a:r>
            <a:endParaRPr lang="es-ES" sz="3000" spc="-5" dirty="0" smtClean="0">
              <a:latin typeface="Trebuchet MS"/>
              <a:cs typeface="Trebuchet MS"/>
            </a:endParaRPr>
          </a:p>
          <a:p>
            <a:pPr marL="431800" indent="-419100">
              <a:lnSpc>
                <a:spcPct val="100000"/>
              </a:lnSpc>
              <a:spcBef>
                <a:spcPts val="835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endParaRPr sz="3000" dirty="0">
              <a:latin typeface="Trebuchet MS"/>
              <a:cs typeface="Trebuchet MS"/>
            </a:endParaRPr>
          </a:p>
          <a:p>
            <a:pPr marL="889000" marR="59690" lvl="1" indent="-387985">
              <a:lnSpc>
                <a:spcPct val="100000"/>
              </a:lnSpc>
              <a:spcBef>
                <a:spcPts val="605"/>
              </a:spcBef>
              <a:buClr>
                <a:srgbClr val="C0504D"/>
              </a:buClr>
              <a:buFont typeface="Segoe UI Emoji"/>
              <a:buChar char="◻"/>
              <a:tabLst>
                <a:tab pos="889635" algn="l"/>
              </a:tabLst>
            </a:pPr>
            <a:r>
              <a:rPr lang="es-ES" sz="2500" spc="-10" dirty="0" smtClean="0">
                <a:latin typeface="Trebuchet MS"/>
                <a:cs typeface="Trebuchet MS"/>
              </a:rPr>
              <a:t>Entorno donde se ejecuta el software que es utilizado por el usuario.</a:t>
            </a:r>
          </a:p>
          <a:p>
            <a:pPr marL="889000" marR="5080" lvl="1" indent="-387985">
              <a:lnSpc>
                <a:spcPct val="100000"/>
              </a:lnSpc>
              <a:spcBef>
                <a:spcPts val="605"/>
              </a:spcBef>
              <a:buClr>
                <a:srgbClr val="C0504D"/>
              </a:buClr>
              <a:buFont typeface="Segoe UI Emoji"/>
              <a:buChar char="◻"/>
              <a:tabLst>
                <a:tab pos="889635" algn="l"/>
              </a:tabLst>
            </a:pPr>
            <a:r>
              <a:rPr sz="2500" spc="-5" dirty="0" smtClean="0">
                <a:latin typeface="Trebuchet MS"/>
                <a:cs typeface="Trebuchet MS"/>
              </a:rPr>
              <a:t>Se</a:t>
            </a:r>
            <a:r>
              <a:rPr sz="2500" dirty="0" smtClean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utilizan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para</a:t>
            </a:r>
            <a:r>
              <a:rPr sz="2500" spc="1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las</a:t>
            </a:r>
            <a:r>
              <a:rPr sz="2500" spc="-10" dirty="0">
                <a:latin typeface="Trebuchet MS"/>
                <a:cs typeface="Trebuchet MS"/>
              </a:rPr>
              <a:t> tareas</a:t>
            </a:r>
            <a:r>
              <a:rPr sz="2500" spc="2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cotidianas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de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la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empresa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por parte</a:t>
            </a:r>
            <a:r>
              <a:rPr sz="2500" spc="-1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de los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usuarios.</a:t>
            </a:r>
            <a:endParaRPr sz="2500" dirty="0">
              <a:latin typeface="Trebuchet MS"/>
              <a:cs typeface="Trebuchet MS"/>
            </a:endParaRPr>
          </a:p>
          <a:p>
            <a:pPr marL="889000" marR="549910" lvl="1" indent="-387985">
              <a:lnSpc>
                <a:spcPct val="100000"/>
              </a:lnSpc>
              <a:spcBef>
                <a:spcPts val="600"/>
              </a:spcBef>
              <a:buClr>
                <a:srgbClr val="C0504D"/>
              </a:buClr>
              <a:buFont typeface="Segoe UI Emoji"/>
              <a:buChar char="◻"/>
              <a:tabLst>
                <a:tab pos="889635" algn="l"/>
              </a:tabLst>
            </a:pPr>
            <a:r>
              <a:rPr sz="2500" spc="-10" dirty="0">
                <a:latin typeface="Trebuchet MS"/>
                <a:cs typeface="Trebuchet MS"/>
              </a:rPr>
              <a:t>Sensibles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a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caídas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y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errores: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hay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que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evitar</a:t>
            </a:r>
            <a:r>
              <a:rPr sz="2500" spc="1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que </a:t>
            </a:r>
            <a:r>
              <a:rPr sz="2500" spc="-73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dejen</a:t>
            </a:r>
            <a:r>
              <a:rPr sz="2500" spc="-5" dirty="0">
                <a:latin typeface="Trebuchet MS"/>
                <a:cs typeface="Trebuchet MS"/>
              </a:rPr>
              <a:t> de</a:t>
            </a:r>
            <a:r>
              <a:rPr sz="2500" spc="-1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estar</a:t>
            </a:r>
            <a:r>
              <a:rPr sz="2500" spc="2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disponibles.</a:t>
            </a:r>
            <a:endParaRPr sz="2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1731"/>
            <a:ext cx="408686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TIPOS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50" dirty="0"/>
              <a:t> </a:t>
            </a:r>
            <a:r>
              <a:rPr dirty="0"/>
              <a:t>ENTORNOS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556" y="1600508"/>
            <a:ext cx="8145780" cy="3954288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835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sz="3000" b="1" dirty="0">
                <a:solidFill>
                  <a:srgbClr val="1F487C"/>
                </a:solidFill>
                <a:latin typeface="Trebuchet MS"/>
                <a:cs typeface="Trebuchet MS"/>
              </a:rPr>
              <a:t>Entorno</a:t>
            </a:r>
            <a:r>
              <a:rPr sz="3000" b="1" spc="-10" dirty="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1F487C"/>
                </a:solidFill>
                <a:latin typeface="Trebuchet MS"/>
                <a:cs typeface="Trebuchet MS"/>
              </a:rPr>
              <a:t>de</a:t>
            </a:r>
            <a:r>
              <a:rPr sz="3000" b="1" spc="-20" dirty="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sz="3000" b="1" spc="-5" dirty="0">
                <a:solidFill>
                  <a:srgbClr val="1F487C"/>
                </a:solidFill>
                <a:latin typeface="Trebuchet MS"/>
                <a:cs typeface="Trebuchet MS"/>
              </a:rPr>
              <a:t>desarrollo</a:t>
            </a:r>
            <a:r>
              <a:rPr sz="3000" spc="-5" dirty="0">
                <a:latin typeface="Trebuchet MS"/>
                <a:cs typeface="Trebuchet MS"/>
              </a:rPr>
              <a:t>.</a:t>
            </a:r>
            <a:endParaRPr sz="3000" dirty="0">
              <a:latin typeface="Trebuchet MS"/>
              <a:cs typeface="Trebuchet MS"/>
            </a:endParaRPr>
          </a:p>
          <a:p>
            <a:pPr marL="889000" lvl="1" indent="-387985">
              <a:spcBef>
                <a:spcPts val="605"/>
              </a:spcBef>
              <a:buClr>
                <a:srgbClr val="C0504D"/>
              </a:buClr>
              <a:buFont typeface="Segoe UI Emoji"/>
              <a:buChar char="◻"/>
              <a:tabLst>
                <a:tab pos="889635" algn="l"/>
              </a:tabLst>
            </a:pPr>
            <a:r>
              <a:rPr lang="es-ES" sz="2500" spc="-5" dirty="0">
                <a:latin typeface="Trebuchet MS"/>
                <a:cs typeface="Trebuchet MS"/>
              </a:rPr>
              <a:t>S</a:t>
            </a:r>
            <a:r>
              <a:rPr lang="es-ES" sz="2500" spc="-5" dirty="0" smtClean="0">
                <a:latin typeface="Trebuchet MS"/>
                <a:cs typeface="Trebuchet MS"/>
              </a:rPr>
              <a:t>e </a:t>
            </a:r>
            <a:r>
              <a:rPr lang="es-ES" sz="2500" dirty="0" smtClean="0">
                <a:latin typeface="Trebuchet MS"/>
                <a:cs typeface="Trebuchet MS"/>
              </a:rPr>
              <a:t> </a:t>
            </a:r>
            <a:r>
              <a:rPr lang="es-ES" sz="2500" spc="-5" dirty="0" smtClean="0">
                <a:latin typeface="Trebuchet MS"/>
                <a:cs typeface="Trebuchet MS"/>
              </a:rPr>
              <a:t>configuran </a:t>
            </a:r>
            <a:r>
              <a:rPr lang="es-ES" sz="2500" spc="-10" dirty="0">
                <a:latin typeface="Trebuchet MS"/>
                <a:cs typeface="Trebuchet MS"/>
              </a:rPr>
              <a:t>con</a:t>
            </a:r>
            <a:r>
              <a:rPr lang="es-ES" sz="2500" dirty="0">
                <a:latin typeface="Trebuchet MS"/>
                <a:cs typeface="Trebuchet MS"/>
              </a:rPr>
              <a:t> </a:t>
            </a:r>
            <a:r>
              <a:rPr lang="es-ES" sz="2500" spc="-5" dirty="0">
                <a:latin typeface="Trebuchet MS"/>
                <a:cs typeface="Trebuchet MS"/>
              </a:rPr>
              <a:t>los</a:t>
            </a:r>
            <a:r>
              <a:rPr lang="es-ES" sz="2500" dirty="0">
                <a:latin typeface="Trebuchet MS"/>
                <a:cs typeface="Trebuchet MS"/>
              </a:rPr>
              <a:t> </a:t>
            </a:r>
            <a:r>
              <a:rPr lang="es-ES" sz="2500" spc="-10" dirty="0">
                <a:latin typeface="Trebuchet MS"/>
                <a:cs typeface="Trebuchet MS"/>
              </a:rPr>
              <a:t>mecanismos</a:t>
            </a:r>
            <a:r>
              <a:rPr lang="es-ES" sz="2500" dirty="0">
                <a:latin typeface="Trebuchet MS"/>
                <a:cs typeface="Trebuchet MS"/>
              </a:rPr>
              <a:t> </a:t>
            </a:r>
            <a:r>
              <a:rPr lang="es-ES" sz="2500" spc="-10" dirty="0">
                <a:latin typeface="Trebuchet MS"/>
                <a:cs typeface="Trebuchet MS"/>
              </a:rPr>
              <a:t>hardware</a:t>
            </a:r>
            <a:r>
              <a:rPr lang="es-ES" sz="2500" spc="10" dirty="0">
                <a:latin typeface="Trebuchet MS"/>
                <a:cs typeface="Trebuchet MS"/>
              </a:rPr>
              <a:t> </a:t>
            </a:r>
            <a:r>
              <a:rPr lang="es-ES" sz="2500" spc="-5" dirty="0">
                <a:latin typeface="Trebuchet MS"/>
                <a:cs typeface="Trebuchet MS"/>
              </a:rPr>
              <a:t>y</a:t>
            </a:r>
            <a:r>
              <a:rPr lang="es-ES" sz="2500" spc="5" dirty="0">
                <a:latin typeface="Trebuchet MS"/>
                <a:cs typeface="Trebuchet MS"/>
              </a:rPr>
              <a:t> </a:t>
            </a:r>
            <a:r>
              <a:rPr lang="es-ES" sz="2500" spc="-5" dirty="0">
                <a:latin typeface="Trebuchet MS"/>
                <a:cs typeface="Trebuchet MS"/>
              </a:rPr>
              <a:t>software </a:t>
            </a:r>
            <a:r>
              <a:rPr lang="es-ES" sz="2500" spc="-740" dirty="0">
                <a:latin typeface="Trebuchet MS"/>
                <a:cs typeface="Trebuchet MS"/>
              </a:rPr>
              <a:t> </a:t>
            </a:r>
            <a:r>
              <a:rPr lang="es-ES" sz="2500" spc="-10" dirty="0">
                <a:latin typeface="Trebuchet MS"/>
                <a:cs typeface="Trebuchet MS"/>
              </a:rPr>
              <a:t>necesarios</a:t>
            </a:r>
            <a:r>
              <a:rPr lang="es-ES" sz="2500" spc="15" dirty="0">
                <a:latin typeface="Trebuchet MS"/>
                <a:cs typeface="Trebuchet MS"/>
              </a:rPr>
              <a:t> </a:t>
            </a:r>
            <a:r>
              <a:rPr lang="es-ES" sz="2500" spc="-10" dirty="0">
                <a:latin typeface="Trebuchet MS"/>
                <a:cs typeface="Trebuchet MS"/>
              </a:rPr>
              <a:t>para</a:t>
            </a:r>
            <a:r>
              <a:rPr lang="es-ES" sz="2500" spc="15" dirty="0">
                <a:latin typeface="Trebuchet MS"/>
                <a:cs typeface="Trebuchet MS"/>
              </a:rPr>
              <a:t> </a:t>
            </a:r>
            <a:r>
              <a:rPr lang="es-ES" sz="2500" spc="-5" dirty="0">
                <a:latin typeface="Trebuchet MS"/>
                <a:cs typeface="Trebuchet MS"/>
              </a:rPr>
              <a:t>realizar</a:t>
            </a:r>
            <a:r>
              <a:rPr lang="es-ES" sz="2500" spc="25" dirty="0">
                <a:latin typeface="Trebuchet MS"/>
                <a:cs typeface="Trebuchet MS"/>
              </a:rPr>
              <a:t> </a:t>
            </a:r>
            <a:r>
              <a:rPr lang="es-ES" sz="2500" spc="-5" dirty="0">
                <a:latin typeface="Trebuchet MS"/>
                <a:cs typeface="Trebuchet MS"/>
              </a:rPr>
              <a:t>una</a:t>
            </a:r>
            <a:r>
              <a:rPr lang="es-ES" sz="2500" spc="-10" dirty="0">
                <a:latin typeface="Trebuchet MS"/>
                <a:cs typeface="Trebuchet MS"/>
              </a:rPr>
              <a:t> creación</a:t>
            </a:r>
            <a:r>
              <a:rPr lang="es-ES" sz="2500" spc="10" dirty="0">
                <a:latin typeface="Trebuchet MS"/>
                <a:cs typeface="Trebuchet MS"/>
              </a:rPr>
              <a:t> </a:t>
            </a:r>
            <a:r>
              <a:rPr lang="es-ES" sz="2500" spc="-5" dirty="0">
                <a:latin typeface="Trebuchet MS"/>
                <a:cs typeface="Trebuchet MS"/>
              </a:rPr>
              <a:t>de</a:t>
            </a:r>
            <a:r>
              <a:rPr lang="es-ES" sz="2500" dirty="0">
                <a:latin typeface="Trebuchet MS"/>
                <a:cs typeface="Trebuchet MS"/>
              </a:rPr>
              <a:t> </a:t>
            </a:r>
            <a:r>
              <a:rPr lang="es-ES" sz="2500" spc="-5" dirty="0">
                <a:latin typeface="Trebuchet MS"/>
                <a:cs typeface="Trebuchet MS"/>
              </a:rPr>
              <a:t>software</a:t>
            </a:r>
            <a:r>
              <a:rPr lang="es-ES" sz="2500" spc="-5" dirty="0" smtClean="0">
                <a:latin typeface="Trebuchet MS"/>
                <a:cs typeface="Trebuchet MS"/>
              </a:rPr>
              <a:t>.</a:t>
            </a:r>
            <a:endParaRPr lang="es-ES" sz="2500" spc="-10" dirty="0" smtClean="0">
              <a:latin typeface="Trebuchet MS"/>
              <a:cs typeface="Trebuchet MS"/>
            </a:endParaRPr>
          </a:p>
          <a:p>
            <a:pPr marL="889000" lvl="1" indent="-387985">
              <a:lnSpc>
                <a:spcPct val="100000"/>
              </a:lnSpc>
              <a:spcBef>
                <a:spcPts val="605"/>
              </a:spcBef>
              <a:buClr>
                <a:srgbClr val="C0504D"/>
              </a:buClr>
              <a:buFont typeface="Segoe UI Emoji"/>
              <a:buChar char="◻"/>
              <a:tabLst>
                <a:tab pos="889635" algn="l"/>
              </a:tabLst>
            </a:pPr>
            <a:r>
              <a:rPr lang="es-ES" sz="2500" spc="-10" dirty="0" smtClean="0">
                <a:latin typeface="Trebuchet MS"/>
                <a:cs typeface="Trebuchet MS"/>
              </a:rPr>
              <a:t>El desarrollo de módulos  implica probar cosas que pueden corromper los datos </a:t>
            </a:r>
            <a:r>
              <a:rPr lang="es-ES" sz="2500" spc="-10" dirty="0" smtClean="0">
                <a:latin typeface="Trebuchet MS"/>
                <a:cs typeface="Trebuchet MS"/>
                <a:sym typeface="Wingdings" panose="05000000000000000000" pitchFamily="2" charset="2"/>
              </a:rPr>
              <a:t> no es adecuado en entorno de producción.</a:t>
            </a:r>
            <a:endParaRPr lang="es-ES" sz="2500" spc="-10" dirty="0" smtClean="0">
              <a:latin typeface="Trebuchet MS"/>
              <a:cs typeface="Trebuchet MS"/>
            </a:endParaRPr>
          </a:p>
          <a:p>
            <a:pPr marL="889000" lvl="1" indent="-387985">
              <a:lnSpc>
                <a:spcPct val="100000"/>
              </a:lnSpc>
              <a:spcBef>
                <a:spcPts val="605"/>
              </a:spcBef>
              <a:buClr>
                <a:srgbClr val="C0504D"/>
              </a:buClr>
              <a:buFont typeface="Segoe UI Emoji"/>
              <a:buChar char="◻"/>
              <a:tabLst>
                <a:tab pos="889635" algn="l"/>
              </a:tabLst>
            </a:pPr>
            <a:r>
              <a:rPr sz="2500" spc="-10" dirty="0" smtClean="0">
                <a:latin typeface="Trebuchet MS"/>
                <a:cs typeface="Trebuchet MS"/>
              </a:rPr>
              <a:t>Hardware</a:t>
            </a:r>
            <a:r>
              <a:rPr sz="2500" spc="10" dirty="0" smtClean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con</a:t>
            </a:r>
            <a:r>
              <a:rPr sz="2500" spc="-1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la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mayor </a:t>
            </a:r>
            <a:r>
              <a:rPr sz="2500" spc="-10" dirty="0">
                <a:latin typeface="Trebuchet MS"/>
                <a:cs typeface="Trebuchet MS"/>
              </a:rPr>
              <a:t>dotación</a:t>
            </a:r>
            <a:r>
              <a:rPr sz="2500" spc="-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posible.</a:t>
            </a:r>
            <a:endParaRPr sz="2500" dirty="0">
              <a:latin typeface="Trebuchet MS"/>
              <a:cs typeface="Trebuchet MS"/>
            </a:endParaRPr>
          </a:p>
          <a:p>
            <a:pPr marL="889000" lvl="1" indent="-387985">
              <a:lnSpc>
                <a:spcPct val="100000"/>
              </a:lnSpc>
              <a:spcBef>
                <a:spcPts val="605"/>
              </a:spcBef>
              <a:buClr>
                <a:srgbClr val="C0504D"/>
              </a:buClr>
              <a:buFont typeface="Segoe UI Emoji"/>
              <a:buChar char="◻"/>
              <a:tabLst>
                <a:tab pos="889635" algn="l"/>
              </a:tabLst>
            </a:pPr>
            <a:r>
              <a:rPr sz="2500" spc="-5" dirty="0" err="1" smtClean="0">
                <a:latin typeface="Trebuchet MS"/>
                <a:cs typeface="Trebuchet MS"/>
              </a:rPr>
              <a:t>Equipos</a:t>
            </a:r>
            <a:r>
              <a:rPr sz="2500" spc="-15" dirty="0" smtClean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para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modificar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o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crear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aplicaciones.</a:t>
            </a:r>
            <a:endParaRPr sz="2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1731"/>
            <a:ext cx="408686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TIPOS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50" dirty="0"/>
              <a:t> </a:t>
            </a:r>
            <a:r>
              <a:rPr dirty="0"/>
              <a:t>ENTORNOS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556" y="1600508"/>
            <a:ext cx="8200390" cy="38544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835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sz="3000" b="1" dirty="0">
                <a:solidFill>
                  <a:srgbClr val="1F487C"/>
                </a:solidFill>
                <a:latin typeface="Trebuchet MS"/>
                <a:cs typeface="Trebuchet MS"/>
              </a:rPr>
              <a:t>Entorno</a:t>
            </a:r>
            <a:r>
              <a:rPr sz="3000" b="1" spc="-15" dirty="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1F487C"/>
                </a:solidFill>
                <a:latin typeface="Trebuchet MS"/>
                <a:cs typeface="Trebuchet MS"/>
              </a:rPr>
              <a:t>de</a:t>
            </a:r>
            <a:r>
              <a:rPr sz="3000" b="1" spc="-20" dirty="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sz="3000" b="1" spc="-5" dirty="0">
                <a:solidFill>
                  <a:srgbClr val="1F487C"/>
                </a:solidFill>
                <a:latin typeface="Trebuchet MS"/>
                <a:cs typeface="Trebuchet MS"/>
              </a:rPr>
              <a:t>pruebas</a:t>
            </a:r>
            <a:r>
              <a:rPr sz="3000" spc="-5" dirty="0">
                <a:latin typeface="Trebuchet MS"/>
                <a:cs typeface="Trebuchet MS"/>
              </a:rPr>
              <a:t>.</a:t>
            </a:r>
            <a:endParaRPr sz="3000" dirty="0">
              <a:latin typeface="Trebuchet MS"/>
              <a:cs typeface="Trebuchet MS"/>
            </a:endParaRPr>
          </a:p>
          <a:p>
            <a:pPr marL="889000" marR="483870" lvl="1" indent="-387985">
              <a:lnSpc>
                <a:spcPct val="100000"/>
              </a:lnSpc>
              <a:spcBef>
                <a:spcPts val="605"/>
              </a:spcBef>
              <a:buClr>
                <a:srgbClr val="C0504D"/>
              </a:buClr>
              <a:buFont typeface="Segoe UI Emoji"/>
              <a:buChar char="◻"/>
              <a:tabLst>
                <a:tab pos="889635" algn="l"/>
              </a:tabLst>
            </a:pPr>
            <a:r>
              <a:rPr sz="2500" spc="-5" dirty="0">
                <a:latin typeface="Trebuchet MS"/>
                <a:cs typeface="Trebuchet MS"/>
              </a:rPr>
              <a:t>Entorno</a:t>
            </a:r>
            <a:r>
              <a:rPr sz="2500" spc="-1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de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producción</a:t>
            </a:r>
            <a:r>
              <a:rPr sz="2500" spc="-1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limitado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y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simulado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para </a:t>
            </a:r>
            <a:r>
              <a:rPr sz="2500" spc="-10" dirty="0" err="1" smtClean="0">
                <a:latin typeface="Trebuchet MS"/>
                <a:cs typeface="Trebuchet MS"/>
              </a:rPr>
              <a:t>realizar</a:t>
            </a:r>
            <a:r>
              <a:rPr sz="2500" spc="15" dirty="0" smtClean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tareas</a:t>
            </a:r>
            <a:r>
              <a:rPr sz="2500" spc="2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de </a:t>
            </a:r>
            <a:r>
              <a:rPr sz="2500" spc="-10" dirty="0" err="1">
                <a:latin typeface="Trebuchet MS"/>
                <a:cs typeface="Trebuchet MS"/>
              </a:rPr>
              <a:t>mantenimiento</a:t>
            </a:r>
            <a:r>
              <a:rPr sz="2500" spc="-5" dirty="0">
                <a:latin typeface="Trebuchet MS"/>
                <a:cs typeface="Trebuchet MS"/>
              </a:rPr>
              <a:t> </a:t>
            </a:r>
            <a:r>
              <a:rPr sz="2500" spc="-5" dirty="0" smtClean="0">
                <a:latin typeface="Trebuchet MS"/>
                <a:cs typeface="Trebuchet MS"/>
              </a:rPr>
              <a:t>y</a:t>
            </a:r>
            <a:r>
              <a:rPr lang="es-ES" sz="2500" spc="-5" dirty="0" smtClean="0">
                <a:latin typeface="Trebuchet MS"/>
                <a:cs typeface="Trebuchet MS"/>
              </a:rPr>
              <a:t> </a:t>
            </a:r>
            <a:r>
              <a:rPr sz="2500" spc="-10" dirty="0" err="1" smtClean="0">
                <a:latin typeface="Trebuchet MS"/>
                <a:cs typeface="Trebuchet MS"/>
              </a:rPr>
              <a:t>administración</a:t>
            </a:r>
            <a:r>
              <a:rPr sz="2500" spc="20" dirty="0" smtClean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antes</a:t>
            </a:r>
            <a:r>
              <a:rPr sz="2500" spc="-1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de llevar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los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cambios</a:t>
            </a:r>
            <a:r>
              <a:rPr sz="2500" spc="-5" dirty="0">
                <a:latin typeface="Trebuchet MS"/>
                <a:cs typeface="Trebuchet MS"/>
              </a:rPr>
              <a:t> a 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explotación.</a:t>
            </a:r>
            <a:endParaRPr sz="2500" dirty="0">
              <a:latin typeface="Trebuchet MS"/>
              <a:cs typeface="Trebuchet MS"/>
            </a:endParaRPr>
          </a:p>
          <a:p>
            <a:pPr marL="889000" marR="5080" lvl="1" indent="-387985">
              <a:lnSpc>
                <a:spcPct val="100000"/>
              </a:lnSpc>
              <a:spcBef>
                <a:spcPts val="605"/>
              </a:spcBef>
              <a:buClr>
                <a:srgbClr val="C0504D"/>
              </a:buClr>
              <a:buFont typeface="Segoe UI Emoji"/>
              <a:buChar char="◻"/>
              <a:tabLst>
                <a:tab pos="889635" algn="l"/>
              </a:tabLst>
            </a:pPr>
            <a:r>
              <a:rPr sz="2500" spc="-5" dirty="0">
                <a:latin typeface="Trebuchet MS"/>
                <a:cs typeface="Trebuchet MS"/>
              </a:rPr>
              <a:t>Evita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errores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de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integración</a:t>
            </a:r>
            <a:r>
              <a:rPr sz="2500" spc="-5" dirty="0">
                <a:latin typeface="Trebuchet MS"/>
                <a:cs typeface="Trebuchet MS"/>
              </a:rPr>
              <a:t> y/o funcionamiento</a:t>
            </a:r>
            <a:r>
              <a:rPr sz="2500" spc="-1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en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entorno</a:t>
            </a:r>
            <a:r>
              <a:rPr sz="2500" spc="-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real.</a:t>
            </a:r>
            <a:endParaRPr sz="2500" dirty="0">
              <a:latin typeface="Trebuchet MS"/>
              <a:cs typeface="Trebuchet MS"/>
            </a:endParaRPr>
          </a:p>
          <a:p>
            <a:pPr marL="889000" marR="129539" lvl="1" indent="-387985">
              <a:lnSpc>
                <a:spcPct val="100000"/>
              </a:lnSpc>
              <a:spcBef>
                <a:spcPts val="600"/>
              </a:spcBef>
              <a:buClr>
                <a:srgbClr val="C0504D"/>
              </a:buClr>
              <a:buFont typeface="Segoe UI Emoji"/>
              <a:buChar char="◻"/>
              <a:tabLst>
                <a:tab pos="889635" algn="l"/>
              </a:tabLst>
            </a:pPr>
            <a:r>
              <a:rPr sz="2500" spc="-5" dirty="0">
                <a:latin typeface="Trebuchet MS"/>
                <a:cs typeface="Trebuchet MS"/>
              </a:rPr>
              <a:t>Pruebas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de que</a:t>
            </a:r>
            <a:r>
              <a:rPr sz="2500" spc="-2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todo</a:t>
            </a:r>
            <a:r>
              <a:rPr sz="2500" spc="-2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funciona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correctamente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y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sin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errores.</a:t>
            </a:r>
            <a:endParaRPr sz="2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1731"/>
            <a:ext cx="119824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ODOO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95400"/>
            <a:ext cx="8340090" cy="45224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7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sz="3000" spc="-5" dirty="0">
                <a:latin typeface="Trebuchet MS"/>
                <a:cs typeface="Trebuchet MS"/>
              </a:rPr>
              <a:t>Nace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en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2005.</a:t>
            </a:r>
            <a:endParaRPr sz="3000" dirty="0">
              <a:latin typeface="Trebuchet MS"/>
              <a:cs typeface="Trebuchet MS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sz="3000" spc="-5" dirty="0">
                <a:latin typeface="Trebuchet MS"/>
                <a:cs typeface="Trebuchet MS"/>
              </a:rPr>
              <a:t>Inicialmente: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1F487C"/>
                </a:solidFill>
                <a:latin typeface="Trebuchet MS"/>
                <a:cs typeface="Trebuchet MS"/>
              </a:rPr>
              <a:t>Tiny</a:t>
            </a:r>
            <a:r>
              <a:rPr sz="3000" b="1" spc="-15" dirty="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1F487C"/>
                </a:solidFill>
                <a:latin typeface="Trebuchet MS"/>
                <a:cs typeface="Trebuchet MS"/>
              </a:rPr>
              <a:t>ERP</a:t>
            </a:r>
            <a:r>
              <a:rPr sz="3000" b="1" spc="-15" dirty="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(sencillo).</a:t>
            </a:r>
            <a:endParaRPr sz="3000" dirty="0">
              <a:latin typeface="Trebuchet MS"/>
              <a:cs typeface="Trebuchet MS"/>
            </a:endParaRPr>
          </a:p>
          <a:p>
            <a:pPr marL="431800" marR="476884" indent="-419100">
              <a:lnSpc>
                <a:spcPct val="100000"/>
              </a:lnSpc>
              <a:spcBef>
                <a:spcPts val="6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sz="3000" dirty="0">
                <a:latin typeface="Trebuchet MS"/>
                <a:cs typeface="Trebuchet MS"/>
              </a:rPr>
              <a:t>Pasó a </a:t>
            </a:r>
            <a:r>
              <a:rPr sz="3000" spc="-5" dirty="0">
                <a:latin typeface="Trebuchet MS"/>
                <a:cs typeface="Trebuchet MS"/>
              </a:rPr>
              <a:t>llamarse </a:t>
            </a:r>
            <a:r>
              <a:rPr sz="3000" b="1" dirty="0">
                <a:solidFill>
                  <a:srgbClr val="1F487C"/>
                </a:solidFill>
                <a:latin typeface="Trebuchet MS"/>
                <a:cs typeface="Trebuchet MS"/>
              </a:rPr>
              <a:t>OpenERP</a:t>
            </a:r>
            <a:r>
              <a:rPr sz="3000" dirty="0">
                <a:latin typeface="Trebuchet MS"/>
                <a:cs typeface="Trebuchet MS"/>
              </a:rPr>
              <a:t>, </a:t>
            </a:r>
            <a:r>
              <a:rPr sz="3000" spc="-5" dirty="0">
                <a:latin typeface="Trebuchet MS"/>
                <a:cs typeface="Trebuchet MS"/>
              </a:rPr>
              <a:t>siguiendo con </a:t>
            </a:r>
            <a:r>
              <a:rPr sz="3000" dirty="0">
                <a:latin typeface="Trebuchet MS"/>
                <a:cs typeface="Trebuchet MS"/>
              </a:rPr>
              <a:t>su </a:t>
            </a:r>
            <a:r>
              <a:rPr sz="3000" spc="-894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filosofía</a:t>
            </a:r>
            <a:r>
              <a:rPr sz="3000" spc="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libre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abierta.</a:t>
            </a:r>
            <a:endParaRPr sz="3000" dirty="0">
              <a:latin typeface="Trebuchet MS"/>
              <a:cs typeface="Trebuchet MS"/>
            </a:endParaRPr>
          </a:p>
          <a:p>
            <a:pPr marL="431800" marR="599440" indent="-419100">
              <a:lnSpc>
                <a:spcPct val="100000"/>
              </a:lnSpc>
              <a:spcBef>
                <a:spcPts val="6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sz="3000" dirty="0">
                <a:latin typeface="Trebuchet MS"/>
                <a:cs typeface="Trebuchet MS"/>
              </a:rPr>
              <a:t>En</a:t>
            </a:r>
            <a:r>
              <a:rPr sz="3000" spc="-5" dirty="0">
                <a:latin typeface="Trebuchet MS"/>
                <a:cs typeface="Trebuchet MS"/>
              </a:rPr>
              <a:t> 2014</a:t>
            </a:r>
            <a:r>
              <a:rPr sz="300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considerable</a:t>
            </a:r>
            <a:r>
              <a:rPr sz="3000" spc="1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mejora: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mayor </a:t>
            </a:r>
            <a:r>
              <a:rPr sz="300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integración de </a:t>
            </a:r>
            <a:r>
              <a:rPr sz="3000" dirty="0">
                <a:latin typeface="Trebuchet MS"/>
                <a:cs typeface="Trebuchet MS"/>
              </a:rPr>
              <a:t>los </a:t>
            </a:r>
            <a:r>
              <a:rPr sz="3000" spc="-5" dirty="0">
                <a:latin typeface="Trebuchet MS"/>
                <a:cs typeface="Trebuchet MS"/>
              </a:rPr>
              <a:t>datos </a:t>
            </a:r>
            <a:r>
              <a:rPr sz="3000" dirty="0">
                <a:latin typeface="Trebuchet MS"/>
                <a:cs typeface="Trebuchet MS"/>
              </a:rPr>
              <a:t>y </a:t>
            </a:r>
            <a:r>
              <a:rPr sz="3000" spc="-5" dirty="0">
                <a:latin typeface="Trebuchet MS"/>
                <a:cs typeface="Trebuchet MS"/>
              </a:rPr>
              <a:t>más </a:t>
            </a:r>
            <a:r>
              <a:rPr sz="3000" spc="-10" dirty="0">
                <a:latin typeface="Trebuchet MS"/>
                <a:cs typeface="Trebuchet MS"/>
              </a:rPr>
              <a:t>estabilidad. </a:t>
            </a:r>
            <a:r>
              <a:rPr sz="3000" spc="-89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Pasó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5" dirty="0">
                <a:latin typeface="Trebuchet MS"/>
                <a:cs typeface="Trebuchet MS"/>
              </a:rPr>
              <a:t> llamarse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b="1" spc="-5" dirty="0">
                <a:solidFill>
                  <a:srgbClr val="1F487C"/>
                </a:solidFill>
                <a:latin typeface="Trebuchet MS"/>
                <a:cs typeface="Trebuchet MS"/>
              </a:rPr>
              <a:t>Odoo</a:t>
            </a:r>
            <a:r>
              <a:rPr sz="3000" spc="-5" dirty="0">
                <a:latin typeface="Trebuchet MS"/>
                <a:cs typeface="Trebuchet MS"/>
              </a:rPr>
              <a:t>.</a:t>
            </a:r>
            <a:endParaRPr sz="3000" dirty="0">
              <a:latin typeface="Trebuchet MS"/>
              <a:cs typeface="Trebuchet MS"/>
            </a:endParaRPr>
          </a:p>
          <a:p>
            <a:pPr marL="431800" indent="-419100">
              <a:lnSpc>
                <a:spcPct val="100000"/>
              </a:lnSpc>
              <a:spcBef>
                <a:spcPts val="605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sz="3000" spc="-5" dirty="0">
                <a:latin typeface="Trebuchet MS"/>
                <a:cs typeface="Trebuchet MS"/>
              </a:rPr>
              <a:t>Versiones: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i="1" dirty="0">
                <a:solidFill>
                  <a:srgbClr val="C0504D"/>
                </a:solidFill>
                <a:latin typeface="Trebuchet MS"/>
                <a:cs typeface="Trebuchet MS"/>
              </a:rPr>
              <a:t>Enterprise</a:t>
            </a:r>
            <a:r>
              <a:rPr sz="3000" i="1" spc="-1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(Software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propietario)</a:t>
            </a:r>
            <a:r>
              <a:rPr sz="3000" spc="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</a:t>
            </a:r>
          </a:p>
          <a:p>
            <a:pPr marL="431800">
              <a:lnSpc>
                <a:spcPct val="100000"/>
              </a:lnSpc>
            </a:pPr>
            <a:r>
              <a:rPr sz="3000" i="1" dirty="0">
                <a:solidFill>
                  <a:srgbClr val="C0504D"/>
                </a:solidFill>
                <a:latin typeface="Trebuchet MS"/>
                <a:cs typeface="Trebuchet MS"/>
              </a:rPr>
              <a:t>Community</a:t>
            </a:r>
            <a:r>
              <a:rPr sz="3000" i="1" spc="-45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(Open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Source).</a:t>
            </a:r>
            <a:endParaRPr sz="3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1731"/>
            <a:ext cx="119824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ODOO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676400"/>
            <a:ext cx="8368665" cy="439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lang="es-ES" sz="2800" b="1" dirty="0" smtClean="0">
                <a:latin typeface="Trebuchet MS"/>
                <a:cs typeface="Trebuchet MS"/>
              </a:rPr>
              <a:t>Licencia</a:t>
            </a:r>
            <a:r>
              <a:rPr lang="es-ES" sz="2800" dirty="0" smtClean="0">
                <a:latin typeface="Trebuchet MS"/>
                <a:cs typeface="Trebuchet MS"/>
              </a:rPr>
              <a:t>: LGPLv3</a:t>
            </a:r>
          </a:p>
          <a:p>
            <a:pPr marL="431800" marR="5080" indent="-4191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lang="es-ES" sz="2800" b="1" dirty="0" smtClean="0">
                <a:latin typeface="Trebuchet MS"/>
                <a:cs typeface="Trebuchet MS"/>
              </a:rPr>
              <a:t>Arquitecturas</a:t>
            </a:r>
            <a:r>
              <a:rPr lang="es-ES" sz="2800" dirty="0" smtClean="0">
                <a:latin typeface="Trebuchet MS"/>
                <a:cs typeface="Trebuchet MS"/>
              </a:rPr>
              <a:t> soportadas: </a:t>
            </a:r>
            <a:r>
              <a:rPr lang="es-ES" sz="2800" dirty="0" err="1" smtClean="0">
                <a:latin typeface="Trebuchet MS"/>
                <a:cs typeface="Trebuchet MS"/>
              </a:rPr>
              <a:t>On-premise</a:t>
            </a:r>
            <a:r>
              <a:rPr lang="es-ES" sz="2800" dirty="0" smtClean="0">
                <a:latin typeface="Trebuchet MS"/>
                <a:cs typeface="Trebuchet MS"/>
              </a:rPr>
              <a:t>, SaaS.</a:t>
            </a:r>
          </a:p>
          <a:p>
            <a:pPr marL="431800" marR="5080" indent="-4191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lang="es-ES" sz="2800" dirty="0" smtClean="0">
                <a:latin typeface="Trebuchet MS"/>
                <a:cs typeface="Trebuchet MS"/>
              </a:rPr>
              <a:t>Sistema operativo: Servidor sobre Windows o Linux.</a:t>
            </a:r>
          </a:p>
          <a:p>
            <a:pPr marL="431800" marR="5080" indent="-4191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lang="es-ES" sz="2800" b="1" dirty="0" smtClean="0">
                <a:latin typeface="Trebuchet MS"/>
                <a:cs typeface="Trebuchet MS"/>
              </a:rPr>
              <a:t>Base de datos</a:t>
            </a:r>
            <a:r>
              <a:rPr lang="es-ES" sz="2800" dirty="0" smtClean="0">
                <a:latin typeface="Trebuchet MS"/>
                <a:cs typeface="Trebuchet MS"/>
              </a:rPr>
              <a:t>: </a:t>
            </a:r>
            <a:r>
              <a:rPr lang="es-ES" sz="2800" dirty="0" err="1" smtClean="0">
                <a:latin typeface="Trebuchet MS"/>
                <a:cs typeface="Trebuchet MS"/>
              </a:rPr>
              <a:t>PostgreSQL</a:t>
            </a:r>
            <a:endParaRPr lang="es-ES" sz="2800" dirty="0" smtClean="0">
              <a:latin typeface="Trebuchet MS"/>
              <a:cs typeface="Trebuchet MS"/>
            </a:endParaRPr>
          </a:p>
          <a:p>
            <a:pPr marL="431800" marR="5080" indent="-4191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lang="es-ES" sz="2800" b="1" spc="-10" dirty="0">
                <a:latin typeface="Trebuchet MS"/>
                <a:cs typeface="Trebuchet MS"/>
              </a:rPr>
              <a:t>Lenguaje </a:t>
            </a:r>
            <a:r>
              <a:rPr lang="es-ES" sz="2800" b="1" spc="-5" dirty="0">
                <a:latin typeface="Trebuchet MS"/>
                <a:cs typeface="Trebuchet MS"/>
              </a:rPr>
              <a:t>de</a:t>
            </a:r>
            <a:r>
              <a:rPr lang="es-ES" sz="2800" b="1" spc="-10" dirty="0">
                <a:latin typeface="Trebuchet MS"/>
                <a:cs typeface="Trebuchet MS"/>
              </a:rPr>
              <a:t> </a:t>
            </a:r>
            <a:r>
              <a:rPr lang="es-ES" sz="2800" b="1" spc="-5" dirty="0">
                <a:latin typeface="Trebuchet MS"/>
                <a:cs typeface="Trebuchet MS"/>
              </a:rPr>
              <a:t>programación</a:t>
            </a:r>
            <a:r>
              <a:rPr lang="es-ES" sz="2800" spc="-5" dirty="0">
                <a:latin typeface="Trebuchet MS"/>
                <a:cs typeface="Trebuchet MS"/>
              </a:rPr>
              <a:t>: </a:t>
            </a:r>
            <a:r>
              <a:rPr lang="es-ES" sz="2800" spc="-5" dirty="0" smtClean="0">
                <a:latin typeface="Trebuchet MS"/>
                <a:cs typeface="Trebuchet MS"/>
              </a:rPr>
              <a:t>Python</a:t>
            </a:r>
          </a:p>
          <a:p>
            <a:pPr marL="431800" marR="5080" indent="-4191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lang="es-ES" sz="2800" b="1" spc="-10" dirty="0">
                <a:latin typeface="Trebuchet MS"/>
                <a:cs typeface="Trebuchet MS"/>
              </a:rPr>
              <a:t>Lenguajes</a:t>
            </a:r>
            <a:r>
              <a:rPr lang="es-ES" sz="2800" b="1" spc="-5" dirty="0">
                <a:latin typeface="Trebuchet MS"/>
                <a:cs typeface="Trebuchet MS"/>
              </a:rPr>
              <a:t> </a:t>
            </a:r>
            <a:r>
              <a:rPr lang="es-ES" sz="2800" b="1" spc="-10" dirty="0">
                <a:latin typeface="Trebuchet MS"/>
                <a:cs typeface="Trebuchet MS"/>
              </a:rPr>
              <a:t>Web</a:t>
            </a:r>
            <a:r>
              <a:rPr lang="es-ES" sz="2800" spc="-10" dirty="0">
                <a:latin typeface="Trebuchet MS"/>
                <a:cs typeface="Trebuchet MS"/>
              </a:rPr>
              <a:t>:</a:t>
            </a:r>
            <a:r>
              <a:rPr lang="es-ES" sz="2800" spc="-20" dirty="0">
                <a:latin typeface="Trebuchet MS"/>
                <a:cs typeface="Trebuchet MS"/>
              </a:rPr>
              <a:t> </a:t>
            </a:r>
            <a:r>
              <a:rPr lang="es-ES" sz="2800" spc="-10" dirty="0">
                <a:latin typeface="Trebuchet MS"/>
                <a:cs typeface="Trebuchet MS"/>
              </a:rPr>
              <a:t>HTML5,JavaScript</a:t>
            </a:r>
            <a:endParaRPr lang="es-ES" sz="2800" dirty="0" smtClean="0">
              <a:latin typeface="Trebuchet MS"/>
              <a:cs typeface="Trebuchet MS"/>
            </a:endParaRPr>
          </a:p>
          <a:p>
            <a:pPr marL="431800" marR="5080" indent="-419100">
              <a:lnSpc>
                <a:spcPct val="100000"/>
              </a:lnSpc>
              <a:spcBef>
                <a:spcPts val="100"/>
              </a:spcBef>
              <a:buClr>
                <a:srgbClr val="EDEBE0"/>
              </a:buClr>
              <a:buFont typeface="Tahoma"/>
              <a:buChar char="■"/>
              <a:tabLst>
                <a:tab pos="431165" algn="l"/>
                <a:tab pos="431800" algn="l"/>
              </a:tabLst>
            </a:pPr>
            <a:r>
              <a:rPr lang="es-ES" sz="2800" b="1" dirty="0" smtClean="0">
                <a:latin typeface="Trebuchet MS"/>
                <a:cs typeface="Trebuchet MS"/>
              </a:rPr>
              <a:t>Coste versión Enterprise</a:t>
            </a:r>
            <a:r>
              <a:rPr lang="es-ES" sz="2800" dirty="0" smtClean="0">
                <a:latin typeface="Trebuchet MS"/>
                <a:cs typeface="Trebuchet MS"/>
              </a:rPr>
              <a:t>: depende del número de usuarios y los módulos. Puede consultarse en: </a:t>
            </a:r>
            <a:r>
              <a:rPr lang="es-ES" sz="2800" dirty="0">
                <a:latin typeface="Trebuchet MS"/>
                <a:cs typeface="Trebuchet MS"/>
              </a:rPr>
              <a:t>bit.ly/ </a:t>
            </a:r>
            <a:r>
              <a:rPr lang="es-ES" sz="2800" dirty="0" smtClean="0">
                <a:latin typeface="Trebuchet MS"/>
                <a:cs typeface="Trebuchet MS"/>
              </a:rPr>
              <a:t>31sXlWk </a:t>
            </a:r>
            <a:endParaRPr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0492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16215</TotalTime>
  <Words>1029</Words>
  <Application>Microsoft Office PowerPoint</Application>
  <PresentationFormat>Presentación en pantalla (4:3)</PresentationFormat>
  <Paragraphs>145</Paragraphs>
  <Slides>24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Arial</vt:lpstr>
      <vt:lpstr>Calibri</vt:lpstr>
      <vt:lpstr>Courier New</vt:lpstr>
      <vt:lpstr>Helvetica Neue</vt:lpstr>
      <vt:lpstr>Segoe UI Emoji</vt:lpstr>
      <vt:lpstr>Tahoma</vt:lpstr>
      <vt:lpstr>Trebuchet MS</vt:lpstr>
      <vt:lpstr>Wingdings</vt:lpstr>
      <vt:lpstr>Office Theme</vt:lpstr>
      <vt:lpstr>Presentación de PowerPoint</vt:lpstr>
      <vt:lpstr>Implantación ERP</vt:lpstr>
      <vt:lpstr>Implantación</vt:lpstr>
      <vt:lpstr>TIPOS DE ENTORNOS</vt:lpstr>
      <vt:lpstr>TIPOS DE ENTORNOS</vt:lpstr>
      <vt:lpstr>TIPOS DE ENTORNOS</vt:lpstr>
      <vt:lpstr>TIPOS DE ENTORNOS</vt:lpstr>
      <vt:lpstr>ODOO</vt:lpstr>
      <vt:lpstr>ODOO</vt:lpstr>
      <vt:lpstr>ODOO</vt:lpstr>
      <vt:lpstr>ODOO</vt:lpstr>
      <vt:lpstr>ODOO</vt:lpstr>
      <vt:lpstr>ODOO</vt:lpstr>
      <vt:lpstr>ODOO</vt:lpstr>
      <vt:lpstr>PostgreSQL</vt:lpstr>
      <vt:lpstr>PostgreSQL</vt:lpstr>
      <vt:lpstr>Directorios Odoo</vt:lpstr>
      <vt:lpstr>Directorios Odoo</vt:lpstr>
      <vt:lpstr>Servicios activos</vt:lpstr>
      <vt:lpstr>Puertos de escucha</vt:lpstr>
      <vt:lpstr>Usuarios</vt:lpstr>
      <vt:lpstr>ODOO</vt:lpstr>
      <vt:lpstr>ODOO</vt:lpstr>
      <vt:lpstr>ODOO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UD1</dc:title>
  <dc:creator>ANGEL</dc:creator>
  <cp:lastModifiedBy>Docente</cp:lastModifiedBy>
  <cp:revision>39</cp:revision>
  <dcterms:created xsi:type="dcterms:W3CDTF">2023-10-03T10:45:56Z</dcterms:created>
  <dcterms:modified xsi:type="dcterms:W3CDTF">2023-10-24T16:53:58Z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2023-10-03T00:00:00Z</vt:filetime>
  </property>
</Properties>
</file>