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3" r:id="rId3"/>
    <p:sldId id="294" r:id="rId4"/>
    <p:sldId id="296" r:id="rId5"/>
    <p:sldId id="307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BF0E-1C26-5B48-AE7F-C73C228057F7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BCEC9-0CA9-4043-98EA-30CC6D7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2400" dirty="0"/>
              <a:t>Ito ay </a:t>
            </a:r>
            <a:r>
              <a:rPr lang="en-PH" sz="2400" dirty="0" err="1"/>
              <a:t>yumabong</a:t>
            </a:r>
            <a:r>
              <a:rPr lang="en-PH" sz="2400" dirty="0"/>
              <a:t> </a:t>
            </a:r>
            <a:r>
              <a:rPr lang="en-PH" sz="2400" dirty="0" err="1"/>
              <a:t>dahil</a:t>
            </a:r>
            <a:r>
              <a:rPr lang="en-PH" sz="2400" dirty="0"/>
              <a:t> </a:t>
            </a:r>
            <a:r>
              <a:rPr lang="en-PH" sz="2400" dirty="0" err="1"/>
              <a:t>sa</a:t>
            </a:r>
            <a:r>
              <a:rPr lang="en-PH" sz="2400" dirty="0"/>
              <a:t> </a:t>
            </a:r>
            <a:r>
              <a:rPr lang="en-PH" sz="2400" dirty="0" err="1"/>
              <a:t>laganap</a:t>
            </a:r>
            <a:r>
              <a:rPr lang="en-PH" sz="2400" dirty="0"/>
              <a:t> </a:t>
            </a:r>
            <a:r>
              <a:rPr lang="en-PH" sz="2400" dirty="0" err="1"/>
              <a:t>na</a:t>
            </a:r>
            <a:r>
              <a:rPr lang="en-PH" sz="2400" dirty="0"/>
              <a:t> </a:t>
            </a:r>
            <a:r>
              <a:rPr lang="en-PH" sz="2400" dirty="0" err="1"/>
              <a:t>paggamit</a:t>
            </a:r>
            <a:r>
              <a:rPr lang="en-PH" sz="2400" dirty="0"/>
              <a:t> </a:t>
            </a:r>
            <a:r>
              <a:rPr lang="en-PH" sz="2400" dirty="0" err="1"/>
              <a:t>nito</a:t>
            </a:r>
            <a:r>
              <a:rPr lang="en-PH" sz="2400" dirty="0"/>
              <a:t> </a:t>
            </a:r>
            <a:r>
              <a:rPr lang="en-PH" sz="2400" dirty="0" err="1"/>
              <a:t>sa</a:t>
            </a:r>
            <a:r>
              <a:rPr lang="en-PH" sz="2400" dirty="0"/>
              <a:t> </a:t>
            </a:r>
            <a:r>
              <a:rPr lang="en-PH" sz="2400" dirty="0" err="1"/>
              <a:t>pakikipagkalakan</a:t>
            </a:r>
            <a:r>
              <a:rPr lang="en-PH" sz="2400" dirty="0"/>
              <a:t> at </a:t>
            </a:r>
            <a:r>
              <a:rPr lang="en-PH" sz="2400" dirty="0" err="1"/>
              <a:t>sa</a:t>
            </a:r>
            <a:r>
              <a:rPr lang="en-PH" sz="2400" dirty="0"/>
              <a:t> </a:t>
            </a:r>
            <a:r>
              <a:rPr lang="en-PH" sz="2400" dirty="0" err="1"/>
              <a:t>pangangailangang</a:t>
            </a:r>
            <a:r>
              <a:rPr lang="en-PH" sz="2400" dirty="0"/>
              <a:t> </a:t>
            </a:r>
            <a:r>
              <a:rPr lang="en-PH" sz="2400" dirty="0" err="1"/>
              <a:t>panlipunan</a:t>
            </a:r>
            <a:r>
              <a:rPr lang="en-PH" sz="2400" dirty="0"/>
              <a:t> at </a:t>
            </a:r>
            <a:r>
              <a:rPr lang="en-PH" sz="2400" dirty="0" err="1"/>
              <a:t>pangkultura</a:t>
            </a:r>
            <a:r>
              <a:rPr lang="en-PH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BCEC9-0CA9-4043-98EA-30CC6D73A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dirty="0">
                <a:solidFill>
                  <a:srgbClr val="C00000"/>
                </a:solidFill>
              </a:rPr>
              <a:t>MAY MGA SALITA SA WIKANG FILIPINO NA NAGMULA SA </a:t>
            </a:r>
            <a:r>
              <a:rPr lang="en-PH" sz="1200" b="1" dirty="0">
                <a:solidFill>
                  <a:srgbClr val="C00000"/>
                </a:solidFill>
              </a:rPr>
              <a:t>INDONES, MALAY, BUMBAY, INTSIK, ESPANYOL, INGLES AT IBA PA.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BCEC9-0CA9-4043-98EA-30CC6D73A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Sa </a:t>
            </a:r>
            <a:r>
              <a:rPr lang="en-PH" dirty="0" err="1"/>
              <a:t>taong</a:t>
            </a:r>
            <a:r>
              <a:rPr lang="en-PH" dirty="0"/>
              <a:t> 1973, </a:t>
            </a:r>
            <a:r>
              <a:rPr lang="en-PH" dirty="0" err="1"/>
              <a:t>nagkaroon</a:t>
            </a:r>
            <a:r>
              <a:rPr lang="en-PH" dirty="0"/>
              <a:t> ng </a:t>
            </a:r>
            <a:r>
              <a:rPr lang="en-PH" dirty="0" err="1"/>
              <a:t>ratipikasyon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saligang</a:t>
            </a:r>
            <a:r>
              <a:rPr lang="en-PH" dirty="0"/>
              <a:t> </a:t>
            </a:r>
            <a:r>
              <a:rPr lang="en-PH" dirty="0" err="1"/>
              <a:t>batas</a:t>
            </a:r>
            <a:r>
              <a:rPr lang="en-PH" dirty="0"/>
              <a:t> kung </a:t>
            </a:r>
            <a:r>
              <a:rPr lang="en-PH" dirty="0" err="1"/>
              <a:t>saan</a:t>
            </a:r>
            <a:r>
              <a:rPr lang="en-PH" dirty="0"/>
              <a:t> </a:t>
            </a:r>
            <a:r>
              <a:rPr lang="en-PH" dirty="0" err="1"/>
              <a:t>opisyal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tinanggap</a:t>
            </a:r>
            <a:r>
              <a:rPr lang="en-PH" dirty="0"/>
              <a:t> at </a:t>
            </a:r>
            <a:r>
              <a:rPr lang="en-PH" dirty="0" err="1"/>
              <a:t>sinang-ayunan</a:t>
            </a:r>
            <a:r>
              <a:rPr lang="en-PH" dirty="0"/>
              <a:t> ang </a:t>
            </a:r>
            <a:r>
              <a:rPr lang="en-PH" dirty="0" err="1"/>
              <a:t>filipino</a:t>
            </a:r>
            <a:r>
              <a:rPr lang="en-PH" dirty="0"/>
              <a:t>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bagong</a:t>
            </a:r>
            <a:r>
              <a:rPr lang="en-PH" dirty="0"/>
              <a:t> </a:t>
            </a:r>
            <a:r>
              <a:rPr lang="en-PH" dirty="0" err="1"/>
              <a:t>konstitusyon</a:t>
            </a:r>
            <a:r>
              <a:rPr lang="en-PH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BCEC9-0CA9-4043-98EA-30CC6D73A7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585-DEE2-691D-952B-86FAD459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29CBA-87CB-DA84-E1ED-A99BE624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073F-3894-679C-920A-E49B2D5F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C980-F817-A001-7366-D7A65002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A397-94EE-25DA-73E3-8DC7C31A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307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66B1-5B75-CC26-98FA-EC3036CD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951F3-A425-ECF4-B510-014F83A68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47AC-4CD9-C7F0-D835-8A794302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8009-C4AD-5D44-7B8E-92F730A7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45DA-5CDE-1281-2B8D-1FE2250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68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FDDA6-5603-867D-573F-531A1D6E3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E19AD-5F1D-3B9E-616F-8B4569DD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B8F4-13F1-065E-8195-BDBDD0A3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29FC-CFBE-DE36-3048-98C576B1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ACFC-55CE-DD9A-3E5A-2FE71056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97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A42-5B2E-AFB7-57F4-8E1EF2CE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EED7-EFE9-168C-E6F6-720A45D0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490C-05D1-4348-52D7-B7C77352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5C24-8B39-FC35-9173-64EF020C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D544-7ABF-6AA3-8C93-1097AB34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88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4732-C4E8-6221-67D4-C5489E9F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D8D69-BCB2-6D34-9C4C-5731612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DC11-91C9-F5F7-1C5D-C7C0A12E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C10C-7232-DC98-50A2-F320A23A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A83-976C-1086-E89C-47C526DE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61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194D-5C73-A674-8BFB-C12174D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F5A0-0E9E-2AFD-6575-FCB9077A5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5A964-D791-D84F-F027-522E180E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2294-B15D-05F9-C78E-1A42E2F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4B9A-EAB5-8D33-D5E9-4DB0C11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C996-7041-F1CD-12ED-7944F5A5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47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064-3AF7-0E7D-82C9-1F2B2A3E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2526-0869-2710-E802-04CEBA59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C908-4645-13E0-9049-41EC24B5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88487-146A-005D-2DD1-98F1FA4A6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608EF-08B7-3C4A-5840-B3493D33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101A8-E677-3688-84A8-9CA8FEA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C65B2-5650-1DA4-D41D-9DFAE28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8758A-225A-8207-A5F2-760C6986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54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8AD-E210-7A1A-D6D5-EB844AF5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DB3A6-572F-55C1-32EC-7F1A380A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08658-C665-D00C-9A92-EDCA6E8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6949D-7173-A7C4-50D1-355A654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6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03334-F367-E947-528E-7DA6F6DB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58D68-2DC9-7142-025F-191DAA3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FBD3D-8CE3-56EA-3C0D-97E9B43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6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AA93-9253-E73B-2C2A-3E173E51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EC1F-4758-DA68-B22F-189049E2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CD38D-F207-F20C-486C-0B68090C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4F58-D01A-877A-EF82-2175A958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51294-FEE4-8E94-8BD2-C66C628A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32BA-DEA9-FD09-C069-4A1C0B18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1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C5C0-6BD0-8857-520E-4F1B67C9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4417A-A18E-91BB-8081-58E88DDAE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8028-9BBB-F922-D302-719F35E8E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54359-43C7-705F-972D-7777B16D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26D1-5802-CF6E-F8FA-726C0F20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79EF-59A9-B119-DA13-DCEE49DE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49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6DEA7-4FA5-EFBB-2C09-84C2F4FB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0631-9D27-5DE5-7586-028451F7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6EBA-8E0B-6087-6D2C-948FA06C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6C97-4785-447B-AD69-E34ED54AF99C}" type="datetimeFigureOut">
              <a:rPr lang="en-PH" smtClean="0"/>
              <a:t>2/3/24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6A5E-E6CE-57CC-8CF6-D964AF59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F864-5247-807B-2964-28DCC6621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0FCB-D18B-406D-9E26-9DD5BAAA39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6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A2ED-0953-4997-75F4-38F04AA4A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130" y="625085"/>
            <a:ext cx="7175770" cy="3200399"/>
          </a:xfrm>
        </p:spPr>
        <p:txBody>
          <a:bodyPr>
            <a:normAutofit fontScale="90000"/>
          </a:bodyPr>
          <a:lstStyle/>
          <a:p>
            <a:r>
              <a:rPr lang="en-PH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KOLEHIYO NG </a:t>
            </a:r>
            <a:br>
              <a:rPr lang="en-PH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PH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LUNGSOD NG</a:t>
            </a:r>
            <a:br>
              <a:rPr lang="en-PH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PH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DASMARIÑAS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32E6-82CB-403C-B1E0-337EB939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7172"/>
            <a:ext cx="9144000" cy="960667"/>
          </a:xfrm>
        </p:spPr>
        <p:txBody>
          <a:bodyPr>
            <a:normAutofit/>
          </a:bodyPr>
          <a:lstStyle/>
          <a:p>
            <a:r>
              <a:rPr lang="en-PH" dirty="0"/>
              <a:t>BRGY. BUROL MAIN, CITY OF DASMARIÑAS, </a:t>
            </a:r>
          </a:p>
          <a:p>
            <a:r>
              <a:rPr lang="en-PH" dirty="0"/>
              <a:t>CAVITE, PHILIPPINES 4114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DE8E78-97E5-8815-9304-826FBAA684BD}"/>
              </a:ext>
            </a:extLst>
          </p:cNvPr>
          <p:cNvCxnSpPr/>
          <p:nvPr/>
        </p:nvCxnSpPr>
        <p:spPr>
          <a:xfrm>
            <a:off x="2991934" y="3825484"/>
            <a:ext cx="6352162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53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9028-EFCF-49C0-9958-E6D941A43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b="1" dirty="0"/>
              <a:t>Abril 1, 1940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Tagapagpagganap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263 </a:t>
            </a:r>
          </a:p>
          <a:p>
            <a:r>
              <a:rPr lang="en-PH" dirty="0" err="1"/>
              <a:t>Pagpapalimbag</a:t>
            </a:r>
            <a:r>
              <a:rPr lang="en-PH" dirty="0"/>
              <a:t> ng </a:t>
            </a:r>
            <a:r>
              <a:rPr lang="en-PH" dirty="0" err="1"/>
              <a:t>Diksyunaryong</a:t>
            </a:r>
            <a:r>
              <a:rPr lang="en-PH" dirty="0"/>
              <a:t> Tagalog-Ingles at </a:t>
            </a:r>
            <a:r>
              <a:rPr lang="en-PH" dirty="0" err="1"/>
              <a:t>Balarila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 para </a:t>
            </a:r>
            <a:r>
              <a:rPr lang="en-PH" dirty="0" err="1"/>
              <a:t>magamit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buong</a:t>
            </a:r>
            <a:r>
              <a:rPr lang="en-PH" dirty="0"/>
              <a:t> </a:t>
            </a:r>
            <a:r>
              <a:rPr lang="en-PH" dirty="0" err="1"/>
              <a:t>kapulungan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1940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Pangkagawaran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Jorge </a:t>
            </a:r>
            <a:r>
              <a:rPr lang="en-PH" dirty="0" err="1"/>
              <a:t>Bacobo</a:t>
            </a:r>
            <a:r>
              <a:rPr lang="en-PH" dirty="0"/>
              <a:t>, </a:t>
            </a:r>
            <a:r>
              <a:rPr lang="en-PH" dirty="0" err="1"/>
              <a:t>Kalihim</a:t>
            </a:r>
            <a:r>
              <a:rPr lang="en-PH" dirty="0"/>
              <a:t> ng </a:t>
            </a:r>
            <a:r>
              <a:rPr lang="en-PH" dirty="0" err="1"/>
              <a:t>Pagtuturong</a:t>
            </a:r>
            <a:r>
              <a:rPr lang="en-PH" dirty="0"/>
              <a:t> </a:t>
            </a:r>
            <a:r>
              <a:rPr lang="en-PH" dirty="0" err="1"/>
              <a:t>Pambayan</a:t>
            </a:r>
            <a:r>
              <a:rPr lang="en-PH" dirty="0"/>
              <a:t> </a:t>
            </a:r>
          </a:p>
          <a:p>
            <a:r>
              <a:rPr lang="en-PH" dirty="0" err="1"/>
              <a:t>Sinimulang</a:t>
            </a:r>
            <a:r>
              <a:rPr lang="en-PH" dirty="0"/>
              <a:t> </a:t>
            </a:r>
            <a:r>
              <a:rPr lang="en-PH" dirty="0" err="1"/>
              <a:t>ituro</a:t>
            </a:r>
            <a:r>
              <a:rPr lang="en-PH" dirty="0"/>
              <a:t> ang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paaralang</a:t>
            </a:r>
            <a:r>
              <a:rPr lang="en-PH" dirty="0"/>
              <a:t> </a:t>
            </a:r>
            <a:r>
              <a:rPr lang="en-PH" dirty="0" err="1"/>
              <a:t>pampubliko</a:t>
            </a:r>
            <a:r>
              <a:rPr lang="en-PH" dirty="0"/>
              <a:t> at </a:t>
            </a:r>
            <a:r>
              <a:rPr lang="en-PH" dirty="0" err="1"/>
              <a:t>pribado</a:t>
            </a:r>
            <a:r>
              <a:rPr lang="en-PH" dirty="0"/>
              <a:t> </a:t>
            </a:r>
            <a:r>
              <a:rPr lang="en-PH" dirty="0" err="1"/>
              <a:t>noong</a:t>
            </a:r>
            <a:r>
              <a:rPr lang="en-PH" dirty="0"/>
              <a:t> </a:t>
            </a:r>
            <a:r>
              <a:rPr lang="en-PH" dirty="0" err="1"/>
              <a:t>Hunyo</a:t>
            </a:r>
            <a:r>
              <a:rPr lang="en-PH" dirty="0"/>
              <a:t> 19, 1940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9DEC-3BCE-4F83-A824-AB1CA59D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b="1" dirty="0"/>
              <a:t>1940 </a:t>
            </a:r>
          </a:p>
          <a:p>
            <a:r>
              <a:rPr lang="en-PH" dirty="0" err="1"/>
              <a:t>Sirkular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26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</a:t>
            </a:r>
            <a:r>
              <a:rPr lang="en-PH" dirty="0" err="1"/>
              <a:t>Celedonio</a:t>
            </a:r>
            <a:r>
              <a:rPr lang="en-PH" dirty="0"/>
              <a:t> Salvador, </a:t>
            </a:r>
            <a:r>
              <a:rPr lang="en-PH" dirty="0" err="1"/>
              <a:t>Direktor</a:t>
            </a:r>
            <a:r>
              <a:rPr lang="en-PH" dirty="0"/>
              <a:t> ng </a:t>
            </a:r>
            <a:r>
              <a:rPr lang="en-PH" dirty="0" err="1"/>
              <a:t>Edukasyon</a:t>
            </a:r>
            <a:r>
              <a:rPr lang="en-PH" dirty="0"/>
              <a:t> </a:t>
            </a:r>
          </a:p>
          <a:p>
            <a:r>
              <a:rPr lang="en-PH" dirty="0" err="1"/>
              <a:t>Pagtuturo</a:t>
            </a:r>
            <a:r>
              <a:rPr lang="en-PH" dirty="0"/>
              <a:t> ng </a:t>
            </a:r>
            <a:r>
              <a:rPr lang="en-PH" dirty="0" err="1"/>
              <a:t>kursong</a:t>
            </a:r>
            <a:r>
              <a:rPr lang="en-PH" dirty="0"/>
              <a:t> Filipino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nasa</a:t>
            </a:r>
            <a:r>
              <a:rPr lang="en-PH" dirty="0"/>
              <a:t> </a:t>
            </a:r>
            <a:r>
              <a:rPr lang="en-PH" dirty="0" err="1"/>
              <a:t>ikaapat</a:t>
            </a:r>
            <a:r>
              <a:rPr lang="en-PH" dirty="0"/>
              <a:t> at </a:t>
            </a:r>
            <a:r>
              <a:rPr lang="en-PH" dirty="0" err="1"/>
              <a:t>ikalawang</a:t>
            </a:r>
            <a:r>
              <a:rPr lang="en-PH" dirty="0"/>
              <a:t> </a:t>
            </a:r>
            <a:r>
              <a:rPr lang="en-PH" dirty="0" err="1"/>
              <a:t>antas</a:t>
            </a:r>
            <a:r>
              <a:rPr lang="en-PH" dirty="0"/>
              <a:t> ng </a:t>
            </a:r>
            <a:r>
              <a:rPr lang="en-PH" dirty="0" err="1"/>
              <a:t>mataas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paaralan</a:t>
            </a:r>
            <a:r>
              <a:rPr lang="en-PH" dirty="0"/>
              <a:t> ng Normal ng </a:t>
            </a:r>
            <a:r>
              <a:rPr lang="en-PH" dirty="0" err="1"/>
              <a:t>Pilipinas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1940 </a:t>
            </a:r>
          </a:p>
          <a:p>
            <a:r>
              <a:rPr lang="en-PH" dirty="0" err="1"/>
              <a:t>Bulitin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26 </a:t>
            </a:r>
          </a:p>
          <a:p>
            <a:r>
              <a:rPr lang="en-PH" dirty="0"/>
              <a:t>Nag-</a:t>
            </a:r>
            <a:r>
              <a:rPr lang="en-PH" dirty="0" err="1"/>
              <a:t>uutos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ang lahat ng </a:t>
            </a:r>
            <a:r>
              <a:rPr lang="en-PH" dirty="0" err="1"/>
              <a:t>pahayagang</a:t>
            </a:r>
            <a:r>
              <a:rPr lang="en-PH" dirty="0"/>
              <a:t> </a:t>
            </a:r>
            <a:r>
              <a:rPr lang="en-PH" dirty="0" err="1"/>
              <a:t>pampaaralan</a:t>
            </a:r>
            <a:r>
              <a:rPr lang="en-PH" dirty="0"/>
              <a:t> ay dat </a:t>
            </a:r>
            <a:r>
              <a:rPr lang="en-PH" dirty="0" err="1"/>
              <a:t>magkaroon</a:t>
            </a:r>
            <a:r>
              <a:rPr lang="en-PH" dirty="0"/>
              <a:t> ng </a:t>
            </a:r>
            <a:r>
              <a:rPr lang="en-PH" dirty="0" err="1"/>
              <a:t>pitak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Pambansa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CC8943-55C5-425E-BDA4-8F374E9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176827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C8C2-EF2C-4EAB-B1D9-645DC26DE4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/>
              <a:t>Hulyo 4, 1946 </a:t>
            </a:r>
          </a:p>
          <a:p>
            <a:r>
              <a:rPr lang="en-PH" dirty="0"/>
              <a:t>Batas </a:t>
            </a:r>
            <a:r>
              <a:rPr lang="en-PH" dirty="0" err="1"/>
              <a:t>Komonwelt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570 </a:t>
            </a:r>
          </a:p>
          <a:p>
            <a:r>
              <a:rPr lang="en-PH" dirty="0" err="1"/>
              <a:t>Inihayag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ang </a:t>
            </a:r>
            <a:r>
              <a:rPr lang="en-PH" dirty="0" err="1"/>
              <a:t>Wikang</a:t>
            </a:r>
            <a:r>
              <a:rPr lang="en-PH" dirty="0"/>
              <a:t> Pambansa ay isa ng </a:t>
            </a:r>
            <a:r>
              <a:rPr lang="en-PH" dirty="0" err="1"/>
              <a:t>opisyal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Pilipinas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Mar. 26, 1954 </a:t>
            </a:r>
          </a:p>
          <a:p>
            <a:r>
              <a:rPr lang="en-PH" dirty="0" err="1"/>
              <a:t>Proklamasyon</a:t>
            </a:r>
            <a:r>
              <a:rPr lang="en-PH" dirty="0"/>
              <a:t> Blg.12 </a:t>
            </a:r>
            <a:r>
              <a:rPr lang="en-PH" dirty="0" err="1"/>
              <a:t>ni</a:t>
            </a:r>
            <a:r>
              <a:rPr lang="en-PH" dirty="0"/>
              <a:t> Pang. Ramon Magsaysay </a:t>
            </a:r>
          </a:p>
          <a:p>
            <a:r>
              <a:rPr lang="en-PH" dirty="0" err="1"/>
              <a:t>Pagdiriwang</a:t>
            </a:r>
            <a:r>
              <a:rPr lang="en-PH" dirty="0"/>
              <a:t> ng </a:t>
            </a:r>
            <a:r>
              <a:rPr lang="en-PH" dirty="0" err="1"/>
              <a:t>Linggo</a:t>
            </a:r>
            <a:r>
              <a:rPr lang="en-PH" dirty="0"/>
              <a:t> ng </a:t>
            </a:r>
            <a:r>
              <a:rPr lang="en-PH" dirty="0" err="1"/>
              <a:t>Wika</a:t>
            </a:r>
            <a:r>
              <a:rPr lang="en-PH" dirty="0"/>
              <a:t> </a:t>
            </a:r>
            <a:r>
              <a:rPr lang="en-PH" dirty="0" err="1"/>
              <a:t>mula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Marso</a:t>
            </a:r>
            <a:r>
              <a:rPr lang="en-PH" dirty="0"/>
              <a:t> 29 </a:t>
            </a:r>
            <a:r>
              <a:rPr lang="en-PH" dirty="0" err="1"/>
              <a:t>hanggang</a:t>
            </a:r>
            <a:r>
              <a:rPr lang="en-PH" dirty="0"/>
              <a:t> 4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pagbibigay</a:t>
            </a:r>
            <a:r>
              <a:rPr lang="en-PH" dirty="0"/>
              <a:t> ng </a:t>
            </a:r>
            <a:r>
              <a:rPr lang="en-PH" dirty="0" err="1"/>
              <a:t>kahalagahan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kaarawan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Balagtas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367DA-5153-4ADB-85A3-4D9E4AD12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/>
              <a:t>Set. 23, 1955 </a:t>
            </a:r>
          </a:p>
          <a:p>
            <a:r>
              <a:rPr lang="en-PH" dirty="0" err="1"/>
              <a:t>Proklamasyon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186 </a:t>
            </a:r>
          </a:p>
          <a:p>
            <a:r>
              <a:rPr lang="en-PH" dirty="0" err="1"/>
              <a:t>Paglilipat</a:t>
            </a:r>
            <a:r>
              <a:rPr lang="en-PH" dirty="0"/>
              <a:t> ng </a:t>
            </a:r>
            <a:r>
              <a:rPr lang="en-PH" dirty="0" err="1"/>
              <a:t>petsa</a:t>
            </a:r>
            <a:r>
              <a:rPr lang="en-PH" dirty="0"/>
              <a:t> ng </a:t>
            </a:r>
            <a:r>
              <a:rPr lang="en-PH" dirty="0" err="1"/>
              <a:t>pagdiriwang</a:t>
            </a:r>
            <a:r>
              <a:rPr lang="en-PH" dirty="0"/>
              <a:t> ng </a:t>
            </a:r>
            <a:r>
              <a:rPr lang="en-PH" dirty="0" err="1"/>
              <a:t>Linggo</a:t>
            </a:r>
            <a:r>
              <a:rPr lang="en-PH" dirty="0"/>
              <a:t> ng </a:t>
            </a:r>
            <a:r>
              <a:rPr lang="en-PH" dirty="0" err="1"/>
              <a:t>Wika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Agosto 13-19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parangal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kaarawan</a:t>
            </a:r>
            <a:r>
              <a:rPr lang="en-PH" dirty="0"/>
              <a:t> ng Ama ng </a:t>
            </a:r>
            <a:r>
              <a:rPr lang="en-PH" dirty="0" err="1"/>
              <a:t>Wikang</a:t>
            </a:r>
            <a:r>
              <a:rPr lang="en-PH" dirty="0"/>
              <a:t> Pambansa (Agosto 19) </a:t>
            </a:r>
          </a:p>
          <a:p>
            <a:pPr marL="0" indent="0">
              <a:buNone/>
            </a:pPr>
            <a:r>
              <a:rPr lang="en-PH" b="1" dirty="0" err="1"/>
              <a:t>Pebrero</a:t>
            </a:r>
            <a:r>
              <a:rPr lang="en-PH" b="1" dirty="0"/>
              <a:t> 1956 </a:t>
            </a:r>
          </a:p>
          <a:p>
            <a:r>
              <a:rPr lang="en-PH" dirty="0" err="1"/>
              <a:t>Nirebisa</a:t>
            </a:r>
            <a:r>
              <a:rPr lang="en-PH" dirty="0"/>
              <a:t> ang </a:t>
            </a:r>
            <a:r>
              <a:rPr lang="en-PH" dirty="0" err="1"/>
              <a:t>pagsasalin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Filipino ng </a:t>
            </a:r>
            <a:r>
              <a:rPr lang="en-PH" dirty="0" err="1"/>
              <a:t>Panatang</a:t>
            </a:r>
            <a:r>
              <a:rPr lang="en-PH" dirty="0"/>
              <a:t> Makabayan at </a:t>
            </a:r>
            <a:r>
              <a:rPr lang="en-PH" dirty="0" err="1"/>
              <a:t>ipinagamit</a:t>
            </a:r>
            <a:r>
              <a:rPr lang="en-PH" dirty="0"/>
              <a:t> </a:t>
            </a:r>
            <a:r>
              <a:rPr lang="en-PH" dirty="0" err="1"/>
              <a:t>ito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7290E3-BF61-40EB-A140-30096F90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864747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5468-9F13-4189-BA48-04EE5767B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 err="1"/>
              <a:t>Pebrero</a:t>
            </a:r>
            <a:r>
              <a:rPr lang="en-PH" b="1" dirty="0"/>
              <a:t> 1956 </a:t>
            </a:r>
          </a:p>
          <a:p>
            <a:r>
              <a:rPr lang="en-PH" dirty="0" err="1"/>
              <a:t>Sirkular</a:t>
            </a:r>
            <a:r>
              <a:rPr lang="en-PH" dirty="0"/>
              <a:t> 21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ng </a:t>
            </a:r>
            <a:r>
              <a:rPr lang="en-PH" dirty="0" err="1"/>
              <a:t>Direktor</a:t>
            </a:r>
            <a:r>
              <a:rPr lang="en-PH" dirty="0"/>
              <a:t> ng </a:t>
            </a:r>
            <a:r>
              <a:rPr lang="en-PH" dirty="0" err="1"/>
              <a:t>Paaralang</a:t>
            </a:r>
            <a:r>
              <a:rPr lang="en-PH" dirty="0"/>
              <a:t> </a:t>
            </a:r>
            <a:r>
              <a:rPr lang="en-PH" dirty="0" err="1"/>
              <a:t>Bayn</a:t>
            </a:r>
            <a:r>
              <a:rPr lang="en-PH" dirty="0"/>
              <a:t>, Gregorio Hernandez, Jr. </a:t>
            </a:r>
          </a:p>
          <a:p>
            <a:r>
              <a:rPr lang="en-PH" dirty="0" err="1"/>
              <a:t>Itinuro</a:t>
            </a:r>
            <a:r>
              <a:rPr lang="en-PH" dirty="0"/>
              <a:t> at </a:t>
            </a:r>
            <a:r>
              <a:rPr lang="en-PH" dirty="0" err="1"/>
              <a:t>inawit</a:t>
            </a:r>
            <a:r>
              <a:rPr lang="en-PH" dirty="0"/>
              <a:t> ang </a:t>
            </a:r>
            <a:r>
              <a:rPr lang="en-PH" dirty="0" err="1"/>
              <a:t>Pambansang</a:t>
            </a:r>
            <a:r>
              <a:rPr lang="en-PH" dirty="0"/>
              <a:t> </a:t>
            </a:r>
            <a:r>
              <a:rPr lang="en-PH" dirty="0" err="1"/>
              <a:t>Awit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Agosto 13, 1959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Pangkagawaran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7 </a:t>
            </a:r>
          </a:p>
          <a:p>
            <a:r>
              <a:rPr lang="en-PH" dirty="0"/>
              <a:t>Ang </a:t>
            </a:r>
            <a:r>
              <a:rPr lang="en-PH" dirty="0" err="1"/>
              <a:t>Wikang</a:t>
            </a:r>
            <a:r>
              <a:rPr lang="en-PH" dirty="0"/>
              <a:t> Pambansa ay </a:t>
            </a:r>
            <a:r>
              <a:rPr lang="en-PH" dirty="0" err="1"/>
              <a:t>tatawaging</a:t>
            </a:r>
            <a:r>
              <a:rPr lang="en-PH" dirty="0"/>
              <a:t> Pilipino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2D7B-DAA3-4EA5-9F4C-9D4397A70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/>
              <a:t>Nob. 1962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Pangkagawaran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Pang. Diosdado Macapagal </a:t>
            </a:r>
          </a:p>
          <a:p>
            <a:r>
              <a:rPr lang="en-PH" dirty="0" err="1"/>
              <a:t>Pagsasa</a:t>
            </a:r>
            <a:r>
              <a:rPr lang="en-PH" dirty="0"/>
              <a:t>-Pilipino ng mga </a:t>
            </a:r>
            <a:r>
              <a:rPr lang="en-PH" dirty="0" err="1"/>
              <a:t>sertipiko</a:t>
            </a:r>
            <a:r>
              <a:rPr lang="en-PH" dirty="0"/>
              <a:t> at diploma ng mga </a:t>
            </a:r>
            <a:r>
              <a:rPr lang="en-PH" dirty="0" err="1"/>
              <a:t>paaralan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 err="1"/>
              <a:t>Okt</a:t>
            </a:r>
            <a:r>
              <a:rPr lang="en-PH" b="1" dirty="0"/>
              <a:t>. 24, 1967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Tagapagpaganap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96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Pang. Marcos </a:t>
            </a:r>
          </a:p>
          <a:p>
            <a:r>
              <a:rPr lang="en-PH" dirty="0" err="1"/>
              <a:t>Pagsasa</a:t>
            </a:r>
            <a:r>
              <a:rPr lang="en-PH" dirty="0"/>
              <a:t>-Pilipino ng mga </a:t>
            </a:r>
            <a:r>
              <a:rPr lang="en-PH" dirty="0" err="1"/>
              <a:t>pangalan</a:t>
            </a:r>
            <a:r>
              <a:rPr lang="en-PH" dirty="0"/>
              <a:t> ng </a:t>
            </a:r>
            <a:r>
              <a:rPr lang="en-PH" dirty="0" err="1"/>
              <a:t>gusali</a:t>
            </a:r>
            <a:r>
              <a:rPr lang="en-PH" dirty="0"/>
              <a:t>, </a:t>
            </a:r>
            <a:r>
              <a:rPr lang="en-PH" dirty="0" err="1"/>
              <a:t>edisyo</a:t>
            </a:r>
            <a:r>
              <a:rPr lang="en-PH" dirty="0"/>
              <a:t> at </a:t>
            </a:r>
            <a:r>
              <a:rPr lang="en-PH" dirty="0" err="1"/>
              <a:t>tanggapan</a:t>
            </a:r>
            <a:r>
              <a:rPr lang="en-PH" dirty="0"/>
              <a:t> ng </a:t>
            </a:r>
            <a:r>
              <a:rPr lang="en-PH" dirty="0" err="1"/>
              <a:t>pamahalaan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6F742-DA64-4621-AA96-F9F834A7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1188297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5D59-0A31-45C1-8622-10E2C0F2B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PH" b="1" dirty="0"/>
              <a:t>Mar. 27, 1968 </a:t>
            </a:r>
          </a:p>
          <a:p>
            <a:r>
              <a:rPr lang="en-PH" dirty="0"/>
              <a:t>Memorandum </a:t>
            </a:r>
            <a:r>
              <a:rPr lang="en-PH" dirty="0" err="1"/>
              <a:t>Sirkular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96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Rafael Salas, </a:t>
            </a:r>
            <a:r>
              <a:rPr lang="en-PH" dirty="0" err="1"/>
              <a:t>Kalihim</a:t>
            </a:r>
            <a:r>
              <a:rPr lang="en-PH" dirty="0"/>
              <a:t> </a:t>
            </a:r>
            <a:r>
              <a:rPr lang="en-PH" dirty="0" err="1"/>
              <a:t>Tagapagpaganap</a:t>
            </a:r>
            <a:r>
              <a:rPr lang="en-PH" dirty="0"/>
              <a:t> </a:t>
            </a:r>
          </a:p>
          <a:p>
            <a:r>
              <a:rPr lang="en-PH" dirty="0" err="1"/>
              <a:t>Paggamit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Pilipino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opisyal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komnikasyon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transaksyong</a:t>
            </a:r>
            <a:r>
              <a:rPr lang="en-PH" dirty="0"/>
              <a:t> </a:t>
            </a:r>
            <a:r>
              <a:rPr lang="en-PH" dirty="0" err="1"/>
              <a:t>pamahalaan</a:t>
            </a:r>
            <a:endParaRPr lang="en-PH" dirty="0"/>
          </a:p>
          <a:p>
            <a:pPr marL="0" indent="0">
              <a:buNone/>
            </a:pPr>
            <a:r>
              <a:rPr lang="en-PH" b="1" dirty="0"/>
              <a:t>Agosto 7, 1969 </a:t>
            </a:r>
          </a:p>
          <a:p>
            <a:r>
              <a:rPr lang="en-PH" dirty="0"/>
              <a:t>Memo </a:t>
            </a:r>
            <a:r>
              <a:rPr lang="en-PH" dirty="0" err="1"/>
              <a:t>Sirkular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227,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Ernesto </a:t>
            </a:r>
            <a:r>
              <a:rPr lang="en-PH" dirty="0" err="1"/>
              <a:t>Maceda</a:t>
            </a:r>
            <a:r>
              <a:rPr lang="en-PH" dirty="0"/>
              <a:t>, </a:t>
            </a:r>
            <a:r>
              <a:rPr lang="en-PH" dirty="0" err="1"/>
              <a:t>Kalihim</a:t>
            </a:r>
            <a:r>
              <a:rPr lang="en-PH" dirty="0"/>
              <a:t> ng </a:t>
            </a:r>
            <a:r>
              <a:rPr lang="en-PH" dirty="0" err="1"/>
              <a:t>Edukasyon</a:t>
            </a:r>
            <a:r>
              <a:rPr lang="en-PH" dirty="0"/>
              <a:t> </a:t>
            </a:r>
          </a:p>
          <a:p>
            <a:r>
              <a:rPr lang="en-PH" dirty="0"/>
              <a:t>Nag-</a:t>
            </a:r>
            <a:r>
              <a:rPr lang="en-PH" dirty="0" err="1"/>
              <a:t>uutos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pinuno</a:t>
            </a:r>
            <a:r>
              <a:rPr lang="en-PH" dirty="0"/>
              <a:t> at </a:t>
            </a:r>
            <a:r>
              <a:rPr lang="en-PH" dirty="0" err="1"/>
              <a:t>kawani</a:t>
            </a:r>
            <a:r>
              <a:rPr lang="en-PH" dirty="0"/>
              <a:t> ng </a:t>
            </a:r>
            <a:r>
              <a:rPr lang="en-PH" dirty="0" err="1"/>
              <a:t>pamahalaan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dumalo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seminar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idaraos</a:t>
            </a:r>
            <a:r>
              <a:rPr lang="en-PH" dirty="0"/>
              <a:t> </a:t>
            </a:r>
            <a:r>
              <a:rPr lang="en-PH" dirty="0" err="1"/>
              <a:t>kaugnay</a:t>
            </a:r>
            <a:r>
              <a:rPr lang="en-PH" dirty="0"/>
              <a:t> ng Exec. Order 187 (</a:t>
            </a:r>
            <a:r>
              <a:rPr lang="en-PH" dirty="0" err="1"/>
              <a:t>Samaaralan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Pilipino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idaraos</a:t>
            </a:r>
            <a:r>
              <a:rPr lang="en-PH" dirty="0"/>
              <a:t> ng </a:t>
            </a:r>
            <a:r>
              <a:rPr lang="en-PH" dirty="0" err="1"/>
              <a:t>Surian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46E34-9966-46E9-B5B7-652DC149D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PH" b="1" dirty="0"/>
              <a:t>Agosto 7, 1970 </a:t>
            </a:r>
          </a:p>
          <a:p>
            <a:r>
              <a:rPr lang="en-PH" dirty="0"/>
              <a:t>Memo </a:t>
            </a:r>
            <a:r>
              <a:rPr lang="en-PH" dirty="0" err="1"/>
              <a:t>Sirkular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384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Alejandro Melchor, </a:t>
            </a:r>
            <a:r>
              <a:rPr lang="en-PH" dirty="0" err="1"/>
              <a:t>Kalihim</a:t>
            </a:r>
            <a:r>
              <a:rPr lang="en-PH" dirty="0"/>
              <a:t> </a:t>
            </a:r>
            <a:r>
              <a:rPr lang="en-PH" dirty="0" err="1"/>
              <a:t>Tagapagpaganap</a:t>
            </a:r>
            <a:r>
              <a:rPr lang="en-PH" dirty="0"/>
              <a:t> </a:t>
            </a:r>
          </a:p>
          <a:p>
            <a:r>
              <a:rPr lang="en-PH" dirty="0" err="1"/>
              <a:t>Pagsasama</a:t>
            </a:r>
            <a:r>
              <a:rPr lang="en-PH" dirty="0"/>
              <a:t> o inclusion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korporasyong</a:t>
            </a:r>
            <a:r>
              <a:rPr lang="en-PH" dirty="0"/>
              <a:t> </a:t>
            </a:r>
            <a:r>
              <a:rPr lang="en-PH" dirty="0" err="1"/>
              <a:t>ari</a:t>
            </a:r>
            <a:r>
              <a:rPr lang="en-PH" dirty="0"/>
              <a:t> o </a:t>
            </a:r>
            <a:r>
              <a:rPr lang="en-PH" dirty="0" err="1"/>
              <a:t>kontrolado</a:t>
            </a:r>
            <a:r>
              <a:rPr lang="en-PH" dirty="0"/>
              <a:t> ng </a:t>
            </a:r>
            <a:r>
              <a:rPr lang="en-PH" dirty="0" err="1"/>
              <a:t>pamahalaan</a:t>
            </a:r>
            <a:r>
              <a:rPr lang="en-PH" dirty="0"/>
              <a:t> (GOOC’s)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pagsasaPilipino</a:t>
            </a:r>
            <a:r>
              <a:rPr lang="en-PH" dirty="0"/>
              <a:t> ng </a:t>
            </a:r>
            <a:r>
              <a:rPr lang="en-PH" dirty="0" err="1"/>
              <a:t>kanilang</a:t>
            </a:r>
            <a:r>
              <a:rPr lang="en-PH" dirty="0"/>
              <a:t> </a:t>
            </a:r>
            <a:r>
              <a:rPr lang="en-PH" dirty="0" err="1"/>
              <a:t>komunikasyon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Bago o </a:t>
            </a:r>
            <a:r>
              <a:rPr lang="en-PH" b="1" dirty="0" err="1"/>
              <a:t>pagkatapos</a:t>
            </a:r>
            <a:r>
              <a:rPr lang="en-PH" b="1" dirty="0"/>
              <a:t> ng </a:t>
            </a:r>
            <a:r>
              <a:rPr lang="en-PH" b="1" dirty="0" err="1"/>
              <a:t>Peb</a:t>
            </a:r>
            <a:r>
              <a:rPr lang="en-PH" b="1" dirty="0"/>
              <a:t>. 25, 1970 </a:t>
            </a:r>
          </a:p>
          <a:p>
            <a:r>
              <a:rPr lang="en-PH" dirty="0" err="1"/>
              <a:t>Resolusyon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70 ng </a:t>
            </a:r>
            <a:r>
              <a:rPr lang="en-PH" dirty="0" err="1"/>
              <a:t>Kilusang</a:t>
            </a:r>
            <a:r>
              <a:rPr lang="en-PH" dirty="0"/>
              <a:t> Pilipino ng </a:t>
            </a:r>
            <a:r>
              <a:rPr lang="en-PH" dirty="0" err="1"/>
              <a:t>Pambansang</a:t>
            </a:r>
            <a:r>
              <a:rPr lang="en-PH" dirty="0"/>
              <a:t> </a:t>
            </a:r>
            <a:r>
              <a:rPr lang="en-PH" dirty="0" err="1"/>
              <a:t>Lupon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Edukasyon</a:t>
            </a:r>
            <a:r>
              <a:rPr lang="en-PH" dirty="0"/>
              <a:t> </a:t>
            </a:r>
          </a:p>
          <a:p>
            <a:r>
              <a:rPr lang="en-PH" dirty="0" err="1"/>
              <a:t>Paggamit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panturo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paaralang</a:t>
            </a:r>
            <a:r>
              <a:rPr lang="en-PH" dirty="0"/>
              <a:t> elementary</a:t>
            </a:r>
          </a:p>
          <a:p>
            <a:r>
              <a:rPr lang="en-PH" dirty="0" err="1"/>
              <a:t>Paggamit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Pilipino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panturo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kursong</a:t>
            </a:r>
            <a:r>
              <a:rPr lang="en-PH" dirty="0"/>
              <a:t> </a:t>
            </a:r>
            <a:r>
              <a:rPr lang="en-PH" dirty="0" err="1"/>
              <a:t>Rozal</a:t>
            </a:r>
            <a:r>
              <a:rPr lang="en-PH" dirty="0"/>
              <a:t> at Phil. History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kolehiyo</a:t>
            </a:r>
            <a:r>
              <a:rPr lang="en-PH" dirty="0"/>
              <a:t> at </a:t>
            </a:r>
            <a:r>
              <a:rPr lang="en-PH" dirty="0" err="1"/>
              <a:t>unibersidad</a:t>
            </a:r>
            <a:r>
              <a:rPr lang="en-PH" dirty="0"/>
              <a:t>, </a:t>
            </a:r>
            <a:r>
              <a:rPr lang="en-PH" dirty="0" err="1"/>
              <a:t>pampubliko</a:t>
            </a:r>
            <a:r>
              <a:rPr lang="en-PH" dirty="0"/>
              <a:t> man o </a:t>
            </a:r>
            <a:r>
              <a:rPr lang="en-PH" dirty="0" err="1"/>
              <a:t>pribado</a:t>
            </a:r>
            <a:r>
              <a:rPr lang="en-PH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EEC9-479A-4719-9F2E-43F9B5AA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248572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B9C4-0251-4994-BB4F-009325D0D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H" b="1" dirty="0"/>
              <a:t>Mar.16, 1971 </a:t>
            </a:r>
          </a:p>
          <a:p>
            <a:r>
              <a:rPr lang="en-PH" dirty="0" err="1"/>
              <a:t>Kautusan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304 </a:t>
            </a:r>
            <a:r>
              <a:rPr lang="en-PH" dirty="0" err="1"/>
              <a:t>ni</a:t>
            </a:r>
            <a:r>
              <a:rPr lang="en-PH" dirty="0"/>
              <a:t> </a:t>
            </a:r>
            <a:r>
              <a:rPr lang="en-PH" dirty="0" err="1"/>
              <a:t>Pangulong</a:t>
            </a:r>
            <a:r>
              <a:rPr lang="en-PH" dirty="0"/>
              <a:t> Marcos </a:t>
            </a:r>
          </a:p>
          <a:p>
            <a:r>
              <a:rPr lang="en-PH" dirty="0" err="1"/>
              <a:t>Pagsasarili</a:t>
            </a:r>
            <a:r>
              <a:rPr lang="en-PH" dirty="0"/>
              <a:t> o autonomy ng </a:t>
            </a:r>
            <a:r>
              <a:rPr lang="en-PH" dirty="0" err="1"/>
              <a:t>Surian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 </a:t>
            </a:r>
          </a:p>
          <a:p>
            <a:pPr marL="0" indent="0">
              <a:buNone/>
            </a:pPr>
            <a:r>
              <a:rPr lang="en-PH" b="1" dirty="0"/>
              <a:t>Hulyo 29, 1971 </a:t>
            </a:r>
          </a:p>
          <a:p>
            <a:r>
              <a:rPr lang="en-PH" dirty="0"/>
              <a:t>Memo </a:t>
            </a:r>
            <a:r>
              <a:rPr lang="en-PH" dirty="0" err="1"/>
              <a:t>Sirkular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488 </a:t>
            </a:r>
          </a:p>
          <a:p>
            <a:r>
              <a:rPr lang="en-PH" dirty="0" err="1"/>
              <a:t>Pagdaraos</a:t>
            </a:r>
            <a:r>
              <a:rPr lang="en-PH" dirty="0"/>
              <a:t> ng </a:t>
            </a:r>
            <a:r>
              <a:rPr lang="en-PH" dirty="0" err="1"/>
              <a:t>palatuntunan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pagdiriwang</a:t>
            </a:r>
            <a:r>
              <a:rPr lang="en-PH" dirty="0"/>
              <a:t> ng </a:t>
            </a:r>
            <a:r>
              <a:rPr lang="en-PH" dirty="0" err="1"/>
              <a:t>Linggo</a:t>
            </a:r>
            <a:r>
              <a:rPr lang="en-PH" dirty="0"/>
              <a:t> ng </a:t>
            </a:r>
            <a:r>
              <a:rPr lang="en-PH" dirty="0" err="1"/>
              <a:t>Wika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tanggapan</a:t>
            </a:r>
            <a:r>
              <a:rPr lang="en-PH" dirty="0"/>
              <a:t> ng </a:t>
            </a:r>
            <a:r>
              <a:rPr lang="en-PH" dirty="0" err="1"/>
              <a:t>pamahalaan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7DAB-CE4B-433B-A5B4-DC2B78F8F8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H" b="1" dirty="0"/>
              <a:t>Dis. 1, 1972 </a:t>
            </a:r>
          </a:p>
          <a:p>
            <a:r>
              <a:rPr lang="en-PH" dirty="0" err="1"/>
              <a:t>Kautusan</a:t>
            </a:r>
            <a:r>
              <a:rPr lang="en-PH" dirty="0"/>
              <a:t> </a:t>
            </a:r>
            <a:r>
              <a:rPr lang="en-PH" dirty="0" err="1"/>
              <a:t>Panlahat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17 </a:t>
            </a:r>
            <a:r>
              <a:rPr lang="en-PH" dirty="0" err="1"/>
              <a:t>ni</a:t>
            </a:r>
            <a:r>
              <a:rPr lang="en-PH" dirty="0"/>
              <a:t> Pang. Marcos </a:t>
            </a:r>
          </a:p>
          <a:p>
            <a:r>
              <a:rPr lang="en-PH" dirty="0" err="1"/>
              <a:t>Ipinalimbag</a:t>
            </a:r>
            <a:r>
              <a:rPr lang="en-PH" dirty="0"/>
              <a:t> ang </a:t>
            </a:r>
            <a:r>
              <a:rPr lang="en-PH" dirty="0" err="1"/>
              <a:t>Saligang</a:t>
            </a:r>
            <a:r>
              <a:rPr lang="en-PH" dirty="0"/>
              <a:t> Batas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Pilipino at Ingles </a:t>
            </a:r>
            <a:r>
              <a:rPr lang="en-PH" dirty="0" err="1"/>
              <a:t>bago</a:t>
            </a:r>
            <a:r>
              <a:rPr lang="en-PH" dirty="0"/>
              <a:t> </a:t>
            </a:r>
            <a:r>
              <a:rPr lang="en-PH" dirty="0" err="1"/>
              <a:t>idaos</a:t>
            </a:r>
            <a:r>
              <a:rPr lang="en-PH" dirty="0"/>
              <a:t> ang </a:t>
            </a:r>
            <a:r>
              <a:rPr lang="en-PH" dirty="0" err="1"/>
              <a:t>plebisito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ratipikasyon</a:t>
            </a:r>
            <a:r>
              <a:rPr lang="en-PH" dirty="0"/>
              <a:t> </a:t>
            </a:r>
            <a:r>
              <a:rPr lang="en-PH" dirty="0" err="1"/>
              <a:t>nito</a:t>
            </a:r>
            <a:r>
              <a:rPr lang="en-PH" dirty="0"/>
              <a:t> </a:t>
            </a:r>
            <a:r>
              <a:rPr lang="en-PH" dirty="0" err="1"/>
              <a:t>noong</a:t>
            </a:r>
            <a:r>
              <a:rPr lang="en-PH" dirty="0"/>
              <a:t> </a:t>
            </a:r>
            <a:r>
              <a:rPr lang="en-PH" dirty="0" err="1"/>
              <a:t>Enero</a:t>
            </a:r>
            <a:r>
              <a:rPr lang="en-PH" dirty="0"/>
              <a:t> 15, 1973 </a:t>
            </a:r>
          </a:p>
          <a:p>
            <a:pPr marL="0" indent="0">
              <a:buNone/>
            </a:pPr>
            <a:r>
              <a:rPr lang="en-PH" b="1" dirty="0"/>
              <a:t>Mayo 1973 </a:t>
            </a:r>
          </a:p>
          <a:p>
            <a:r>
              <a:rPr lang="en-PH" dirty="0" err="1"/>
              <a:t>Tinanggap</a:t>
            </a:r>
            <a:r>
              <a:rPr lang="en-PH" dirty="0"/>
              <a:t> ang </a:t>
            </a:r>
            <a:r>
              <a:rPr lang="en-PH" dirty="0" err="1"/>
              <a:t>pagsang-ayon</a:t>
            </a:r>
            <a:r>
              <a:rPr lang="en-PH" dirty="0"/>
              <a:t> ng </a:t>
            </a:r>
            <a:r>
              <a:rPr lang="en-PH" dirty="0" err="1"/>
              <a:t>Kalihim</a:t>
            </a:r>
            <a:r>
              <a:rPr lang="en-PH" dirty="0"/>
              <a:t> ng </a:t>
            </a:r>
            <a:r>
              <a:rPr lang="en-PH" dirty="0" err="1"/>
              <a:t>Katarungan</a:t>
            </a:r>
            <a:r>
              <a:rPr lang="en-PH" dirty="0"/>
              <a:t>, Vicente Abad Santos, </a:t>
            </a:r>
            <a:r>
              <a:rPr lang="en-PH" dirty="0" err="1"/>
              <a:t>hinggil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pagiging</a:t>
            </a:r>
            <a:r>
              <a:rPr lang="en-PH" dirty="0"/>
              <a:t> </a:t>
            </a:r>
            <a:r>
              <a:rPr lang="en-PH" dirty="0" err="1"/>
              <a:t>opisyal</a:t>
            </a:r>
            <a:r>
              <a:rPr lang="en-PH" dirty="0"/>
              <a:t> ng Filipino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Pambansa </a:t>
            </a:r>
            <a:r>
              <a:rPr lang="en-PH" dirty="0" err="1"/>
              <a:t>sa</a:t>
            </a:r>
            <a:r>
              <a:rPr lang="en-PH" dirty="0"/>
              <a:t> Bagong </a:t>
            </a:r>
            <a:r>
              <a:rPr lang="en-PH" dirty="0" err="1"/>
              <a:t>Konstitusyon</a:t>
            </a:r>
            <a:r>
              <a:rPr lang="en-PH" dirty="0"/>
              <a:t>, </a:t>
            </a:r>
            <a:r>
              <a:rPr lang="en-PH" dirty="0" err="1"/>
              <a:t>gayundin</a:t>
            </a:r>
            <a:r>
              <a:rPr lang="en-PH" dirty="0"/>
              <a:t> ang </a:t>
            </a:r>
            <a:r>
              <a:rPr lang="en-PH" dirty="0" err="1"/>
              <a:t>pagiging</a:t>
            </a:r>
            <a:r>
              <a:rPr lang="en-PH" dirty="0"/>
              <a:t> </a:t>
            </a:r>
            <a:r>
              <a:rPr lang="en-PH" dirty="0" err="1"/>
              <a:t>asignatura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pag-aaral</a:t>
            </a:r>
            <a:r>
              <a:rPr lang="en-PH" dirty="0"/>
              <a:t> at </a:t>
            </a:r>
            <a:r>
              <a:rPr lang="en-PH" dirty="0" err="1"/>
              <a:t>midyum</a:t>
            </a:r>
            <a:r>
              <a:rPr lang="en-PH" dirty="0"/>
              <a:t> ng </a:t>
            </a:r>
            <a:r>
              <a:rPr lang="en-PH" dirty="0" err="1"/>
              <a:t>pagtuturo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antas</a:t>
            </a:r>
            <a:r>
              <a:rPr lang="en-PH" dirty="0"/>
              <a:t> ng </a:t>
            </a:r>
            <a:r>
              <a:rPr lang="en-PH" dirty="0" err="1"/>
              <a:t>paaralan</a:t>
            </a:r>
            <a:r>
              <a:rPr lang="en-PH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EEE6C6-38D1-430E-9E9C-70AB3F23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190930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42F0-A671-4E60-9286-B8787AB59D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PH" b="1" dirty="0"/>
              <a:t>1973</a:t>
            </a:r>
            <a:r>
              <a:rPr lang="en-PH" dirty="0"/>
              <a:t> </a:t>
            </a:r>
          </a:p>
          <a:p>
            <a:r>
              <a:rPr lang="en-PH" dirty="0" err="1"/>
              <a:t>Resolusyon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73-7 ng </a:t>
            </a:r>
            <a:r>
              <a:rPr lang="en-PH" dirty="0" err="1"/>
              <a:t>Pambansang</a:t>
            </a:r>
            <a:r>
              <a:rPr lang="en-PH" dirty="0"/>
              <a:t> </a:t>
            </a:r>
            <a:r>
              <a:rPr lang="en-PH" dirty="0" err="1"/>
              <a:t>Lupon</a:t>
            </a:r>
            <a:r>
              <a:rPr lang="en-PH" dirty="0"/>
              <a:t> ng </a:t>
            </a:r>
            <a:r>
              <a:rPr lang="en-PH" dirty="0" err="1"/>
              <a:t>Edukasyon</a:t>
            </a:r>
            <a:r>
              <a:rPr lang="en-PH" dirty="0"/>
              <a:t> </a:t>
            </a:r>
          </a:p>
          <a:p>
            <a:r>
              <a:rPr lang="en-PH" dirty="0" err="1"/>
              <a:t>Pagluwal</a:t>
            </a:r>
            <a:r>
              <a:rPr lang="en-PH" dirty="0"/>
              <a:t> ng </a:t>
            </a:r>
            <a:r>
              <a:rPr lang="en-PH" dirty="0" err="1"/>
              <a:t>bilinggwalismo</a:t>
            </a:r>
            <a:r>
              <a:rPr lang="en-PH" dirty="0"/>
              <a:t> o </a:t>
            </a:r>
            <a:r>
              <a:rPr lang="en-PH" dirty="0" err="1"/>
              <a:t>Patakarang</a:t>
            </a:r>
            <a:r>
              <a:rPr lang="en-PH" dirty="0"/>
              <a:t> </a:t>
            </a:r>
            <a:r>
              <a:rPr lang="en-PH" dirty="0" err="1"/>
              <a:t>Bilingwal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Edukasyong</a:t>
            </a:r>
            <a:r>
              <a:rPr lang="en-PH" dirty="0"/>
              <a:t> Pilipino </a:t>
            </a:r>
          </a:p>
          <a:p>
            <a:pPr marL="0" indent="0">
              <a:buNone/>
            </a:pPr>
            <a:r>
              <a:rPr lang="en-PH" b="1" dirty="0"/>
              <a:t>Hulyo 21, 1978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Pangministri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22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Juan L. Manuel, MECS </a:t>
            </a:r>
          </a:p>
          <a:p>
            <a:r>
              <a:rPr lang="en-PH" dirty="0"/>
              <a:t>Nag-</a:t>
            </a:r>
            <a:r>
              <a:rPr lang="en-PH" dirty="0" err="1"/>
              <a:t>uutos</a:t>
            </a:r>
            <a:r>
              <a:rPr lang="en-PH" dirty="0"/>
              <a:t> ng </a:t>
            </a:r>
            <a:r>
              <a:rPr lang="en-PH" dirty="0" err="1"/>
              <a:t>pagkakaroon</a:t>
            </a:r>
            <a:r>
              <a:rPr lang="en-PH" dirty="0"/>
              <a:t> ng 6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yunit</a:t>
            </a:r>
            <a:r>
              <a:rPr lang="en-PH" dirty="0"/>
              <a:t> ng Filipino </a:t>
            </a:r>
            <a:r>
              <a:rPr lang="en-PH" dirty="0" err="1"/>
              <a:t>sa</a:t>
            </a:r>
            <a:r>
              <a:rPr lang="en-PH" dirty="0"/>
              <a:t> lahat ng </a:t>
            </a:r>
            <a:r>
              <a:rPr lang="en-PH" dirty="0" err="1"/>
              <a:t>kurso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tersyarya</a:t>
            </a:r>
            <a:r>
              <a:rPr lang="en-PH" dirty="0"/>
              <a:t> at 12 </a:t>
            </a:r>
            <a:r>
              <a:rPr lang="en-PH" dirty="0" err="1"/>
              <a:t>yunit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kursong</a:t>
            </a:r>
            <a:r>
              <a:rPr lang="en-PH" dirty="0"/>
              <a:t> pang-</a:t>
            </a:r>
            <a:r>
              <a:rPr lang="en-PH" dirty="0" err="1"/>
              <a:t>edukasyon</a:t>
            </a:r>
            <a:r>
              <a:rPr lang="en-PH" dirty="0"/>
              <a:t> </a:t>
            </a:r>
          </a:p>
          <a:p>
            <a:r>
              <a:rPr lang="en-PH" dirty="0" err="1"/>
              <a:t>Nabanggit</a:t>
            </a:r>
            <a:r>
              <a:rPr lang="en-PH" dirty="0"/>
              <a:t> din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kautusan</a:t>
            </a:r>
            <a:r>
              <a:rPr lang="en-PH" dirty="0"/>
              <a:t> </a:t>
            </a:r>
            <a:r>
              <a:rPr lang="en-PH" dirty="0" err="1"/>
              <a:t>ito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ang Filipino ay </a:t>
            </a:r>
            <a:r>
              <a:rPr lang="en-PH" dirty="0" err="1"/>
              <a:t>gagamiting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panturo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ilan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pandalubhasang</a:t>
            </a:r>
            <a:r>
              <a:rPr lang="en-PH" dirty="0"/>
              <a:t> </a:t>
            </a:r>
            <a:r>
              <a:rPr lang="en-PH" dirty="0" err="1"/>
              <a:t>aralin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pagpasok</a:t>
            </a:r>
            <a:r>
              <a:rPr lang="en-PH" dirty="0"/>
              <a:t> ng </a:t>
            </a:r>
            <a:r>
              <a:rPr lang="en-PH" dirty="0" err="1"/>
              <a:t>taong-aralan</a:t>
            </a:r>
            <a:r>
              <a:rPr lang="en-PH" dirty="0"/>
              <a:t> 1982-83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B54B-044F-46A3-AF80-63D3018ED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PH" b="1" dirty="0"/>
              <a:t>Hulyo 21, 1978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Pangministri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22 n </a:t>
            </a:r>
            <a:r>
              <a:rPr lang="en-PH" dirty="0" err="1"/>
              <a:t>nilagdaan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Juan L. Manuel, MECS </a:t>
            </a:r>
          </a:p>
          <a:p>
            <a:r>
              <a:rPr lang="en-PH" dirty="0"/>
              <a:t>Sa </a:t>
            </a:r>
            <a:r>
              <a:rPr lang="en-PH" dirty="0" err="1"/>
              <a:t>kabuuan</a:t>
            </a:r>
            <a:r>
              <a:rPr lang="en-PH" dirty="0"/>
              <a:t> ng </a:t>
            </a:r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ito</a:t>
            </a:r>
            <a:r>
              <a:rPr lang="en-PH" dirty="0"/>
              <a:t>, </a:t>
            </a:r>
            <a:r>
              <a:rPr lang="en-PH" dirty="0" err="1"/>
              <a:t>simula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SY 1980-81, lahat ng </a:t>
            </a:r>
            <a:r>
              <a:rPr lang="en-PH" dirty="0" err="1"/>
              <a:t>magsisipagtapos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kolehiyo</a:t>
            </a:r>
            <a:r>
              <a:rPr lang="en-PH" dirty="0"/>
              <a:t> ay </a:t>
            </a:r>
            <a:r>
              <a:rPr lang="en-PH" dirty="0" err="1"/>
              <a:t>dapat</a:t>
            </a:r>
            <a:r>
              <a:rPr lang="en-PH" dirty="0"/>
              <a:t> </a:t>
            </a:r>
            <a:r>
              <a:rPr lang="en-PH" dirty="0" err="1"/>
              <a:t>nakakuha</a:t>
            </a:r>
            <a:r>
              <a:rPr lang="en-PH" dirty="0"/>
              <a:t> ng 6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yunit</a:t>
            </a:r>
            <a:r>
              <a:rPr lang="en-PH" dirty="0"/>
              <a:t> ng Filipino</a:t>
            </a:r>
          </a:p>
          <a:p>
            <a:pPr marL="0" indent="0">
              <a:buNone/>
            </a:pPr>
            <a:r>
              <a:rPr lang="en-PH" b="1" dirty="0"/>
              <a:t>1987 </a:t>
            </a:r>
          </a:p>
          <a:p>
            <a:r>
              <a:rPr lang="en-PH" dirty="0"/>
              <a:t>Art. 14, </a:t>
            </a:r>
            <a:r>
              <a:rPr lang="en-PH" dirty="0" err="1"/>
              <a:t>Sek</a:t>
            </a:r>
            <a:r>
              <a:rPr lang="en-PH" dirty="0"/>
              <a:t>. 6 ng </a:t>
            </a:r>
            <a:r>
              <a:rPr lang="en-PH" dirty="0" err="1"/>
              <a:t>panukalang</a:t>
            </a:r>
            <a:r>
              <a:rPr lang="en-PH" dirty="0"/>
              <a:t> </a:t>
            </a:r>
            <a:r>
              <a:rPr lang="en-PH" dirty="0" err="1"/>
              <a:t>Saligang</a:t>
            </a:r>
            <a:r>
              <a:rPr lang="en-PH" dirty="0"/>
              <a:t> Batas </a:t>
            </a:r>
          </a:p>
          <a:p>
            <a:r>
              <a:rPr lang="en-PH" dirty="0" err="1"/>
              <a:t>Pagtitiyak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tadhana</a:t>
            </a:r>
            <a:r>
              <a:rPr lang="en-PH" dirty="0"/>
              <a:t> </a:t>
            </a:r>
            <a:r>
              <a:rPr lang="en-PH" dirty="0" err="1"/>
              <a:t>tungkol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paggamit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904B87-E944-49D1-9FC3-9F7022E6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1561561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19A8-4BCB-4F78-B66C-5A2D5B6F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>
                <a:solidFill>
                  <a:srgbClr val="002060"/>
                </a:solidFill>
              </a:rPr>
              <a:t>MODYUL 4 SA KOMUNIKASYON SA AKADEMIKONG FILIPINO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DF32-37D7-4619-B5CB-8E237D602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0117"/>
            <a:ext cx="5181600" cy="3666845"/>
          </a:xfrm>
        </p:spPr>
        <p:txBody>
          <a:bodyPr/>
          <a:lstStyle/>
          <a:p>
            <a:pPr marL="0" indent="0">
              <a:buNone/>
            </a:pPr>
            <a:r>
              <a:rPr lang="en-PH" sz="3200" b="1" dirty="0"/>
              <a:t>LAYUNIN SA PAG-AARAL </a:t>
            </a:r>
          </a:p>
          <a:p>
            <a:r>
              <a:rPr lang="en-PH" dirty="0" err="1"/>
              <a:t>Nakapagbibigay</a:t>
            </a:r>
            <a:r>
              <a:rPr lang="en-PH" dirty="0"/>
              <a:t> ng </a:t>
            </a:r>
            <a:r>
              <a:rPr lang="en-PH" dirty="0" err="1"/>
              <a:t>sariling</a:t>
            </a:r>
            <a:r>
              <a:rPr lang="en-PH" dirty="0"/>
              <a:t> </a:t>
            </a:r>
            <a:r>
              <a:rPr lang="en-PH" dirty="0" err="1"/>
              <a:t>opinyon</a:t>
            </a:r>
            <a:r>
              <a:rPr lang="en-PH" dirty="0"/>
              <a:t> </a:t>
            </a:r>
            <a:r>
              <a:rPr lang="en-PH" dirty="0" err="1"/>
              <a:t>hinggil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usapin</a:t>
            </a:r>
            <a:r>
              <a:rPr lang="en-PH" dirty="0"/>
              <a:t> o </a:t>
            </a:r>
            <a:r>
              <a:rPr lang="en-PH" dirty="0" err="1"/>
              <a:t>isyung</a:t>
            </a:r>
            <a:r>
              <a:rPr lang="en-PH" dirty="0"/>
              <a:t> </a:t>
            </a:r>
            <a:r>
              <a:rPr lang="en-PH" dirty="0" err="1"/>
              <a:t>pangwika</a:t>
            </a:r>
            <a:r>
              <a:rPr lang="en-PH" dirty="0"/>
              <a:t> </a:t>
            </a:r>
            <a:r>
              <a:rPr lang="en-PH" dirty="0" err="1"/>
              <a:t>alinsunod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batas</a:t>
            </a:r>
            <a:r>
              <a:rPr lang="en-PH" dirty="0"/>
              <a:t> at </a:t>
            </a:r>
            <a:r>
              <a:rPr lang="en-PH" dirty="0" err="1"/>
              <a:t>alituntuning</a:t>
            </a:r>
            <a:r>
              <a:rPr lang="en-PH" dirty="0"/>
              <a:t> </a:t>
            </a:r>
            <a:r>
              <a:rPr lang="en-PH" dirty="0" err="1"/>
              <a:t>gumagabay</a:t>
            </a:r>
            <a:r>
              <a:rPr lang="en-PH" dirty="0"/>
              <a:t> </a:t>
            </a:r>
            <a:r>
              <a:rPr lang="en-PH" dirty="0" err="1"/>
              <a:t>rito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ACE8-46EB-4C88-ABF7-93332672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0117"/>
            <a:ext cx="5181600" cy="3666845"/>
          </a:xfrm>
        </p:spPr>
        <p:txBody>
          <a:bodyPr/>
          <a:lstStyle/>
          <a:p>
            <a:pPr marL="0" indent="0">
              <a:buNone/>
            </a:pPr>
            <a:r>
              <a:rPr lang="en-PH" sz="3200" b="1" dirty="0"/>
              <a:t>MGA NILALAMAN </a:t>
            </a:r>
          </a:p>
          <a:p>
            <a:pPr marL="0" indent="0">
              <a:buNone/>
            </a:pPr>
            <a:r>
              <a:rPr lang="en-PH" dirty="0"/>
              <a:t>1. </a:t>
            </a:r>
            <a:r>
              <a:rPr lang="en-PH" dirty="0" err="1"/>
              <a:t>Pinagmulan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Filipino 2. Kasaysayan ng </a:t>
            </a:r>
            <a:r>
              <a:rPr lang="en-PH" dirty="0" err="1"/>
              <a:t>Wikang</a:t>
            </a:r>
            <a:r>
              <a:rPr lang="en-PH" dirty="0"/>
              <a:t> Pambansa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8735-96F7-45CA-AF49-3354D5AA8224}"/>
              </a:ext>
            </a:extLst>
          </p:cNvPr>
          <p:cNvSpPr txBox="1"/>
          <p:nvPr/>
        </p:nvSpPr>
        <p:spPr>
          <a:xfrm>
            <a:off x="2510118" y="1690688"/>
            <a:ext cx="6777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b="1" dirty="0">
                <a:solidFill>
                  <a:srgbClr val="C00000"/>
                </a:solidFill>
              </a:rPr>
              <a:t>KASAYSAYAN NG WIKANG PAMBANSA</a:t>
            </a:r>
          </a:p>
        </p:txBody>
      </p:sp>
    </p:spTree>
    <p:extLst>
      <p:ext uri="{BB962C8B-B14F-4D97-AF65-F5344CB8AC3E}">
        <p14:creationId xmlns:p14="http://schemas.microsoft.com/office/powerpoint/2010/main" val="4236998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0C4F-626B-48F8-8A5B-A1B880A6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solidFill>
                  <a:srgbClr val="C00000"/>
                </a:solidFill>
              </a:rPr>
              <a:t>PRESENTASYON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956A-FF88-48DF-9045-A67C86025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3212" y="1897343"/>
            <a:ext cx="8234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/>
              <a:t>ANO NGA BA ANG PINAGKAIBA NG FILIPINO SA PILIPINO? FILIPINO SA TAGALOG? </a:t>
            </a:r>
          </a:p>
          <a:p>
            <a:pPr marL="0" indent="0">
              <a:buNone/>
            </a:pPr>
            <a:endParaRPr lang="en-PH" sz="3600" dirty="0"/>
          </a:p>
          <a:p>
            <a:pPr marL="0" indent="0">
              <a:buNone/>
            </a:pPr>
            <a:r>
              <a:rPr lang="en-PH" sz="3600" dirty="0"/>
              <a:t>IISA LANG BA ANG IBIG SABIHIN NG MGA TERMINOLOHIYANG ITO?</a:t>
            </a:r>
          </a:p>
        </p:txBody>
      </p:sp>
    </p:spTree>
    <p:extLst>
      <p:ext uri="{BB962C8B-B14F-4D97-AF65-F5344CB8AC3E}">
        <p14:creationId xmlns:p14="http://schemas.microsoft.com/office/powerpoint/2010/main" val="317369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8C7A-F4DF-4839-B3C9-8B551A23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6600" b="1" dirty="0">
                <a:solidFill>
                  <a:srgbClr val="C00000"/>
                </a:solidFill>
              </a:rPr>
              <a:t>PAGTALAKAY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E520-3B82-4093-BED3-C1158C88A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err="1"/>
              <a:t>Alam</a:t>
            </a:r>
            <a:r>
              <a:rPr lang="en-PH" dirty="0"/>
              <a:t> </a:t>
            </a:r>
            <a:r>
              <a:rPr lang="en-PH" dirty="0" err="1"/>
              <a:t>mo</a:t>
            </a:r>
            <a:r>
              <a:rPr lang="en-PH" dirty="0"/>
              <a:t> </a:t>
            </a:r>
            <a:r>
              <a:rPr lang="en-PH" dirty="0" err="1"/>
              <a:t>ba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bago</a:t>
            </a:r>
            <a:r>
              <a:rPr lang="en-PH" dirty="0"/>
              <a:t> pa </a:t>
            </a:r>
            <a:r>
              <a:rPr lang="en-PH" dirty="0" err="1"/>
              <a:t>dumating</a:t>
            </a:r>
            <a:r>
              <a:rPr lang="en-PH" dirty="0"/>
              <a:t> ang mga Espanyol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Pilipinas</a:t>
            </a:r>
            <a:r>
              <a:rPr lang="en-PH" dirty="0"/>
              <a:t> ay may </a:t>
            </a:r>
            <a:r>
              <a:rPr lang="en-PH" dirty="0" err="1"/>
              <a:t>sariling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gamit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pagsulat</a:t>
            </a:r>
            <a:r>
              <a:rPr lang="en-PH" dirty="0"/>
              <a:t> ang mga </a:t>
            </a:r>
            <a:r>
              <a:rPr lang="en-PH" dirty="0" err="1"/>
              <a:t>katutubong</a:t>
            </a:r>
            <a:r>
              <a:rPr lang="en-PH" dirty="0"/>
              <a:t> Pilipino? </a:t>
            </a:r>
          </a:p>
          <a:p>
            <a:pPr marL="0" indent="0" algn="ctr">
              <a:buNone/>
            </a:pPr>
            <a:r>
              <a:rPr lang="en-PH" sz="3600" b="1" dirty="0">
                <a:solidFill>
                  <a:srgbClr val="C00000"/>
                </a:solidFill>
              </a:rPr>
              <a:t>ITO AY TINATAWAG NA BAYBAYIN.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38E1F-A44D-4E7E-9644-6C4252BC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745" y="2439651"/>
            <a:ext cx="5181600" cy="1978698"/>
          </a:xfrm>
        </p:spPr>
        <p:txBody>
          <a:bodyPr>
            <a:normAutofit/>
          </a:bodyPr>
          <a:lstStyle/>
          <a:p>
            <a:r>
              <a:rPr lang="en-PH" sz="3200" dirty="0"/>
              <a:t>Ang </a:t>
            </a:r>
            <a:r>
              <a:rPr lang="en-PH" sz="3200" b="1" dirty="0">
                <a:solidFill>
                  <a:srgbClr val="C00000"/>
                </a:solidFill>
              </a:rPr>
              <a:t>BAYBAYIN</a:t>
            </a:r>
            <a:r>
              <a:rPr lang="en-PH" sz="3200" dirty="0"/>
              <a:t> ay </a:t>
            </a:r>
            <a:r>
              <a:rPr lang="en-PH" sz="3200" dirty="0" err="1"/>
              <a:t>sinasabing</a:t>
            </a:r>
            <a:r>
              <a:rPr lang="en-PH" sz="3200" dirty="0"/>
              <a:t> </a:t>
            </a:r>
            <a:r>
              <a:rPr lang="en-PH" sz="3200" dirty="0" err="1"/>
              <a:t>orihinal</a:t>
            </a:r>
            <a:r>
              <a:rPr lang="en-PH" sz="3200" dirty="0"/>
              <a:t> </a:t>
            </a:r>
            <a:r>
              <a:rPr lang="en-PH" sz="3200" dirty="0" err="1"/>
              <a:t>na</a:t>
            </a:r>
            <a:r>
              <a:rPr lang="en-PH" sz="3200" dirty="0"/>
              <a:t> </a:t>
            </a:r>
            <a:r>
              <a:rPr lang="en-PH" sz="3200" dirty="0" err="1"/>
              <a:t>imbensyon</a:t>
            </a:r>
            <a:r>
              <a:rPr lang="en-PH" sz="3200" dirty="0"/>
              <a:t> ng mga Pilipino. </a:t>
            </a:r>
          </a:p>
        </p:txBody>
      </p:sp>
    </p:spTree>
    <p:extLst>
      <p:ext uri="{BB962C8B-B14F-4D97-AF65-F5344CB8AC3E}">
        <p14:creationId xmlns:p14="http://schemas.microsoft.com/office/powerpoint/2010/main" val="3024778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ybayin Script">
            <a:extLst>
              <a:ext uri="{FF2B5EF4-FFF2-40B4-BE49-F238E27FC236}">
                <a16:creationId xmlns:a16="http://schemas.microsoft.com/office/drawing/2014/main" id="{2B540F18-E8B2-B2F7-C174-72F776FF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52400"/>
            <a:ext cx="6835102" cy="65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D763-02E1-4150-AB37-3AB8ED55B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972" y="2286001"/>
            <a:ext cx="10441172" cy="10207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sz="4000" dirty="0"/>
              <a:t>Sa </a:t>
            </a:r>
            <a:r>
              <a:rPr lang="en-PH" sz="4000" dirty="0" err="1"/>
              <a:t>panahon</a:t>
            </a:r>
            <a:r>
              <a:rPr lang="en-PH" sz="4000" dirty="0"/>
              <a:t> </a:t>
            </a:r>
            <a:r>
              <a:rPr lang="en-PH" sz="4000" dirty="0" err="1"/>
              <a:t>ngayon</a:t>
            </a:r>
            <a:r>
              <a:rPr lang="en-PH" sz="4000" dirty="0"/>
              <a:t>, ang </a:t>
            </a:r>
            <a:r>
              <a:rPr lang="en-PH" sz="4000" dirty="0" err="1"/>
              <a:t>Wikang</a:t>
            </a:r>
            <a:r>
              <a:rPr lang="en-PH" sz="4000" dirty="0"/>
              <a:t> Filipino ay </a:t>
            </a:r>
            <a:r>
              <a:rPr lang="en-PH" sz="4000" dirty="0" err="1"/>
              <a:t>bunga</a:t>
            </a:r>
            <a:r>
              <a:rPr lang="en-PH" sz="4000" dirty="0"/>
              <a:t> </a:t>
            </a:r>
            <a:r>
              <a:rPr lang="en-PH" sz="4000" dirty="0" err="1"/>
              <a:t>na</a:t>
            </a:r>
            <a:r>
              <a:rPr lang="en-PH" sz="4000" dirty="0"/>
              <a:t> ng mga </a:t>
            </a:r>
            <a:r>
              <a:rPr lang="en-PH" sz="4000" dirty="0" err="1"/>
              <a:t>impluwensiya</a:t>
            </a:r>
            <a:r>
              <a:rPr lang="en-PH" sz="4000" dirty="0"/>
              <a:t> ng iba’t </a:t>
            </a:r>
            <a:r>
              <a:rPr lang="en-PH" sz="4000" dirty="0" err="1"/>
              <a:t>ibang</a:t>
            </a:r>
            <a:r>
              <a:rPr lang="en-PH" sz="4000" dirty="0"/>
              <a:t> </a:t>
            </a:r>
            <a:r>
              <a:rPr lang="en-PH" sz="4000" dirty="0" err="1"/>
              <a:t>dayuhan</a:t>
            </a:r>
            <a:r>
              <a:rPr lang="en-PH" sz="4000" dirty="0"/>
              <a:t> </a:t>
            </a:r>
            <a:r>
              <a:rPr lang="en-PH" sz="4000" dirty="0" err="1"/>
              <a:t>sa</a:t>
            </a:r>
            <a:r>
              <a:rPr lang="en-PH" sz="4000" dirty="0"/>
              <a:t> </a:t>
            </a:r>
            <a:r>
              <a:rPr lang="en-PH" sz="4000" dirty="0" err="1"/>
              <a:t>bansa</a:t>
            </a:r>
            <a:r>
              <a:rPr lang="en-PH" sz="4000" dirty="0"/>
              <a:t>.</a:t>
            </a:r>
          </a:p>
          <a:p>
            <a:pPr marL="0" indent="0" algn="just">
              <a:buNone/>
            </a:pPr>
            <a:endParaRPr lang="en-PH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18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4CBD-F6B9-48D9-9BE4-94537C21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2640"/>
          </a:xfrm>
        </p:spPr>
        <p:txBody>
          <a:bodyPr>
            <a:noAutofit/>
          </a:bodyPr>
          <a:lstStyle/>
          <a:p>
            <a:pPr algn="ctr"/>
            <a:r>
              <a:rPr lang="en-PH" sz="3200" b="1" dirty="0">
                <a:solidFill>
                  <a:srgbClr val="C00000"/>
                </a:solidFill>
              </a:rPr>
              <a:t>ANG WIKANG FILIPINO AY HINDI LAMANG TUMUTUKOY SA TAGALOG DAHIL SAKLAW DIN NITO ANG IBA PANG MGA WIKA AT DAYALEKTO NA GINAGAMIT SA BUONG BANSA.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9C6-52B7-4CB5-B305-A959FCF5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501153"/>
            <a:ext cx="10687493" cy="2814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Sa </a:t>
            </a:r>
            <a:r>
              <a:rPr lang="en-PH" dirty="0" err="1"/>
              <a:t>tulong</a:t>
            </a:r>
            <a:r>
              <a:rPr lang="en-PH" dirty="0"/>
              <a:t> ng </a:t>
            </a:r>
            <a:r>
              <a:rPr lang="en-PH" b="1" dirty="0" err="1"/>
              <a:t>Saligang</a:t>
            </a:r>
            <a:r>
              <a:rPr lang="en-PH" b="1" dirty="0"/>
              <a:t> Batas</a:t>
            </a:r>
            <a:r>
              <a:rPr lang="en-PH" dirty="0"/>
              <a:t> </a:t>
            </a:r>
            <a:r>
              <a:rPr lang="en-PH" b="1" dirty="0"/>
              <a:t>1935 kung </a:t>
            </a:r>
            <a:r>
              <a:rPr lang="en-PH" b="1" dirty="0" err="1"/>
              <a:t>saan</a:t>
            </a:r>
            <a:r>
              <a:rPr lang="en-PH" b="1" dirty="0"/>
              <a:t> </a:t>
            </a:r>
            <a:r>
              <a:rPr lang="en-PH" b="1" dirty="0" err="1"/>
              <a:t>n</a:t>
            </a:r>
            <a:r>
              <a:rPr lang="en-PH" dirty="0" err="1"/>
              <a:t>agkaroon</a:t>
            </a:r>
            <a:r>
              <a:rPr lang="en-PH" dirty="0"/>
              <a:t> ng </a:t>
            </a:r>
            <a:r>
              <a:rPr lang="en-PH" dirty="0" err="1"/>
              <a:t>pambansang</a:t>
            </a:r>
            <a:r>
              <a:rPr lang="en-PH" dirty="0"/>
              <a:t> </a:t>
            </a:r>
            <a:r>
              <a:rPr lang="en-PH" dirty="0" err="1"/>
              <a:t>asembleya</a:t>
            </a:r>
            <a:r>
              <a:rPr lang="en-PH" dirty="0"/>
              <a:t> </a:t>
            </a:r>
            <a:r>
              <a:rPr lang="en-PH" dirty="0" err="1"/>
              <a:t>upang</a:t>
            </a:r>
            <a:r>
              <a:rPr lang="en-PH" dirty="0"/>
              <a:t> </a:t>
            </a:r>
            <a:r>
              <a:rPr lang="en-PH" dirty="0" err="1"/>
              <a:t>magtalaga</a:t>
            </a:r>
            <a:r>
              <a:rPr lang="en-PH" dirty="0"/>
              <a:t> ng </a:t>
            </a:r>
            <a:r>
              <a:rPr lang="en-PH" dirty="0" err="1"/>
              <a:t>isang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, </a:t>
            </a:r>
            <a:r>
              <a:rPr lang="en-PH" b="1" dirty="0" err="1"/>
              <a:t>naisabatas</a:t>
            </a:r>
            <a:r>
              <a:rPr lang="en-PH" b="1" dirty="0"/>
              <a:t> ang </a:t>
            </a:r>
            <a:r>
              <a:rPr lang="en-PH" b="1" dirty="0" err="1"/>
              <a:t>tagalog</a:t>
            </a:r>
            <a:r>
              <a:rPr lang="en-PH" b="1" dirty="0"/>
              <a:t> </a:t>
            </a:r>
            <a:r>
              <a:rPr lang="en-PH" b="1" dirty="0" err="1"/>
              <a:t>bilang</a:t>
            </a:r>
            <a:r>
              <a:rPr lang="en-PH" b="1" dirty="0"/>
              <a:t> </a:t>
            </a:r>
            <a:r>
              <a:rPr lang="en-PH" b="1" dirty="0" err="1"/>
              <a:t>saligan</a:t>
            </a:r>
            <a:r>
              <a:rPr lang="en-PH" b="1" dirty="0"/>
              <a:t> ng </a:t>
            </a:r>
            <a:r>
              <a:rPr lang="en-PH" b="1" dirty="0" err="1"/>
              <a:t>wikang</a:t>
            </a:r>
            <a:r>
              <a:rPr lang="en-PH" b="1" dirty="0"/>
              <a:t> </a:t>
            </a:r>
            <a:r>
              <a:rPr lang="en-PH" b="1" dirty="0" err="1"/>
              <a:t>pambansa</a:t>
            </a:r>
            <a:r>
              <a:rPr lang="en-PH" b="1" dirty="0"/>
              <a:t> </a:t>
            </a:r>
            <a:r>
              <a:rPr lang="en-PH" b="1" dirty="0" err="1"/>
              <a:t>noong</a:t>
            </a:r>
            <a:r>
              <a:rPr lang="en-PH" b="1" dirty="0"/>
              <a:t> 1937. </a:t>
            </a:r>
          </a:p>
        </p:txBody>
      </p:sp>
    </p:spTree>
    <p:extLst>
      <p:ext uri="{BB962C8B-B14F-4D97-AF65-F5344CB8AC3E}">
        <p14:creationId xmlns:p14="http://schemas.microsoft.com/office/powerpoint/2010/main" val="2090066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BF3-2DF0-4EA9-A4D2-1BEB4676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925B-3970-46C4-8DB5-A609BD8F4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/>
              <a:t>1877</a:t>
            </a:r>
          </a:p>
          <a:p>
            <a:r>
              <a:rPr lang="en-PH" dirty="0" err="1"/>
              <a:t>Saligang</a:t>
            </a:r>
            <a:r>
              <a:rPr lang="en-PH" dirty="0"/>
              <a:t> Batas ng Biak-</a:t>
            </a:r>
            <a:r>
              <a:rPr lang="en-PH" dirty="0" err="1"/>
              <a:t>na</a:t>
            </a:r>
            <a:r>
              <a:rPr lang="en-PH" dirty="0"/>
              <a:t>-Bato</a:t>
            </a:r>
          </a:p>
          <a:p>
            <a:r>
              <a:rPr lang="en-PH" dirty="0"/>
              <a:t>Tagalog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opisyal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wika</a:t>
            </a:r>
            <a:r>
              <a:rPr lang="en-PH" dirty="0"/>
              <a:t> ng mga Pilipino</a:t>
            </a:r>
          </a:p>
          <a:p>
            <a:pPr marL="0" indent="0">
              <a:buNone/>
            </a:pPr>
            <a:r>
              <a:rPr lang="en-PH" b="1" dirty="0"/>
              <a:t>1901 </a:t>
            </a:r>
          </a:p>
          <a:p>
            <a:r>
              <a:rPr lang="en-PH" dirty="0"/>
              <a:t>Batas 74 ng </a:t>
            </a:r>
            <a:r>
              <a:rPr lang="en-PH" dirty="0" err="1"/>
              <a:t>Phillippine</a:t>
            </a:r>
            <a:r>
              <a:rPr lang="en-PH" dirty="0"/>
              <a:t> Commission </a:t>
            </a:r>
          </a:p>
          <a:p>
            <a:r>
              <a:rPr lang="en-PH" dirty="0"/>
              <a:t>Ingles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panturo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</a:t>
            </a:r>
            <a:endParaRPr lang="en-P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78EB9-AED2-4D21-A2F7-79E89122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24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/>
              <a:t>1931</a:t>
            </a:r>
            <a:r>
              <a:rPr lang="en-PH" dirty="0"/>
              <a:t> </a:t>
            </a:r>
          </a:p>
          <a:p>
            <a:r>
              <a:rPr lang="en-PH" dirty="0" err="1"/>
              <a:t>Panukalang</a:t>
            </a:r>
            <a:r>
              <a:rPr lang="en-PH" dirty="0"/>
              <a:t> Batas 577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nilagdaan</a:t>
            </a:r>
            <a:r>
              <a:rPr lang="en-PH" dirty="0"/>
              <a:t> ng </a:t>
            </a:r>
            <a:r>
              <a:rPr lang="en-PH" dirty="0" err="1"/>
              <a:t>Kalihim</a:t>
            </a:r>
            <a:r>
              <a:rPr lang="en-PH" dirty="0"/>
              <a:t> ng Public Instruction </a:t>
            </a:r>
          </a:p>
          <a:p>
            <a:r>
              <a:rPr lang="en-PH" dirty="0" err="1"/>
              <a:t>Gamitin</a:t>
            </a:r>
            <a:r>
              <a:rPr lang="en-PH" dirty="0"/>
              <a:t> ang </a:t>
            </a:r>
            <a:r>
              <a:rPr lang="en-PH" dirty="0" err="1"/>
              <a:t>katutubong</a:t>
            </a:r>
            <a:r>
              <a:rPr lang="en-PH" dirty="0"/>
              <a:t> </a:t>
            </a:r>
            <a:r>
              <a:rPr lang="en-PH" dirty="0" err="1"/>
              <a:t>wika</a:t>
            </a:r>
            <a:r>
              <a:rPr lang="en-PH" dirty="0"/>
              <a:t>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panturo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paaralang</a:t>
            </a:r>
            <a:r>
              <a:rPr lang="en-PH" dirty="0"/>
              <a:t> primary </a:t>
            </a:r>
            <a:r>
              <a:rPr lang="en-PH" dirty="0" err="1"/>
              <a:t>simula</a:t>
            </a:r>
            <a:r>
              <a:rPr lang="en-PH" dirty="0"/>
              <a:t> 1932-1933 </a:t>
            </a:r>
          </a:p>
          <a:p>
            <a:pPr marL="0" indent="0">
              <a:buNone/>
            </a:pPr>
            <a:r>
              <a:rPr lang="en-PH" b="1" dirty="0"/>
              <a:t>1935 </a:t>
            </a:r>
          </a:p>
          <a:p>
            <a:r>
              <a:rPr lang="en-PH" dirty="0"/>
              <a:t>Art. 9 </a:t>
            </a:r>
            <a:r>
              <a:rPr lang="en-PH" dirty="0" err="1"/>
              <a:t>Sek</a:t>
            </a:r>
            <a:r>
              <a:rPr lang="en-PH" dirty="0"/>
              <a:t>. 3 ng 1935 </a:t>
            </a:r>
            <a:r>
              <a:rPr lang="en-PH" dirty="0" err="1"/>
              <a:t>Konstitusyon</a:t>
            </a:r>
            <a:r>
              <a:rPr lang="en-PH" dirty="0"/>
              <a:t> </a:t>
            </a:r>
          </a:p>
          <a:p>
            <a:r>
              <a:rPr lang="en-PH" dirty="0" err="1"/>
              <a:t>Pagpapatibay</a:t>
            </a:r>
            <a:r>
              <a:rPr lang="en-PH" dirty="0"/>
              <a:t> at </a:t>
            </a:r>
            <a:r>
              <a:rPr lang="en-PH" dirty="0" err="1"/>
              <a:t>pagpapaunlad</a:t>
            </a:r>
            <a:r>
              <a:rPr lang="en-PH" dirty="0"/>
              <a:t> ng </a:t>
            </a:r>
            <a:r>
              <a:rPr lang="en-PH" dirty="0" err="1"/>
              <a:t>isang</a:t>
            </a:r>
            <a:r>
              <a:rPr lang="en-PH" dirty="0"/>
              <a:t>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ibabatay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isa </a:t>
            </a:r>
            <a:r>
              <a:rPr lang="en-PH" dirty="0" err="1"/>
              <a:t>sa</a:t>
            </a:r>
            <a:r>
              <a:rPr lang="en-PH" dirty="0"/>
              <a:t> mga </a:t>
            </a:r>
            <a:r>
              <a:rPr lang="en-PH" dirty="0" err="1"/>
              <a:t>umiiral</a:t>
            </a:r>
            <a:r>
              <a:rPr lang="en-PH" dirty="0"/>
              <a:t> </a:t>
            </a:r>
            <a:r>
              <a:rPr lang="en-PH" dirty="0" err="1"/>
              <a:t>na</a:t>
            </a:r>
            <a:r>
              <a:rPr lang="en-PH" dirty="0"/>
              <a:t> </a:t>
            </a:r>
            <a:r>
              <a:rPr lang="en-PH" dirty="0" err="1"/>
              <a:t>wika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0726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B9B3-E5E8-41B3-9DCC-CA8C9D651E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/>
              <a:t>Nob.13, 1936 </a:t>
            </a:r>
          </a:p>
          <a:p>
            <a:r>
              <a:rPr lang="en-PH" dirty="0"/>
              <a:t>Batas </a:t>
            </a:r>
            <a:r>
              <a:rPr lang="en-PH" dirty="0" err="1"/>
              <a:t>Komonwelt</a:t>
            </a:r>
            <a:r>
              <a:rPr lang="en-PH" dirty="0"/>
              <a:t> </a:t>
            </a:r>
            <a:r>
              <a:rPr lang="en-PH" dirty="0" err="1"/>
              <a:t>Blg</a:t>
            </a:r>
            <a:r>
              <a:rPr lang="en-PH" dirty="0"/>
              <a:t>. 184 </a:t>
            </a:r>
          </a:p>
          <a:p>
            <a:r>
              <a:rPr lang="en-PH" dirty="0" err="1"/>
              <a:t>Pagtatag</a:t>
            </a:r>
            <a:r>
              <a:rPr lang="en-PH" dirty="0"/>
              <a:t> ng </a:t>
            </a:r>
            <a:r>
              <a:rPr lang="en-PH" dirty="0" err="1"/>
              <a:t>Surian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 </a:t>
            </a:r>
          </a:p>
          <a:p>
            <a:pPr marL="0" indent="0">
              <a:buNone/>
            </a:pPr>
            <a:r>
              <a:rPr lang="en-PH" b="1" dirty="0" err="1"/>
              <a:t>Enero</a:t>
            </a:r>
            <a:r>
              <a:rPr lang="en-PH" b="1" dirty="0"/>
              <a:t> 12, 1937 </a:t>
            </a:r>
          </a:p>
          <a:p>
            <a:r>
              <a:rPr lang="en-PH" dirty="0" err="1"/>
              <a:t>Seksyon</a:t>
            </a:r>
            <a:r>
              <a:rPr lang="en-PH" dirty="0"/>
              <a:t>, Batas </a:t>
            </a:r>
            <a:r>
              <a:rPr lang="en-PH" dirty="0" err="1"/>
              <a:t>Komonwelt</a:t>
            </a:r>
            <a:r>
              <a:rPr lang="en-PH" dirty="0"/>
              <a:t> </a:t>
            </a:r>
            <a:r>
              <a:rPr lang="en-PH" dirty="0" err="1"/>
              <a:t>bilang</a:t>
            </a:r>
            <a:r>
              <a:rPr lang="en-PH" dirty="0"/>
              <a:t> 184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susog</a:t>
            </a:r>
            <a:r>
              <a:rPr lang="en-PH" dirty="0"/>
              <a:t> ng Batas </a:t>
            </a:r>
            <a:r>
              <a:rPr lang="en-PH" dirty="0" err="1"/>
              <a:t>Komonwelt</a:t>
            </a:r>
            <a:r>
              <a:rPr lang="en-PH" dirty="0"/>
              <a:t> 333</a:t>
            </a:r>
          </a:p>
          <a:p>
            <a:r>
              <a:rPr lang="en-PH" dirty="0"/>
              <a:t> </a:t>
            </a:r>
            <a:r>
              <a:rPr lang="en-PH" dirty="0" err="1"/>
              <a:t>Hinirang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Pang. Quezon ang </a:t>
            </a:r>
            <a:r>
              <a:rPr lang="en-PH" dirty="0" err="1"/>
              <a:t>kapulungang</a:t>
            </a:r>
            <a:r>
              <a:rPr lang="en-PH" dirty="0"/>
              <a:t> </a:t>
            </a:r>
            <a:r>
              <a:rPr lang="en-PH" dirty="0" err="1"/>
              <a:t>bubuo</a:t>
            </a:r>
            <a:r>
              <a:rPr lang="en-PH" dirty="0"/>
              <a:t> ng </a:t>
            </a:r>
            <a:r>
              <a:rPr lang="en-PH" dirty="0" err="1"/>
              <a:t>Surian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D53B2-498A-4058-8F5C-BB9FDD5DB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/>
              <a:t>Nob.9, 1937 </a:t>
            </a:r>
          </a:p>
          <a:p>
            <a:r>
              <a:rPr lang="en-PH" dirty="0" err="1"/>
              <a:t>Resolusyon</a:t>
            </a:r>
            <a:r>
              <a:rPr lang="en-PH" dirty="0"/>
              <a:t> ng </a:t>
            </a:r>
            <a:r>
              <a:rPr lang="en-PH" dirty="0" err="1"/>
              <a:t>Surian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Pambansa </a:t>
            </a:r>
          </a:p>
          <a:p>
            <a:r>
              <a:rPr lang="en-PH" dirty="0"/>
              <a:t>Tagalog ang </a:t>
            </a:r>
            <a:r>
              <a:rPr lang="en-PH" dirty="0" err="1"/>
              <a:t>syang</a:t>
            </a:r>
            <a:r>
              <a:rPr lang="en-PH" dirty="0"/>
              <a:t> </a:t>
            </a:r>
            <a:r>
              <a:rPr lang="en-PH" dirty="0" err="1"/>
              <a:t>gagawing</a:t>
            </a:r>
            <a:r>
              <a:rPr lang="en-PH" dirty="0"/>
              <a:t> </a:t>
            </a:r>
            <a:r>
              <a:rPr lang="en-PH" dirty="0" err="1"/>
              <a:t>saligan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b="1" dirty="0"/>
              <a:t>Dis.30, 1937 </a:t>
            </a:r>
          </a:p>
          <a:p>
            <a:r>
              <a:rPr lang="en-PH" dirty="0" err="1"/>
              <a:t>Kautusang</a:t>
            </a:r>
            <a:r>
              <a:rPr lang="en-PH" dirty="0"/>
              <a:t> </a:t>
            </a:r>
            <a:r>
              <a:rPr lang="en-PH" dirty="0" err="1"/>
              <a:t>Tagapagpaganap</a:t>
            </a:r>
            <a:r>
              <a:rPr lang="en-PH" dirty="0"/>
              <a:t> Blg.134 </a:t>
            </a:r>
          </a:p>
          <a:p>
            <a:r>
              <a:rPr lang="en-PH" dirty="0" err="1"/>
              <a:t>Ipinatupad</a:t>
            </a:r>
            <a:r>
              <a:rPr lang="en-PH" dirty="0"/>
              <a:t> </a:t>
            </a:r>
            <a:r>
              <a:rPr lang="en-PH" dirty="0" err="1"/>
              <a:t>ni</a:t>
            </a:r>
            <a:r>
              <a:rPr lang="en-PH" dirty="0"/>
              <a:t> Pang. Quezon ang </a:t>
            </a:r>
            <a:r>
              <a:rPr lang="en-PH" dirty="0" err="1"/>
              <a:t>paggamit</a:t>
            </a:r>
            <a:r>
              <a:rPr lang="en-PH" dirty="0"/>
              <a:t> ng Tagalog </a:t>
            </a:r>
            <a:r>
              <a:rPr lang="en-PH" dirty="0" err="1"/>
              <a:t>bilang</a:t>
            </a:r>
            <a:r>
              <a:rPr lang="en-PH" dirty="0"/>
              <a:t> </a:t>
            </a:r>
            <a:r>
              <a:rPr lang="en-PH" dirty="0" err="1"/>
              <a:t>batayan</a:t>
            </a:r>
            <a:r>
              <a:rPr lang="en-PH" dirty="0"/>
              <a:t> ng </a:t>
            </a:r>
            <a:r>
              <a:rPr lang="en-PH" dirty="0" err="1"/>
              <a:t>wikang</a:t>
            </a:r>
            <a:r>
              <a:rPr lang="en-PH" dirty="0"/>
              <a:t> </a:t>
            </a:r>
            <a:r>
              <a:rPr lang="en-PH" dirty="0" err="1"/>
              <a:t>pambansa</a:t>
            </a:r>
            <a:r>
              <a:rPr lang="en-PH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BCB4C0-BE32-4C3A-BEFF-57524631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C00000"/>
                </a:solidFill>
              </a:rPr>
              <a:t>Kasaysayan ng </a:t>
            </a:r>
            <a:r>
              <a:rPr lang="en-PH" sz="4800" b="1" dirty="0" err="1">
                <a:solidFill>
                  <a:srgbClr val="C00000"/>
                </a:solidFill>
              </a:rPr>
              <a:t>Wikang</a:t>
            </a:r>
            <a:r>
              <a:rPr lang="en-PH" sz="4800" b="1" dirty="0">
                <a:solidFill>
                  <a:srgbClr val="C00000"/>
                </a:solidFill>
              </a:rPr>
              <a:t> Pambansa</a:t>
            </a:r>
          </a:p>
        </p:txBody>
      </p:sp>
    </p:spTree>
    <p:extLst>
      <p:ext uri="{BB962C8B-B14F-4D97-AF65-F5344CB8AC3E}">
        <p14:creationId xmlns:p14="http://schemas.microsoft.com/office/powerpoint/2010/main" val="3203134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1220</Words>
  <Application>Microsoft Macintosh PowerPoint</Application>
  <PresentationFormat>Widescreen</PresentationFormat>
  <Paragraphs>130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KOLEHIYO NG  LUNGSOD NG DASMARIÑAS</vt:lpstr>
      <vt:lpstr>MODYUL 4 SA KOMUNIKASYON SA AKADEMIKONG FILIPINO</vt:lpstr>
      <vt:lpstr>PRESENTASYON</vt:lpstr>
      <vt:lpstr>PAGTALAKAY</vt:lpstr>
      <vt:lpstr>PowerPoint Presentation</vt:lpstr>
      <vt:lpstr>PowerPoint Presentation</vt:lpstr>
      <vt:lpstr>ANG WIKANG FILIPINO AY HINDI LAMANG TUMUTUKOY SA TAGALOG DAHIL SAKLAW DIN NITO ANG IBA PANG MGA WIKA AT DAYALEKTO NA GINAGAMIT SA BUONG BANSA. </vt:lpstr>
      <vt:lpstr>Kasaysayan ng Wikang Pambansa</vt:lpstr>
      <vt:lpstr>Kasaysayan ng Wikang Pambansa</vt:lpstr>
      <vt:lpstr>Kasaysayan ng Wikang Pambansa</vt:lpstr>
      <vt:lpstr>Kasaysayan ng Wikang Pambansa</vt:lpstr>
      <vt:lpstr>Kasaysayan ng Wikang Pambansa</vt:lpstr>
      <vt:lpstr>Kasaysayan ng Wikang Pambansa</vt:lpstr>
      <vt:lpstr>Kasaysayan ng Wikang Pambansa</vt:lpstr>
      <vt:lpstr>Kasaysayan ng Wikang Pambansa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KOLEHIYO NG  LUNGSOD NG DASMARIÑAS</dc:title>
  <dc:creator>JERBERT ABARGOS</dc:creator>
  <cp:lastModifiedBy>Shaira Mae Grencio</cp:lastModifiedBy>
  <cp:revision>99</cp:revision>
  <dcterms:created xsi:type="dcterms:W3CDTF">2023-12-20T09:46:04Z</dcterms:created>
  <dcterms:modified xsi:type="dcterms:W3CDTF">2024-02-02T23:50:40Z</dcterms:modified>
</cp:coreProperties>
</file>