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F24EDF-6707-468A-A103-6D8ED5AAB2E7}" type="datetimeFigureOut">
              <a:rPr lang="en-US" smtClean="0"/>
              <a:t>18-Jul-22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9AB6-6954-4A7E-B45C-06FD254FC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D012-B40C-428A-9E5D-B3543B7E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459" y="4275998"/>
            <a:ext cx="8545492" cy="18137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900" dirty="0"/>
              <a:t>Daniil </a:t>
            </a:r>
            <a:r>
              <a:rPr lang="en-US" sz="3900" dirty="0" err="1"/>
              <a:t>Terebilenko</a:t>
            </a:r>
            <a:r>
              <a:rPr lang="en-US" sz="3900" dirty="0"/>
              <a:t> </a:t>
            </a:r>
          </a:p>
          <a:p>
            <a:r>
              <a:rPr lang="en-US" sz="3900" dirty="0"/>
              <a:t>Junior 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28096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CB26-BB29-42CE-AEA1-673E6554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9600" dirty="0"/>
              <a:t>AWS</a:t>
            </a:r>
            <a:br>
              <a:rPr lang="en-US" sz="9600" dirty="0"/>
            </a:br>
            <a:r>
              <a:rPr lang="en-US" sz="9600" dirty="0" err="1"/>
              <a:t>Skillbuilder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AC26-8B8D-499D-9415-5CDD4056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43" y="2734999"/>
            <a:ext cx="11005888" cy="3194461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16191F"/>
                </a:solidFill>
                <a:effectLst/>
                <a:latin typeface="Open Sans" panose="020B0606030504020204" pitchFamily="34" charset="0"/>
              </a:rPr>
              <a:t>AWS Cloud Practitioner Essentials</a:t>
            </a:r>
          </a:p>
          <a:p>
            <a:r>
              <a:rPr lang="en-US" sz="2800" i="0" dirty="0">
                <a:solidFill>
                  <a:srgbClr val="16191F"/>
                </a:solidFill>
                <a:effectLst/>
                <a:latin typeface="Open Sans" panose="020B0606030504020204" pitchFamily="34" charset="0"/>
              </a:rPr>
              <a:t>Introduction to AWS Identity and Access Management (IAM)</a:t>
            </a:r>
          </a:p>
          <a:p>
            <a:r>
              <a:rPr lang="en-US" sz="2800" i="0" dirty="0">
                <a:solidFill>
                  <a:srgbClr val="16191F"/>
                </a:solidFill>
                <a:effectLst/>
                <a:latin typeface="Open Sans" panose="020B0606030504020204" pitchFamily="34" charset="0"/>
              </a:rPr>
              <a:t>Introduction to AWS Billing and Cost Management</a:t>
            </a:r>
          </a:p>
          <a:p>
            <a:r>
              <a:rPr lang="en-US" sz="2800" i="0" dirty="0">
                <a:solidFill>
                  <a:srgbClr val="16191F"/>
                </a:solidFill>
                <a:effectLst/>
                <a:latin typeface="Open Sans" panose="020B0606030504020204" pitchFamily="34" charset="0"/>
              </a:rPr>
              <a:t>Introduction to AWS Auto Scaling</a:t>
            </a:r>
          </a:p>
          <a:p>
            <a:r>
              <a:rPr lang="en-US" sz="2800" i="0" dirty="0">
                <a:solidFill>
                  <a:srgbClr val="16191F"/>
                </a:solidFill>
                <a:effectLst/>
                <a:latin typeface="Open Sans" panose="020B0606030504020204" pitchFamily="34" charset="0"/>
              </a:rPr>
              <a:t>Introduction to Containers</a:t>
            </a:r>
          </a:p>
          <a:p>
            <a:r>
              <a:rPr lang="en-US" sz="2800" i="0" dirty="0">
                <a:solidFill>
                  <a:srgbClr val="16191F"/>
                </a:solidFill>
                <a:effectLst/>
                <a:latin typeface="Open Sans" panose="020B0606030504020204" pitchFamily="34" charset="0"/>
              </a:rPr>
              <a:t>Introduction to Amazon Virtual Private Cloud (VPC)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E8CDF-896A-4508-A6A8-1FC8B6DA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63" y="278091"/>
            <a:ext cx="1679051" cy="17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0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54BB-BF27-4AE3-87FE-EEA56066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AWS IAM</a:t>
            </a:r>
          </a:p>
        </p:txBody>
      </p:sp>
      <p:pic>
        <p:nvPicPr>
          <p:cNvPr id="3074" name="Picture 2" descr="AWS Cloud Core Concepts / Хабр">
            <a:extLst>
              <a:ext uri="{FF2B5EF4-FFF2-40B4-BE49-F238E27FC236}">
                <a16:creationId xmlns:a16="http://schemas.microsoft.com/office/drawing/2014/main" id="{47169E32-B5B3-43C9-8964-E580929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12" y="2018525"/>
            <a:ext cx="8056775" cy="42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5D6C-D635-4D06-8E22-51F8E51C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AWS Route-53</a:t>
            </a:r>
          </a:p>
        </p:txBody>
      </p:sp>
      <p:pic>
        <p:nvPicPr>
          <p:cNvPr id="4098" name="Picture 2" descr="What is Amazon Route 53? AWS Route 53 Key Features, Benefits">
            <a:extLst>
              <a:ext uri="{FF2B5EF4-FFF2-40B4-BE49-F238E27FC236}">
                <a16:creationId xmlns:a16="http://schemas.microsoft.com/office/drawing/2014/main" id="{8A52AC72-FA77-47F8-8E95-15D60F86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39" y="2881197"/>
            <a:ext cx="4901290" cy="264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NS - Domain Name System">
            <a:extLst>
              <a:ext uri="{FF2B5EF4-FFF2-40B4-BE49-F238E27FC236}">
                <a16:creationId xmlns:a16="http://schemas.microsoft.com/office/drawing/2014/main" id="{6CBFAED2-CC82-447E-8A92-A4795385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90" y="1898617"/>
            <a:ext cx="4610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5D6C-D635-4D06-8E22-51F8E51C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dirty="0"/>
              <a:t>AWS </a:t>
            </a:r>
            <a:br>
              <a:rPr lang="en-US" sz="9600" dirty="0"/>
            </a:br>
            <a:r>
              <a:rPr lang="en-US" sz="9600" dirty="0"/>
              <a:t>network 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B5A04-BFD1-4603-B1A9-B43F38890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528" y="2506745"/>
            <a:ext cx="7798943" cy="3797429"/>
          </a:xfrm>
        </p:spPr>
      </p:pic>
    </p:spTree>
    <p:extLst>
      <p:ext uri="{BB962C8B-B14F-4D97-AF65-F5344CB8AC3E}">
        <p14:creationId xmlns:p14="http://schemas.microsoft.com/office/powerpoint/2010/main" val="163387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ACFD-7D74-4EA8-A492-7BBE8237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829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AWS CLI</a:t>
            </a:r>
          </a:p>
        </p:txBody>
      </p:sp>
      <p:pic>
        <p:nvPicPr>
          <p:cNvPr id="1026" name="Picture 2" descr="Установка и настройка AWS CLI на CentOS 7 + роль для Ansible —  blog.mailon.com.ua">
            <a:extLst>
              <a:ext uri="{FF2B5EF4-FFF2-40B4-BE49-F238E27FC236}">
                <a16:creationId xmlns:a16="http://schemas.microsoft.com/office/drawing/2014/main" id="{48FDEF78-7D0B-4A81-9B65-E321684A4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89" y="2244889"/>
            <a:ext cx="6457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Хоткеи для VS Code: гифки с демонстрацией и шпаргалка">
            <a:extLst>
              <a:ext uri="{FF2B5EF4-FFF2-40B4-BE49-F238E27FC236}">
                <a16:creationId xmlns:a16="http://schemas.microsoft.com/office/drawing/2014/main" id="{3CE20630-8652-4BD5-96A3-3FBEDC94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35" y="1202970"/>
            <a:ext cx="2438399" cy="23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Icon Flat - Icon Shop - Download free icons for commercial use">
            <a:extLst>
              <a:ext uri="{FF2B5EF4-FFF2-40B4-BE49-F238E27FC236}">
                <a16:creationId xmlns:a16="http://schemas.microsoft.com/office/drawing/2014/main" id="{0DA26FE9-B3C0-44B9-BCC5-90099186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3" y="12029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Python</a:t>
            </a:r>
          </a:p>
        </p:txBody>
      </p:sp>
      <p:pic>
        <p:nvPicPr>
          <p:cNvPr id="2050" name="Picture 2" descr="How I converted my bash scripts into Python?">
            <a:extLst>
              <a:ext uri="{FF2B5EF4-FFF2-40B4-BE49-F238E27FC236}">
                <a16:creationId xmlns:a16="http://schemas.microsoft.com/office/drawing/2014/main" id="{9CFF6C20-FC37-4EA6-B109-EBEA84BC6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19" y="2120900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7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108</TotalTime>
  <Words>62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Rockwell</vt:lpstr>
      <vt:lpstr>Rockwell Condensed</vt:lpstr>
      <vt:lpstr>Wingdings</vt:lpstr>
      <vt:lpstr>Wood Type</vt:lpstr>
      <vt:lpstr>Results of the week</vt:lpstr>
      <vt:lpstr> AWS Skillbuilder</vt:lpstr>
      <vt:lpstr>AWS IAM</vt:lpstr>
      <vt:lpstr>AWS Route-53</vt:lpstr>
      <vt:lpstr>AWS  network SECURITY</vt:lpstr>
      <vt:lpstr>AWS CLI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the week</dc:title>
  <dc:creator>Dreamer</dc:creator>
  <cp:lastModifiedBy>Dreamer</cp:lastModifiedBy>
  <cp:revision>5</cp:revision>
  <dcterms:created xsi:type="dcterms:W3CDTF">2022-07-18T12:28:23Z</dcterms:created>
  <dcterms:modified xsi:type="dcterms:W3CDTF">2022-07-18T15:26:59Z</dcterms:modified>
</cp:coreProperties>
</file>