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EDF-6707-468A-A103-6D8ED5AAB2E7}" type="datetimeFigureOut">
              <a:rPr lang="en-US" smtClean="0"/>
              <a:t>22-Jul-22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3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EDF-6707-468A-A103-6D8ED5AAB2E7}" type="datetimeFigureOut">
              <a:rPr lang="en-US" smtClean="0"/>
              <a:t>22-Jul-22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6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EDF-6707-468A-A103-6D8ED5AAB2E7}" type="datetimeFigureOut">
              <a:rPr lang="en-US" smtClean="0"/>
              <a:t>22-Jul-22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9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EDF-6707-468A-A103-6D8ED5AAB2E7}" type="datetimeFigureOut">
              <a:rPr lang="en-US" smtClean="0"/>
              <a:t>22-Jul-22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8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EF24EDF-6707-468A-A103-6D8ED5AAB2E7}" type="datetimeFigureOut">
              <a:rPr lang="en-US" smtClean="0"/>
              <a:t>22-Jul-22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4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EDF-6707-468A-A103-6D8ED5AAB2E7}" type="datetimeFigureOut">
              <a:rPr lang="en-US" smtClean="0"/>
              <a:t>22-Jul-22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6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EDF-6707-468A-A103-6D8ED5AAB2E7}" type="datetimeFigureOut">
              <a:rPr lang="en-US" smtClean="0"/>
              <a:t>22-Jul-22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4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EDF-6707-468A-A103-6D8ED5AAB2E7}" type="datetimeFigureOut">
              <a:rPr lang="en-US" smtClean="0"/>
              <a:t>22-Jul-22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2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EDF-6707-468A-A103-6D8ED5AAB2E7}" type="datetimeFigureOut">
              <a:rPr lang="en-US" smtClean="0"/>
              <a:t>22-Jul-22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EDF-6707-468A-A103-6D8ED5AAB2E7}" type="datetimeFigureOut">
              <a:rPr lang="en-US" smtClean="0"/>
              <a:t>22-Jul-22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13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4EDF-6707-468A-A103-6D8ED5AAB2E7}" type="datetimeFigureOut">
              <a:rPr lang="en-US" smtClean="0"/>
              <a:t>22-Jul-22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4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EF24EDF-6707-468A-A103-6D8ED5AAB2E7}" type="datetimeFigureOut">
              <a:rPr lang="en-US" smtClean="0"/>
              <a:t>22-Jul-22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05953813-FC25-4AEA-96EC-B44EFD1D4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3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F9AB6-6954-4A7E-B45C-06FD254FC7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 of the week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4D012-B40C-428A-9E5D-B3543B7E9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459" y="4275998"/>
            <a:ext cx="8545492" cy="181371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3900" dirty="0"/>
              <a:t>Daniil </a:t>
            </a:r>
            <a:r>
              <a:rPr lang="en-US" sz="3900" dirty="0" err="1"/>
              <a:t>Terebilenko</a:t>
            </a:r>
            <a:r>
              <a:rPr lang="en-US" sz="3900" dirty="0"/>
              <a:t> </a:t>
            </a:r>
          </a:p>
          <a:p>
            <a:r>
              <a:rPr lang="en-US" sz="3900" dirty="0"/>
              <a:t>Junior DevOps Engineer</a:t>
            </a:r>
          </a:p>
        </p:txBody>
      </p:sp>
    </p:spTree>
    <p:extLst>
      <p:ext uri="{BB962C8B-B14F-4D97-AF65-F5344CB8AC3E}">
        <p14:creationId xmlns:p14="http://schemas.microsoft.com/office/powerpoint/2010/main" val="280960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3AC26-8B8D-499D-9415-5CDD4056F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056" y="4262143"/>
            <a:ext cx="11005888" cy="2280060"/>
          </a:xfrm>
        </p:spPr>
        <p:txBody>
          <a:bodyPr>
            <a:noAutofit/>
          </a:bodyPr>
          <a:lstStyle/>
          <a:p>
            <a:r>
              <a:rPr lang="en-US" sz="3600" b="1" i="0" u="none" strike="noStrike" dirty="0">
                <a:effectLst/>
                <a:latin typeface="+mj-lt"/>
              </a:rPr>
              <a:t>AWS Pricing Calculator</a:t>
            </a:r>
          </a:p>
          <a:p>
            <a:pPr marL="0" indent="0">
              <a:buNone/>
            </a:pPr>
            <a:endParaRPr lang="en-US" sz="3600" b="1" i="0" u="none" strike="noStrike" dirty="0">
              <a:effectLst/>
              <a:latin typeface="+mj-lt"/>
            </a:endParaRPr>
          </a:p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Easy Amazon EC2 Instance Comparison</a:t>
            </a:r>
          </a:p>
          <a:p>
            <a:endParaRPr lang="en-US" sz="2800" i="0" dirty="0">
              <a:solidFill>
                <a:srgbClr val="16191F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1028" name="Picture 4" descr="Value-based Pricing Requires Value-based Innovations | إبداع مصر">
            <a:extLst>
              <a:ext uri="{FF2B5EF4-FFF2-40B4-BE49-F238E27FC236}">
                <a16:creationId xmlns:a16="http://schemas.microsoft.com/office/drawing/2014/main" id="{9C68B50B-7B25-431E-927B-C5DBEF996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592" y="136686"/>
            <a:ext cx="8122815" cy="295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Ценообразование MSP: какая модель ценообразования вам подходит? |  Руководство по ценообразованию для управляемых ИТ-служб">
            <a:extLst>
              <a:ext uri="{FF2B5EF4-FFF2-40B4-BE49-F238E27FC236}">
                <a16:creationId xmlns:a16="http://schemas.microsoft.com/office/drawing/2014/main" id="{6A147087-64DD-4484-893B-691ADAAC7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382" y="3507997"/>
            <a:ext cx="3707562" cy="171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70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837F45C-D79E-4677-B207-DC6E5EE96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350" y="3359385"/>
            <a:ext cx="8698667" cy="32530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2" descr="AWS EC2 Instance Types Explained - Cloud Academy Blog">
            <a:extLst>
              <a:ext uri="{FF2B5EF4-FFF2-40B4-BE49-F238E27FC236}">
                <a16:creationId xmlns:a16="http://schemas.microsoft.com/office/drawing/2014/main" id="{E9760CB4-3FBF-4744-A09B-EB3AF24F0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662" y="468047"/>
            <a:ext cx="2461993" cy="236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mazon EC2 - Instance Types - GeeksforGeeks">
            <a:extLst>
              <a:ext uri="{FF2B5EF4-FFF2-40B4-BE49-F238E27FC236}">
                <a16:creationId xmlns:a16="http://schemas.microsoft.com/office/drawing/2014/main" id="{8E565DC3-7D26-4037-9B40-F2CEF2BC5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407" y="261654"/>
            <a:ext cx="5548400" cy="277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36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jango — Википедия">
            <a:extLst>
              <a:ext uri="{FF2B5EF4-FFF2-40B4-BE49-F238E27FC236}">
                <a16:creationId xmlns:a16="http://schemas.microsoft.com/office/drawing/2014/main" id="{C5538548-89DA-4BA3-A9DC-41D8125F9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83" y="2645790"/>
            <a:ext cx="6607132" cy="387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10 популярных сайтов, созданных с использованием Django Framework">
            <a:extLst>
              <a:ext uri="{FF2B5EF4-FFF2-40B4-BE49-F238E27FC236}">
                <a16:creationId xmlns:a16="http://schemas.microsoft.com/office/drawing/2014/main" id="{247FDD72-6B8B-4790-A2FF-B143762AB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119" y="197260"/>
            <a:ext cx="4897060" cy="244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Изучение Django / Создание сайта на Python Джанго за час! - статья на  itProger">
            <a:extLst>
              <a:ext uri="{FF2B5EF4-FFF2-40B4-BE49-F238E27FC236}">
                <a16:creationId xmlns:a16="http://schemas.microsoft.com/office/drawing/2014/main" id="{059BC1BC-7B68-4218-8DE8-DA9E0F42A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132" y="562949"/>
            <a:ext cx="4897060" cy="171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Сиквел «Джанго освобождённого» не выйдет из-за большого бюджета">
            <a:extLst>
              <a:ext uri="{FF2B5EF4-FFF2-40B4-BE49-F238E27FC236}">
                <a16:creationId xmlns:a16="http://schemas.microsoft.com/office/drawing/2014/main" id="{69B8CF5E-4F7F-4644-98A2-F03B02716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545" y="3268391"/>
            <a:ext cx="5010234" cy="263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58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ow To Install Nginx on CentOS 7 | DigitalOcean">
            <a:extLst>
              <a:ext uri="{FF2B5EF4-FFF2-40B4-BE49-F238E27FC236}">
                <a16:creationId xmlns:a16="http://schemas.microsoft.com/office/drawing/2014/main" id="{04DDAFAA-82EB-4C4F-B27F-7987220F7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10845"/>
            <a:ext cx="7751546" cy="365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Как установить Nginx на CentOS 8 - IPCalc Blog">
            <a:extLst>
              <a:ext uri="{FF2B5EF4-FFF2-40B4-BE49-F238E27FC236}">
                <a16:creationId xmlns:a16="http://schemas.microsoft.com/office/drawing/2014/main" id="{98FB2484-8810-4FB7-9F47-D219C4594F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81" b="26379"/>
          <a:stretch/>
        </p:blipFill>
        <p:spPr bwMode="auto">
          <a:xfrm>
            <a:off x="85513" y="94440"/>
            <a:ext cx="4971809" cy="164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Что такое Nginx? Зачем нужен и как работать с ним 📗">
            <a:extLst>
              <a:ext uri="{FF2B5EF4-FFF2-40B4-BE49-F238E27FC236}">
                <a16:creationId xmlns:a16="http://schemas.microsoft.com/office/drawing/2014/main" id="{7874BF46-CD35-434E-9D41-0592E496F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121" y="1008668"/>
            <a:ext cx="5431765" cy="178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874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71ED-9C76-4E4C-A223-07EC0E38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dirty="0"/>
              <a:t>Python</a:t>
            </a:r>
          </a:p>
        </p:txBody>
      </p:sp>
      <p:pic>
        <p:nvPicPr>
          <p:cNvPr id="2050" name="Picture 2" descr="How I converted my bash scripts into Python?">
            <a:extLst>
              <a:ext uri="{FF2B5EF4-FFF2-40B4-BE49-F238E27FC236}">
                <a16:creationId xmlns:a16="http://schemas.microsoft.com/office/drawing/2014/main" id="{9CFF6C20-FC37-4EA6-B109-EBEA84BC6C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98019" y="2120900"/>
            <a:ext cx="7202311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079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184</TotalTime>
  <Words>18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Georgia</vt:lpstr>
      <vt:lpstr>Open Sans</vt:lpstr>
      <vt:lpstr>Trebuchet MS</vt:lpstr>
      <vt:lpstr>Wingdings</vt:lpstr>
      <vt:lpstr>Wood Type</vt:lpstr>
      <vt:lpstr>Results of the week</vt:lpstr>
      <vt:lpstr>PowerPoint Presentation</vt:lpstr>
      <vt:lpstr>PowerPoint Presentation</vt:lpstr>
      <vt:lpstr>PowerPoint Presentation</vt:lpstr>
      <vt:lpstr>PowerPoint Presentation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of the week</dc:title>
  <dc:creator>Dreamer</dc:creator>
  <cp:lastModifiedBy>Dreamer</cp:lastModifiedBy>
  <cp:revision>9</cp:revision>
  <dcterms:created xsi:type="dcterms:W3CDTF">2022-07-18T12:28:23Z</dcterms:created>
  <dcterms:modified xsi:type="dcterms:W3CDTF">2022-07-22T10:46:59Z</dcterms:modified>
</cp:coreProperties>
</file>