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F24EDF-6707-468A-A103-6D8ED5AAB2E7}" type="datetimeFigureOut">
              <a:rPr lang="en-US" smtClean="0"/>
              <a:t>29-Jul-22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9AB6-6954-4A7E-B45C-06FD254FC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D012-B40C-428A-9E5D-B3543B7E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459" y="4275998"/>
            <a:ext cx="8545492" cy="18137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900" dirty="0"/>
              <a:t>Daniil </a:t>
            </a:r>
            <a:r>
              <a:rPr lang="en-US" sz="3900" dirty="0" err="1"/>
              <a:t>Terebilenko</a:t>
            </a:r>
            <a:r>
              <a:rPr lang="en-US" sz="3900" dirty="0"/>
              <a:t> </a:t>
            </a:r>
          </a:p>
          <a:p>
            <a:r>
              <a:rPr lang="en-US" sz="3900" dirty="0"/>
              <a:t>Junior 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28096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Python</a:t>
            </a:r>
          </a:p>
        </p:txBody>
      </p:sp>
      <p:pic>
        <p:nvPicPr>
          <p:cNvPr id="2050" name="Picture 2" descr="How I converted my bash scripts into Python?">
            <a:extLst>
              <a:ext uri="{FF2B5EF4-FFF2-40B4-BE49-F238E27FC236}">
                <a16:creationId xmlns:a16="http://schemas.microsoft.com/office/drawing/2014/main" id="{9CFF6C20-FC37-4EA6-B109-EBEA84BC6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8019" y="2120900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ack round congratulations grundy rubber stamp icon simbol Stock Vector  Image &amp; Art - Alamy">
            <a:extLst>
              <a:ext uri="{FF2B5EF4-FFF2-40B4-BE49-F238E27FC236}">
                <a16:creationId xmlns:a16="http://schemas.microsoft.com/office/drawing/2014/main" id="{71CB86BD-F241-4766-AC2F-72D9D99A0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88"/>
          <a:stretch/>
        </p:blipFill>
        <p:spPr bwMode="auto">
          <a:xfrm>
            <a:off x="9693981" y="4022664"/>
            <a:ext cx="2169461" cy="21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8AFA5B-273D-452F-8A74-40BE8863C7C4}"/>
              </a:ext>
            </a:extLst>
          </p:cNvPr>
          <p:cNvSpPr txBox="1">
            <a:spLocks/>
          </p:cNvSpPr>
          <p:nvPr/>
        </p:nvSpPr>
        <p:spPr>
          <a:xfrm>
            <a:off x="1063752" y="159582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Finally done</a:t>
            </a:r>
          </a:p>
        </p:txBody>
      </p:sp>
    </p:spTree>
    <p:extLst>
      <p:ext uri="{BB962C8B-B14F-4D97-AF65-F5344CB8AC3E}">
        <p14:creationId xmlns:p14="http://schemas.microsoft.com/office/powerpoint/2010/main" val="22200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96C1-A5D2-4E0B-B718-7EF9296B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Roles</a:t>
            </a:r>
          </a:p>
          <a:p>
            <a:r>
              <a:rPr lang="en-US" sz="4800" dirty="0"/>
              <a:t>Playbooks</a:t>
            </a:r>
          </a:p>
          <a:p>
            <a:r>
              <a:rPr lang="en-US" sz="4800" dirty="0"/>
              <a:t>Ad-hoc commands</a:t>
            </a:r>
          </a:p>
        </p:txBody>
      </p:sp>
      <p:pic>
        <p:nvPicPr>
          <p:cNvPr id="4" name="Picture 2" descr="Автоматизируем и ускоряем процесс настройки облачных серверов с Ansible.  Часть 1: Введение | by Yuri Trukhin | trukhinyuri">
            <a:extLst>
              <a:ext uri="{FF2B5EF4-FFF2-40B4-BE49-F238E27FC236}">
                <a16:creationId xmlns:a16="http://schemas.microsoft.com/office/drawing/2014/main" id="{07C4F6D1-1EEE-4B48-9E4F-7644617F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99" y="1847654"/>
            <a:ext cx="3467892" cy="27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Infrastructure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61BAC0-AE4F-448F-8242-4DDAFA04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00" y="2332037"/>
            <a:ext cx="8286750" cy="3629025"/>
          </a:xfrm>
        </p:spPr>
      </p:pic>
    </p:spTree>
    <p:extLst>
      <p:ext uri="{BB962C8B-B14F-4D97-AF65-F5344CB8AC3E}">
        <p14:creationId xmlns:p14="http://schemas.microsoft.com/office/powerpoint/2010/main" val="379707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193</TotalTime>
  <Words>18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Georgia</vt:lpstr>
      <vt:lpstr>Trebuchet MS</vt:lpstr>
      <vt:lpstr>Wingdings</vt:lpstr>
      <vt:lpstr>Wood Type</vt:lpstr>
      <vt:lpstr>Results of the week</vt:lpstr>
      <vt:lpstr>Python</vt:lpstr>
      <vt:lpstr>Ansible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the week</dc:title>
  <dc:creator>Dreamer</dc:creator>
  <cp:lastModifiedBy>Dreamer</cp:lastModifiedBy>
  <cp:revision>11</cp:revision>
  <dcterms:created xsi:type="dcterms:W3CDTF">2022-07-18T12:28:23Z</dcterms:created>
  <dcterms:modified xsi:type="dcterms:W3CDTF">2022-07-29T15:15:35Z</dcterms:modified>
</cp:coreProperties>
</file>