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F24EDF-6707-468A-A103-6D8ED5AAB2E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9AB6-6954-4A7E-B45C-06FD254FC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D012-B40C-428A-9E5D-B3543B7E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459" y="4275998"/>
            <a:ext cx="8545492" cy="18137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900" dirty="0"/>
              <a:t>Daniil </a:t>
            </a:r>
            <a:r>
              <a:rPr lang="en-US" sz="3900" dirty="0" err="1"/>
              <a:t>Terebilenko</a:t>
            </a:r>
            <a:r>
              <a:rPr lang="en-US" sz="3900" dirty="0"/>
              <a:t> </a:t>
            </a:r>
          </a:p>
          <a:p>
            <a:r>
              <a:rPr lang="en-US" sz="3900" dirty="0"/>
              <a:t>Junior 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28096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Jenkins pipeline with parameters</a:t>
            </a:r>
          </a:p>
        </p:txBody>
      </p:sp>
      <p:pic>
        <p:nvPicPr>
          <p:cNvPr id="4" name="Picture 2" descr="JenkinsMinute - Adding Parameters to Jenkins Pipeline - YouTube">
            <a:extLst>
              <a:ext uri="{FF2B5EF4-FFF2-40B4-BE49-F238E27FC236}">
                <a16:creationId xmlns:a16="http://schemas.microsoft.com/office/drawing/2014/main" id="{CFC3D59F-728D-4E11-8DB9-F14A9FDF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33" y="2030887"/>
            <a:ext cx="8581534" cy="48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dirty="0"/>
              <a:t>Ansible templates</a:t>
            </a:r>
          </a:p>
        </p:txBody>
      </p:sp>
      <p:pic>
        <p:nvPicPr>
          <p:cNvPr id="2050" name="Picture 2" descr="Ansible for Network Configuration Templates - YouTube">
            <a:extLst>
              <a:ext uri="{FF2B5EF4-FFF2-40B4-BE49-F238E27FC236}">
                <a16:creationId xmlns:a16="http://schemas.microsoft.com/office/drawing/2014/main" id="{979AADDA-826E-4C2A-BCD7-A08FBBB4E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29" b="18098"/>
          <a:stretch/>
        </p:blipFill>
        <p:spPr bwMode="auto">
          <a:xfrm>
            <a:off x="889838" y="3056923"/>
            <a:ext cx="10412323" cy="280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84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3096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Terraform</a:t>
            </a:r>
          </a:p>
        </p:txBody>
      </p:sp>
      <p:pic>
        <p:nvPicPr>
          <p:cNvPr id="3074" name="Picture 2" descr="How Terraforming Mars Will Work | HowStuffWorks">
            <a:extLst>
              <a:ext uri="{FF2B5EF4-FFF2-40B4-BE49-F238E27FC236}">
                <a16:creationId xmlns:a16="http://schemas.microsoft.com/office/drawing/2014/main" id="{515B7214-FC7F-435D-A06C-68DE0DA4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96" y="2062684"/>
            <a:ext cx="6102067" cy="34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Cloud Director Embraces Terraform - VMware Cloud Provider Blog">
            <a:extLst>
              <a:ext uri="{FF2B5EF4-FFF2-40B4-BE49-F238E27FC236}">
                <a16:creationId xmlns:a16="http://schemas.microsoft.com/office/drawing/2014/main" id="{7B7AA47A-EF5B-443A-808F-23255D438D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24" y="75414"/>
            <a:ext cx="2181475" cy="16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Terrafom? — VELV">
            <a:extLst>
              <a:ext uri="{FF2B5EF4-FFF2-40B4-BE49-F238E27FC236}">
                <a16:creationId xmlns:a16="http://schemas.microsoft.com/office/drawing/2014/main" id="{AF57BF15-3929-4074-924D-47FAE1EA7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" b="2378"/>
          <a:stretch/>
        </p:blipFill>
        <p:spPr bwMode="auto">
          <a:xfrm>
            <a:off x="0" y="3075213"/>
            <a:ext cx="5219700" cy="37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7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225</TotalTime>
  <Words>16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Georgia</vt:lpstr>
      <vt:lpstr>Trebuchet MS</vt:lpstr>
      <vt:lpstr>Wingdings</vt:lpstr>
      <vt:lpstr>Wood Type</vt:lpstr>
      <vt:lpstr>Results of the week</vt:lpstr>
      <vt:lpstr>Jenkins pipeline with parameters</vt:lpstr>
      <vt:lpstr>Ansible templates</vt:lpstr>
      <vt:lpstr>Terraform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the week</dc:title>
  <dc:creator>Dreamer</dc:creator>
  <cp:lastModifiedBy>Dreamer</cp:lastModifiedBy>
  <cp:revision>12</cp:revision>
  <dcterms:created xsi:type="dcterms:W3CDTF">2022-07-18T12:28:23Z</dcterms:created>
  <dcterms:modified xsi:type="dcterms:W3CDTF">2022-08-08T11:35:11Z</dcterms:modified>
</cp:coreProperties>
</file>