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7"/>
  </p:notesMasterIdLst>
  <p:sldIdLst>
    <p:sldId id="256" r:id="rId2"/>
    <p:sldId id="262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4B302-0E64-4201-98E3-CF07B55EB7C8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13BC5-27A1-4196-838F-150BC154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5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13BC5-27A1-4196-838F-150BC154FC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8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13BC5-27A1-4196-838F-150BC154FC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13BC5-27A1-4196-838F-150BC154FC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3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6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8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EF24EDF-6707-468A-A103-6D8ED5AAB2E7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4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2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12-Aug-22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EF24EDF-6707-468A-A103-6D8ED5AAB2E7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9AB6-6954-4A7E-B45C-06FD254FC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of the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4D012-B40C-428A-9E5D-B3543B7E9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459" y="4275998"/>
            <a:ext cx="8545492" cy="181371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900" dirty="0"/>
              <a:t>Daniil </a:t>
            </a:r>
            <a:r>
              <a:rPr lang="en-US" sz="3900" dirty="0" err="1"/>
              <a:t>Terebilenko</a:t>
            </a:r>
            <a:r>
              <a:rPr lang="en-US" sz="3900" dirty="0"/>
              <a:t> </a:t>
            </a:r>
          </a:p>
          <a:p>
            <a:r>
              <a:rPr lang="en-US" sz="3900" dirty="0"/>
              <a:t>Junior DevOps Engineer</a:t>
            </a:r>
          </a:p>
        </p:txBody>
      </p:sp>
    </p:spTree>
    <p:extLst>
      <p:ext uri="{BB962C8B-B14F-4D97-AF65-F5344CB8AC3E}">
        <p14:creationId xmlns:p14="http://schemas.microsoft.com/office/powerpoint/2010/main" val="280960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71ED-9C76-4E4C-A223-07EC0E38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Combining already learned technologies</a:t>
            </a:r>
          </a:p>
        </p:txBody>
      </p:sp>
      <p:pic>
        <p:nvPicPr>
          <p:cNvPr id="1026" name="Picture 2" descr="Dragon Ball Star Sean Schemmel Opens Up About Leading The World's Largest  Kamehameha">
            <a:extLst>
              <a:ext uri="{FF2B5EF4-FFF2-40B4-BE49-F238E27FC236}">
                <a16:creationId xmlns:a16="http://schemas.microsoft.com/office/drawing/2014/main" id="{D23D175E-2F5E-48B4-8792-4791AE70A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78" y="3020063"/>
            <a:ext cx="5603830" cy="317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tStation - Goku's Kamehameha">
            <a:extLst>
              <a:ext uri="{FF2B5EF4-FFF2-40B4-BE49-F238E27FC236}">
                <a16:creationId xmlns:a16="http://schemas.microsoft.com/office/drawing/2014/main" id="{CAC94EE1-8221-47CE-AAF7-0D23E0AFC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8" y="2093976"/>
            <a:ext cx="5656103" cy="317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Cloud Director Embraces Terraform - VMware Cloud Provider Blog">
            <a:extLst>
              <a:ext uri="{FF2B5EF4-FFF2-40B4-BE49-F238E27FC236}">
                <a16:creationId xmlns:a16="http://schemas.microsoft.com/office/drawing/2014/main" id="{42405943-602F-413C-B890-6073961D0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59" y="4504507"/>
            <a:ext cx="1117618" cy="83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1649B60-C8B2-435D-A970-4E2045D3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58" y="3812694"/>
            <a:ext cx="654690" cy="90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sible · GitHub">
            <a:extLst>
              <a:ext uri="{FF2B5EF4-FFF2-40B4-BE49-F238E27FC236}">
                <a16:creationId xmlns:a16="http://schemas.microsoft.com/office/drawing/2014/main" id="{295E016B-856F-4C61-9BC2-A7DBC3C73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51" y="3186260"/>
            <a:ext cx="846448" cy="84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60C14-94BA-4E9E-992C-B52B6EEC5CE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21" t="3264" r="703" b="1858"/>
          <a:stretch/>
        </p:blipFill>
        <p:spPr>
          <a:xfrm>
            <a:off x="8078580" y="3908634"/>
            <a:ext cx="3337528" cy="14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7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71ED-9C76-4E4C-A223-07EC0E38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161" y="145829"/>
            <a:ext cx="10069161" cy="1595452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Kubernetes</a:t>
            </a:r>
          </a:p>
        </p:txBody>
      </p:sp>
      <p:pic>
        <p:nvPicPr>
          <p:cNvPr id="2050" name="Picture 2" descr="Kubernetes - Видеоуроки, курсы, туториалы | CourseHunter">
            <a:extLst>
              <a:ext uri="{FF2B5EF4-FFF2-40B4-BE49-F238E27FC236}">
                <a16:creationId xmlns:a16="http://schemas.microsoft.com/office/drawing/2014/main" id="{03B4A34F-96E5-4C10-945A-841499E69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414" y="49054"/>
            <a:ext cx="1843667" cy="178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4FD51E-36A5-41E3-A3A3-AF9AD0E3B385}"/>
              </a:ext>
            </a:extLst>
          </p:cNvPr>
          <p:cNvSpPr txBox="1"/>
          <p:nvPr/>
        </p:nvSpPr>
        <p:spPr>
          <a:xfrm>
            <a:off x="1234912" y="2102178"/>
            <a:ext cx="77394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Creating clusters: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Kind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+mj-lt"/>
              </a:rPr>
              <a:t>Minikube</a:t>
            </a:r>
            <a:endParaRPr lang="en-US" sz="4000" dirty="0">
              <a:latin typeface="+mj-lt"/>
            </a:endParaRPr>
          </a:p>
          <a:p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Configuring clusters: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+mj-lt"/>
              </a:rPr>
              <a:t>kubectl</a:t>
            </a:r>
            <a:endParaRPr lang="en-US" sz="4000" dirty="0">
              <a:latin typeface="+mj-lt"/>
            </a:endParaRPr>
          </a:p>
        </p:txBody>
      </p:sp>
      <p:pic>
        <p:nvPicPr>
          <p:cNvPr id="2058" name="Picture 10" descr="196,505 Configuration Images, Stock Photos &amp; Vectors | Shutterstock">
            <a:extLst>
              <a:ext uri="{FF2B5EF4-FFF2-40B4-BE49-F238E27FC236}">
                <a16:creationId xmlns:a16="http://schemas.microsoft.com/office/drawing/2014/main" id="{387D92B0-FBD8-49D4-8F92-DA48C4B55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2" b="8373"/>
          <a:stretch/>
        </p:blipFill>
        <p:spPr bwMode="auto">
          <a:xfrm>
            <a:off x="6827977" y="2647705"/>
            <a:ext cx="4292682" cy="264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7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71ED-9C76-4E4C-A223-07EC0E38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161" y="145829"/>
            <a:ext cx="10069161" cy="1595452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Kubernetes</a:t>
            </a:r>
          </a:p>
        </p:txBody>
      </p:sp>
      <p:pic>
        <p:nvPicPr>
          <p:cNvPr id="2050" name="Picture 2" descr="Kubernetes - Видеоуроки, курсы, туториалы | CourseHunter">
            <a:extLst>
              <a:ext uri="{FF2B5EF4-FFF2-40B4-BE49-F238E27FC236}">
                <a16:creationId xmlns:a16="http://schemas.microsoft.com/office/drawing/2014/main" id="{03B4A34F-96E5-4C10-945A-841499E69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414" y="49054"/>
            <a:ext cx="1843667" cy="178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he most popular Kubernetes alternatives and competitors | by Alfonso  Valdes Carrales | FAUN Publication">
            <a:extLst>
              <a:ext uri="{FF2B5EF4-FFF2-40B4-BE49-F238E27FC236}">
                <a16:creationId xmlns:a16="http://schemas.microsoft.com/office/drawing/2014/main" id="{90180EC2-BC1D-4BEB-B0C5-3CFD8E0A8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" t="6099" r="2570" b="5293"/>
          <a:stretch/>
        </p:blipFill>
        <p:spPr bwMode="auto">
          <a:xfrm>
            <a:off x="2273430" y="1741280"/>
            <a:ext cx="7645139" cy="511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7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71ED-9C76-4E4C-A223-07EC0E38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161" y="145829"/>
            <a:ext cx="10069161" cy="1595452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Kubernetes</a:t>
            </a:r>
          </a:p>
        </p:txBody>
      </p:sp>
      <p:pic>
        <p:nvPicPr>
          <p:cNvPr id="2050" name="Picture 2" descr="Kubernetes - Видеоуроки, курсы, туториалы | CourseHunter">
            <a:extLst>
              <a:ext uri="{FF2B5EF4-FFF2-40B4-BE49-F238E27FC236}">
                <a16:creationId xmlns:a16="http://schemas.microsoft.com/office/drawing/2014/main" id="{03B4A34F-96E5-4C10-945A-841499E69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414" y="49054"/>
            <a:ext cx="1843667" cy="178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553874-1B34-4E58-BDF8-389C9EABD3D7}"/>
              </a:ext>
            </a:extLst>
          </p:cNvPr>
          <p:cNvSpPr txBox="1"/>
          <p:nvPr/>
        </p:nvSpPr>
        <p:spPr>
          <a:xfrm>
            <a:off x="1234912" y="2102177"/>
            <a:ext cx="8286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Courses: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Kubernetes basics</a:t>
            </a:r>
          </a:p>
          <a:p>
            <a:endParaRPr 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ADV-IT</a:t>
            </a:r>
          </a:p>
        </p:txBody>
      </p:sp>
      <p:pic>
        <p:nvPicPr>
          <p:cNvPr id="4098" name="Picture 2" descr="ADV-IT Live Stream-4 на 70.000 подписчиков! - YouTube">
            <a:extLst>
              <a:ext uri="{FF2B5EF4-FFF2-40B4-BE49-F238E27FC236}">
                <a16:creationId xmlns:a16="http://schemas.microsoft.com/office/drawing/2014/main" id="{599B6FC2-AD82-479E-ADB7-9AB04AD7E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2" t="31884" r="10962" b="42194"/>
          <a:stretch/>
        </p:blipFill>
        <p:spPr bwMode="auto">
          <a:xfrm>
            <a:off x="4265628" y="4100661"/>
            <a:ext cx="2224727" cy="41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070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261</TotalTime>
  <Words>33</Words>
  <Application>Microsoft Office PowerPoint</Application>
  <PresentationFormat>Widescreen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Georgia</vt:lpstr>
      <vt:lpstr>Trebuchet MS</vt:lpstr>
      <vt:lpstr>Wingdings</vt:lpstr>
      <vt:lpstr>Wood Type</vt:lpstr>
      <vt:lpstr>Results of the week</vt:lpstr>
      <vt:lpstr>Combining already learned technologies</vt:lpstr>
      <vt:lpstr>Kubernetes</vt:lpstr>
      <vt:lpstr>Kubernetes</vt:lpstr>
      <vt:lpstr>Kubernetes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the week</dc:title>
  <dc:creator>Dreamer</dc:creator>
  <cp:lastModifiedBy>Dreamer</cp:lastModifiedBy>
  <cp:revision>16</cp:revision>
  <dcterms:created xsi:type="dcterms:W3CDTF">2022-07-18T12:28:23Z</dcterms:created>
  <dcterms:modified xsi:type="dcterms:W3CDTF">2022-08-12T12:17:44Z</dcterms:modified>
</cp:coreProperties>
</file>