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FE7B77-BFD2-4F99-A89E-C2B9CBFAEBED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FAFE2-3AFD-4017-92D6-05E20D40DC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267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AFE2-3AFD-4017-92D6-05E20D40DC5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952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FAFE2-3AFD-4017-92D6-05E20D40DC5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864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1B65-01AB-4A62-9EE4-5C9905D0429B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FB63-9A80-4CFE-B086-04A718F88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176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1B65-01AB-4A62-9EE4-5C9905D0429B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FB63-9A80-4CFE-B086-04A718F88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5105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1B65-01AB-4A62-9EE4-5C9905D0429B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FB63-9A80-4CFE-B086-04A718F88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97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1B65-01AB-4A62-9EE4-5C9905D0429B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FB63-9A80-4CFE-B086-04A718F88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544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1B65-01AB-4A62-9EE4-5C9905D0429B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FB63-9A80-4CFE-B086-04A718F88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810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1B65-01AB-4A62-9EE4-5C9905D0429B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FB63-9A80-4CFE-B086-04A718F88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99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1B65-01AB-4A62-9EE4-5C9905D0429B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FB63-9A80-4CFE-B086-04A718F88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238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1B65-01AB-4A62-9EE4-5C9905D0429B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FB63-9A80-4CFE-B086-04A718F88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998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1B65-01AB-4A62-9EE4-5C9905D0429B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FB63-9A80-4CFE-B086-04A718F88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29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1B65-01AB-4A62-9EE4-5C9905D0429B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FB63-9A80-4CFE-B086-04A718F88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19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51B65-01AB-4A62-9EE4-5C9905D0429B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7FB63-9A80-4CFE-B086-04A718F88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3188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51B65-01AB-4A62-9EE4-5C9905D0429B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7FB63-9A80-4CFE-B086-04A718F889B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7152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4350"/>
            <a:ext cx="12192000" cy="582930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687330" y="4555524"/>
            <a:ext cx="2545492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23568" y="514350"/>
            <a:ext cx="11977816" cy="7084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25154" y="5179360"/>
            <a:ext cx="37064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Над проектом работали:</a:t>
            </a:r>
            <a:br>
              <a:rPr lang="ru-RU" sz="1600" dirty="0" smtClean="0">
                <a:solidFill>
                  <a:srgbClr val="00FFCC"/>
                </a:solidFill>
                <a:latin typeface="Century Gothic" panose="020B0502020202020204" pitchFamily="34" charset="0"/>
              </a:rPr>
            </a:br>
            <a:endParaRPr lang="ru-RU" sz="1600" dirty="0" smtClean="0">
              <a:solidFill>
                <a:srgbClr val="00FFCC"/>
              </a:solidFill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Терещенко Егор Романович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Шакун Аркадий Игоревич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Проскура Андрей Геннадьевич</a:t>
            </a:r>
            <a:endParaRPr lang="ru-RU" sz="1600" dirty="0">
              <a:solidFill>
                <a:srgbClr val="00FFCC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86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37054" y="2852952"/>
            <a:ext cx="10515600" cy="1325563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Вот теперь точно всё!</a:t>
            </a:r>
            <a:endParaRPr lang="ru-RU" dirty="0">
              <a:solidFill>
                <a:srgbClr val="00FFCC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56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760"/>
            <a:ext cx="12192000" cy="55626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83893"/>
            <a:ext cx="10515600" cy="1325563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rgbClr val="00FFCC"/>
                </a:solidFill>
                <a:latin typeface="Century Gothic" panose="020B0502020202020204" pitchFamily="34" charset="0"/>
              </a:rPr>
              <a:t>GameHub</a:t>
            </a:r>
            <a:endParaRPr lang="ru-RU" dirty="0">
              <a:solidFill>
                <a:srgbClr val="00FFCC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67481"/>
            <a:ext cx="10515600" cy="5033319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ru-RU" sz="2300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Это </a:t>
            </a:r>
            <a:r>
              <a:rPr lang="ru-RU" sz="2300" dirty="0" err="1" smtClean="0">
                <a:solidFill>
                  <a:srgbClr val="00FFCC"/>
                </a:solidFill>
                <a:latin typeface="Century Gothic" panose="020B0502020202020204" pitchFamily="34" charset="0"/>
              </a:rPr>
              <a:t>маркетплейс</a:t>
            </a:r>
            <a:r>
              <a:rPr lang="ru-RU" sz="2300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, ориентированный на геймеров, на котором можно купить много чего: от игр, </a:t>
            </a:r>
            <a:r>
              <a:rPr lang="ru-RU" sz="2300" dirty="0" err="1" smtClean="0">
                <a:solidFill>
                  <a:srgbClr val="00FFCC"/>
                </a:solidFill>
                <a:latin typeface="Century Gothic" panose="020B0502020202020204" pitchFamily="34" charset="0"/>
              </a:rPr>
              <a:t>внутриигровых</a:t>
            </a:r>
            <a:r>
              <a:rPr lang="ru-RU" sz="2300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 товаров и техники до абсолютно любых товаров и услуг, которые могут выставить на продажу пользователи.</a:t>
            </a:r>
          </a:p>
          <a:p>
            <a:pPr marL="0" indent="0" algn="ctr">
              <a:buNone/>
            </a:pPr>
            <a:endParaRPr lang="ru-RU" sz="2400" dirty="0" smtClean="0">
              <a:solidFill>
                <a:srgbClr val="00FFCC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ru-RU" sz="2400" dirty="0" smtClean="0">
              <a:solidFill>
                <a:srgbClr val="00FFCC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ru-RU" sz="2400" dirty="0">
              <a:solidFill>
                <a:srgbClr val="00FFCC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ru-RU" sz="2400" dirty="0" smtClean="0">
              <a:solidFill>
                <a:srgbClr val="00FFCC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ru-RU" sz="2400" dirty="0" smtClean="0">
              <a:solidFill>
                <a:srgbClr val="00FFCC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ru-RU" sz="2400" dirty="0" smtClean="0">
              <a:solidFill>
                <a:srgbClr val="00FFCC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endParaRPr lang="ru-RU" sz="2400" dirty="0">
              <a:solidFill>
                <a:srgbClr val="00FFCC"/>
              </a:solidFill>
              <a:latin typeface="Century Gothic" panose="020B0502020202020204" pitchFamily="34" charset="0"/>
            </a:endParaRPr>
          </a:p>
          <a:p>
            <a:pPr marL="0" indent="0" algn="ctr">
              <a:buNone/>
            </a:pPr>
            <a:r>
              <a:rPr lang="ru-RU" sz="2300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Также </a:t>
            </a:r>
            <a:r>
              <a:rPr lang="en-US" sz="2300" dirty="0" err="1" smtClean="0">
                <a:solidFill>
                  <a:srgbClr val="00FFCC"/>
                </a:solidFill>
                <a:latin typeface="Century Gothic" panose="020B0502020202020204" pitchFamily="34" charset="0"/>
              </a:rPr>
              <a:t>GameHub</a:t>
            </a:r>
            <a:r>
              <a:rPr lang="ru-RU" sz="2300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 можно отчасти назвать мессенджером – во время продажи товаров продавец общается с покупателем, и, хоть это не является основной функцией этого сайта, продавая здесь, можно найти новых друзей.</a:t>
            </a:r>
            <a:endParaRPr lang="ru-RU" sz="2300" dirty="0">
              <a:solidFill>
                <a:srgbClr val="00FFCC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268761"/>
            <a:ext cx="12192000" cy="3326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30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Технологии, использованные для создания </a:t>
            </a:r>
            <a:r>
              <a:rPr lang="en-US" dirty="0" err="1" smtClean="0">
                <a:solidFill>
                  <a:srgbClr val="00FFCC"/>
                </a:solidFill>
                <a:latin typeface="Century Gothic" panose="020B0502020202020204" pitchFamily="34" charset="0"/>
              </a:rPr>
              <a:t>GameHub</a:t>
            </a:r>
            <a:endParaRPr lang="ru-RU" dirty="0">
              <a:solidFill>
                <a:srgbClr val="00FFCC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6937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Среда для программирования </a:t>
            </a:r>
            <a:r>
              <a:rPr lang="de-DE" dirty="0" err="1">
                <a:solidFill>
                  <a:srgbClr val="00FFCC"/>
                </a:solidFill>
                <a:latin typeface="Century Gothic" panose="020B0502020202020204" pitchFamily="34" charset="0"/>
              </a:rPr>
              <a:t>Giga</a:t>
            </a:r>
            <a:r>
              <a:rPr lang="de-DE" dirty="0">
                <a:solidFill>
                  <a:srgbClr val="00FFCC"/>
                </a:solidFill>
                <a:latin typeface="Century Gothic" panose="020B0502020202020204" pitchFamily="34" charset="0"/>
              </a:rPr>
              <a:t> IDE 2024.3</a:t>
            </a:r>
            <a:endParaRPr lang="ru-RU" dirty="0" smtClean="0">
              <a:solidFill>
                <a:srgbClr val="00FFCC"/>
              </a:solidFill>
              <a:latin typeface="Century Gothic" panose="020B0502020202020204" pitchFamily="34" charset="0"/>
            </a:endParaRPr>
          </a:p>
          <a:p>
            <a:r>
              <a:rPr lang="ru-RU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Язык программирования </a:t>
            </a:r>
            <a:r>
              <a:rPr lang="en-US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Python </a:t>
            </a:r>
            <a:r>
              <a:rPr lang="en-US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3.13.1</a:t>
            </a:r>
            <a:endParaRPr lang="ru-RU" dirty="0" smtClean="0">
              <a:solidFill>
                <a:srgbClr val="00FFCC"/>
              </a:solidFill>
              <a:latin typeface="Century Gothic" panose="020B0502020202020204" pitchFamily="34" charset="0"/>
            </a:endParaRPr>
          </a:p>
          <a:p>
            <a:r>
              <a:rPr lang="ru-RU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Язык программирования </a:t>
            </a:r>
            <a:r>
              <a:rPr lang="en-US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JavaScript</a:t>
            </a:r>
            <a:r>
              <a:rPr lang="ru-RU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 22.14.0</a:t>
            </a:r>
            <a:endParaRPr lang="ru-RU" dirty="0" smtClean="0">
              <a:solidFill>
                <a:srgbClr val="00FFCC"/>
              </a:solidFill>
              <a:latin typeface="Century Gothic" panose="020B0502020202020204" pitchFamily="34" charset="0"/>
            </a:endParaRPr>
          </a:p>
          <a:p>
            <a:r>
              <a:rPr lang="ru-RU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Фреймворк </a:t>
            </a:r>
            <a:r>
              <a:rPr lang="en-US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Flask</a:t>
            </a:r>
            <a:r>
              <a:rPr lang="ru-RU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 3.1.0</a:t>
            </a:r>
          </a:p>
          <a:p>
            <a:r>
              <a:rPr lang="ru-RU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Библиотека </a:t>
            </a:r>
            <a:r>
              <a:rPr lang="de-DE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Werkzeug</a:t>
            </a:r>
            <a:r>
              <a:rPr lang="ru-RU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 3.1.3</a:t>
            </a:r>
          </a:p>
          <a:p>
            <a:r>
              <a:rPr lang="ru-RU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Библиотека </a:t>
            </a:r>
            <a:r>
              <a:rPr lang="de-DE" dirty="0" err="1" smtClean="0">
                <a:solidFill>
                  <a:srgbClr val="00FFCC"/>
                </a:solidFill>
                <a:latin typeface="Century Gothic" panose="020B0502020202020204" pitchFamily="34" charset="0"/>
              </a:rPr>
              <a:t>Flask</a:t>
            </a:r>
            <a:r>
              <a:rPr lang="de-DE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-Login</a:t>
            </a:r>
            <a:r>
              <a:rPr lang="ru-RU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 0.6.3</a:t>
            </a:r>
          </a:p>
          <a:p>
            <a:r>
              <a:rPr lang="ru-RU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Модуль для работы с базами данных </a:t>
            </a:r>
            <a:r>
              <a:rPr lang="en-US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sqlite3</a:t>
            </a:r>
          </a:p>
          <a:p>
            <a:r>
              <a:rPr lang="ru-RU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Модуль кодирования </a:t>
            </a:r>
            <a:r>
              <a:rPr lang="en-US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Base64</a:t>
            </a:r>
          </a:p>
          <a:p>
            <a:r>
              <a:rPr lang="ru-RU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Модуль </a:t>
            </a:r>
            <a:r>
              <a:rPr lang="ru-RU" dirty="0" err="1" smtClean="0">
                <a:solidFill>
                  <a:srgbClr val="00FFCC"/>
                </a:solidFill>
                <a:latin typeface="Century Gothic" panose="020B0502020202020204" pitchFamily="34" charset="0"/>
              </a:rPr>
              <a:t>логирования</a:t>
            </a:r>
            <a:r>
              <a:rPr lang="ru-RU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 </a:t>
            </a:r>
            <a:r>
              <a:rPr lang="en-US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logging</a:t>
            </a:r>
          </a:p>
          <a:p>
            <a:r>
              <a:rPr lang="ru-RU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И целое множество других библиотек и модулей.</a:t>
            </a:r>
          </a:p>
        </p:txBody>
      </p:sp>
    </p:spTree>
    <p:extLst>
      <p:ext uri="{BB962C8B-B14F-4D97-AF65-F5344CB8AC3E}">
        <p14:creationId xmlns:p14="http://schemas.microsoft.com/office/powerpoint/2010/main" val="1725055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Внутренняя структура приложения</a:t>
            </a:r>
            <a:endParaRPr lang="ru-RU" dirty="0">
              <a:solidFill>
                <a:srgbClr val="00FFCC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91281" y="1509455"/>
            <a:ext cx="10515600" cy="4891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Классы:</a:t>
            </a:r>
          </a:p>
          <a:p>
            <a:r>
              <a:rPr lang="ru-RU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Использован всего один класс – </a:t>
            </a:r>
            <a:r>
              <a:rPr lang="en-US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User</a:t>
            </a:r>
            <a:endParaRPr lang="ru-RU" dirty="0" smtClean="0">
              <a:solidFill>
                <a:srgbClr val="00FFCC"/>
              </a:solidFill>
              <a:latin typeface="Century Gothic" panose="020B0502020202020204" pitchFamily="34" charset="0"/>
            </a:endParaRPr>
          </a:p>
          <a:p>
            <a:pPr marL="0" indent="0">
              <a:buNone/>
            </a:pPr>
            <a:r>
              <a:rPr lang="ru-RU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Основные функции:</a:t>
            </a:r>
          </a:p>
          <a:p>
            <a:r>
              <a:rPr lang="ru-RU" dirty="0">
                <a:solidFill>
                  <a:srgbClr val="00FFCC"/>
                </a:solidFill>
                <a:latin typeface="Century Gothic" panose="020B0502020202020204" pitchFamily="34" charset="0"/>
              </a:rPr>
              <a:t>Функции аутентификации и управления </a:t>
            </a:r>
            <a:r>
              <a:rPr lang="ru-RU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пользователями - </a:t>
            </a:r>
            <a:r>
              <a:rPr lang="de-DE" dirty="0" err="1">
                <a:solidFill>
                  <a:srgbClr val="00FFCC"/>
                </a:solidFill>
                <a:latin typeface="Century Gothic" panose="020B0502020202020204" pitchFamily="34" charset="0"/>
              </a:rPr>
              <a:t>login</a:t>
            </a:r>
            <a:r>
              <a:rPr lang="de-DE" dirty="0">
                <a:solidFill>
                  <a:srgbClr val="00FFCC"/>
                </a:solidFill>
                <a:latin typeface="Century Gothic" panose="020B0502020202020204" pitchFamily="34" charset="0"/>
              </a:rPr>
              <a:t>, </a:t>
            </a:r>
            <a:r>
              <a:rPr lang="de-DE" dirty="0" err="1">
                <a:solidFill>
                  <a:srgbClr val="00FFCC"/>
                </a:solidFill>
                <a:latin typeface="Century Gothic" panose="020B0502020202020204" pitchFamily="34" charset="0"/>
              </a:rPr>
              <a:t>register</a:t>
            </a:r>
            <a:r>
              <a:rPr lang="de-DE" dirty="0">
                <a:solidFill>
                  <a:srgbClr val="00FFCC"/>
                </a:solidFill>
                <a:latin typeface="Century Gothic" panose="020B0502020202020204" pitchFamily="34" charset="0"/>
              </a:rPr>
              <a:t>, </a:t>
            </a:r>
            <a:r>
              <a:rPr lang="de-DE" dirty="0" err="1">
                <a:solidFill>
                  <a:srgbClr val="00FFCC"/>
                </a:solidFill>
                <a:latin typeface="Century Gothic" panose="020B0502020202020204" pitchFamily="34" charset="0"/>
              </a:rPr>
              <a:t>logout</a:t>
            </a:r>
            <a:r>
              <a:rPr lang="de-DE" dirty="0">
                <a:solidFill>
                  <a:srgbClr val="00FFCC"/>
                </a:solidFill>
                <a:latin typeface="Century Gothic" panose="020B0502020202020204" pitchFamily="34" charset="0"/>
              </a:rPr>
              <a:t>, </a:t>
            </a:r>
            <a:r>
              <a:rPr lang="de-DE" dirty="0" err="1" smtClean="0">
                <a:solidFill>
                  <a:srgbClr val="00FFCC"/>
                </a:solidFill>
                <a:latin typeface="Century Gothic" panose="020B0502020202020204" pitchFamily="34" charset="0"/>
              </a:rPr>
              <a:t>load_user</a:t>
            </a:r>
            <a:endParaRPr lang="ru-RU" dirty="0" smtClean="0">
              <a:solidFill>
                <a:srgbClr val="00FFCC"/>
              </a:solidFill>
              <a:latin typeface="Century Gothic" panose="020B0502020202020204" pitchFamily="34" charset="0"/>
            </a:endParaRPr>
          </a:p>
          <a:p>
            <a:r>
              <a:rPr lang="ru-RU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Функции профиля - </a:t>
            </a:r>
            <a:r>
              <a:rPr lang="de-DE" dirty="0" err="1">
                <a:solidFill>
                  <a:srgbClr val="00FFCC"/>
                </a:solidFill>
                <a:latin typeface="Century Gothic" panose="020B0502020202020204" pitchFamily="34" charset="0"/>
              </a:rPr>
              <a:t>profile</a:t>
            </a:r>
            <a:r>
              <a:rPr lang="de-DE" dirty="0">
                <a:solidFill>
                  <a:srgbClr val="00FFCC"/>
                </a:solidFill>
                <a:latin typeface="Century Gothic" panose="020B0502020202020204" pitchFamily="34" charset="0"/>
              </a:rPr>
              <a:t>, </a:t>
            </a:r>
            <a:r>
              <a:rPr lang="de-DE" dirty="0" err="1" smtClean="0">
                <a:solidFill>
                  <a:srgbClr val="00FFCC"/>
                </a:solidFill>
                <a:latin typeface="Century Gothic" panose="020B0502020202020204" pitchFamily="34" charset="0"/>
              </a:rPr>
              <a:t>user_profile</a:t>
            </a:r>
            <a:endParaRPr lang="ru-RU" dirty="0" smtClean="0">
              <a:solidFill>
                <a:srgbClr val="00FFCC"/>
              </a:solidFill>
              <a:latin typeface="Century Gothic" panose="020B0502020202020204" pitchFamily="34" charset="0"/>
            </a:endParaRPr>
          </a:p>
          <a:p>
            <a:r>
              <a:rPr lang="ru-RU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Функции </a:t>
            </a:r>
            <a:r>
              <a:rPr lang="ru-RU" dirty="0" err="1" smtClean="0">
                <a:solidFill>
                  <a:srgbClr val="00FFCC"/>
                </a:solidFill>
                <a:latin typeface="Century Gothic" panose="020B0502020202020204" pitchFamily="34" charset="0"/>
              </a:rPr>
              <a:t>маркетплейса</a:t>
            </a:r>
            <a:r>
              <a:rPr lang="ru-RU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 - </a:t>
            </a:r>
            <a:r>
              <a:rPr lang="de-DE" dirty="0" err="1">
                <a:solidFill>
                  <a:srgbClr val="00FFCC"/>
                </a:solidFill>
                <a:latin typeface="Century Gothic" panose="020B0502020202020204" pitchFamily="34" charset="0"/>
              </a:rPr>
              <a:t>marketplace</a:t>
            </a:r>
            <a:r>
              <a:rPr lang="de-DE" dirty="0">
                <a:solidFill>
                  <a:srgbClr val="00FFCC"/>
                </a:solidFill>
                <a:latin typeface="Century Gothic" panose="020B0502020202020204" pitchFamily="34" charset="0"/>
              </a:rPr>
              <a:t>, </a:t>
            </a:r>
            <a:r>
              <a:rPr lang="de-DE" dirty="0" err="1" smtClean="0">
                <a:solidFill>
                  <a:srgbClr val="00FFCC"/>
                </a:solidFill>
                <a:latin typeface="Century Gothic" panose="020B0502020202020204" pitchFamily="34" charset="0"/>
              </a:rPr>
              <a:t>buy_listing</a:t>
            </a:r>
            <a:r>
              <a:rPr lang="de-DE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, </a:t>
            </a:r>
            <a:r>
              <a:rPr lang="de-DE" dirty="0" err="1" smtClean="0">
                <a:solidFill>
                  <a:srgbClr val="00FFCC"/>
                </a:solidFill>
                <a:latin typeface="Century Gothic" panose="020B0502020202020204" pitchFamily="34" charset="0"/>
              </a:rPr>
              <a:t>confirm_purchase</a:t>
            </a:r>
            <a:endParaRPr lang="ru-RU" dirty="0" smtClean="0">
              <a:solidFill>
                <a:srgbClr val="00FFCC"/>
              </a:solidFill>
              <a:latin typeface="Century Gothic" panose="020B0502020202020204" pitchFamily="34" charset="0"/>
            </a:endParaRPr>
          </a:p>
          <a:p>
            <a:r>
              <a:rPr lang="ru-RU" dirty="0">
                <a:solidFill>
                  <a:srgbClr val="00FFCC"/>
                </a:solidFill>
                <a:latin typeface="Century Gothic" panose="020B0502020202020204" pitchFamily="34" charset="0"/>
              </a:rPr>
              <a:t>Функция </a:t>
            </a:r>
            <a:r>
              <a:rPr lang="ru-RU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админ-панели – </a:t>
            </a:r>
            <a:r>
              <a:rPr lang="de-DE" dirty="0" err="1" smtClean="0">
                <a:solidFill>
                  <a:srgbClr val="00FFCC"/>
                </a:solidFill>
                <a:latin typeface="Century Gothic" panose="020B0502020202020204" pitchFamily="34" charset="0"/>
              </a:rPr>
              <a:t>admin</a:t>
            </a:r>
            <a:endParaRPr lang="ru-RU" dirty="0" smtClean="0">
              <a:solidFill>
                <a:srgbClr val="00FFCC"/>
              </a:solidFill>
              <a:latin typeface="Century Gothic" panose="020B0502020202020204" pitchFamily="34" charset="0"/>
            </a:endParaRPr>
          </a:p>
          <a:p>
            <a:r>
              <a:rPr lang="ru-RU" dirty="0">
                <a:solidFill>
                  <a:srgbClr val="00FFCC"/>
                </a:solidFill>
                <a:latin typeface="Century Gothic" panose="020B0502020202020204" pitchFamily="34" charset="0"/>
              </a:rPr>
              <a:t>Функции </a:t>
            </a:r>
            <a:r>
              <a:rPr lang="ru-RU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чата - </a:t>
            </a:r>
            <a:r>
              <a:rPr lang="de-DE" dirty="0" err="1">
                <a:solidFill>
                  <a:srgbClr val="00FFCC"/>
                </a:solidFill>
                <a:latin typeface="Century Gothic" panose="020B0502020202020204" pitchFamily="34" charset="0"/>
              </a:rPr>
              <a:t>chats</a:t>
            </a:r>
            <a:r>
              <a:rPr lang="de-DE" dirty="0">
                <a:solidFill>
                  <a:srgbClr val="00FFCC"/>
                </a:solidFill>
                <a:latin typeface="Century Gothic" panose="020B0502020202020204" pitchFamily="34" charset="0"/>
              </a:rPr>
              <a:t>, </a:t>
            </a:r>
            <a:r>
              <a:rPr lang="de-DE" dirty="0" err="1">
                <a:solidFill>
                  <a:srgbClr val="00FFCC"/>
                </a:solidFill>
                <a:latin typeface="Century Gothic" panose="020B0502020202020204" pitchFamily="34" charset="0"/>
              </a:rPr>
              <a:t>send_message</a:t>
            </a:r>
            <a:endParaRPr lang="ru-RU" dirty="0" smtClean="0">
              <a:solidFill>
                <a:srgbClr val="00FFCC"/>
              </a:solidFill>
              <a:latin typeface="Century Gothic" panose="020B0502020202020204" pitchFamily="34" charset="0"/>
            </a:endParaRPr>
          </a:p>
          <a:p>
            <a:endParaRPr lang="ru-RU" dirty="0">
              <a:solidFill>
                <a:srgbClr val="00FFCC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30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Преимущества:</a:t>
            </a:r>
            <a:endParaRPr lang="ru-RU" dirty="0">
              <a:solidFill>
                <a:srgbClr val="00FFCC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Интуитивно понятный интерфейс</a:t>
            </a:r>
          </a:p>
          <a:p>
            <a:r>
              <a:rPr lang="ru-RU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Приятная цветовая гамма, преобладающая на сайте</a:t>
            </a:r>
          </a:p>
          <a:p>
            <a:r>
              <a:rPr lang="ru-RU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Вариативность продаваемых товаров и услуг (ограничено лишь фантазией продавца)</a:t>
            </a:r>
          </a:p>
          <a:p>
            <a:r>
              <a:rPr lang="ru-RU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Кроссплатформенность (приложение адаптировано и для использования на мобильных устройствах)</a:t>
            </a:r>
          </a:p>
          <a:p>
            <a:r>
              <a:rPr lang="ru-RU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Для разработчиков: приятный для прочтения код (соблюдение стандартов </a:t>
            </a:r>
            <a:r>
              <a:rPr lang="en-US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PEP8</a:t>
            </a:r>
            <a:r>
              <a:rPr lang="ru-RU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 и адекватные названия переменных и функций)</a:t>
            </a:r>
          </a:p>
        </p:txBody>
      </p:sp>
    </p:spTree>
    <p:extLst>
      <p:ext uri="{BB962C8B-B14F-4D97-AF65-F5344CB8AC3E}">
        <p14:creationId xmlns:p14="http://schemas.microsoft.com/office/powerpoint/2010/main" val="274455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Возможности для доработки</a:t>
            </a:r>
            <a:endParaRPr lang="ru-RU" dirty="0">
              <a:solidFill>
                <a:srgbClr val="00FFCC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28817" y="2978921"/>
            <a:ext cx="10515600" cy="2301533"/>
          </a:xfrm>
        </p:spPr>
        <p:txBody>
          <a:bodyPr/>
          <a:lstStyle/>
          <a:p>
            <a:r>
              <a:rPr lang="ru-RU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Защита от межсайтовых подделок запроса </a:t>
            </a:r>
            <a:r>
              <a:rPr lang="en-US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(CSRF)</a:t>
            </a:r>
            <a:endParaRPr lang="ru-RU" dirty="0" smtClean="0">
              <a:solidFill>
                <a:srgbClr val="00FFCC"/>
              </a:solidFill>
              <a:latin typeface="Century Gothic" panose="020B0502020202020204" pitchFamily="34" charset="0"/>
            </a:endParaRPr>
          </a:p>
          <a:p>
            <a:r>
              <a:rPr lang="ru-RU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Автоматизация продажи товаров (использование ботов в чатах между продавцом и пользователем)</a:t>
            </a:r>
          </a:p>
          <a:p>
            <a:r>
              <a:rPr lang="ru-RU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Привязка платёжных систем</a:t>
            </a:r>
          </a:p>
          <a:p>
            <a:endParaRPr lang="ru-RU" dirty="0">
              <a:solidFill>
                <a:srgbClr val="00FFCC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15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 txBox="1">
            <a:spLocks/>
          </p:cNvSpPr>
          <p:nvPr/>
        </p:nvSpPr>
        <p:spPr>
          <a:xfrm>
            <a:off x="805249" y="2803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Спасибо за внимание!</a:t>
            </a:r>
            <a:endParaRPr lang="ru-RU" dirty="0">
              <a:solidFill>
                <a:srgbClr val="00FFCC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64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35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P.S.: </a:t>
            </a:r>
            <a:r>
              <a:rPr lang="ru-RU" sz="4000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вот она – сила </a:t>
            </a:r>
            <a:r>
              <a:rPr lang="en-US" sz="4000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CSS</a:t>
            </a:r>
            <a:r>
              <a:rPr lang="ru-RU" sz="4000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 животворящего!</a:t>
            </a:r>
            <a:endParaRPr lang="ru-RU" sz="4000" dirty="0">
              <a:solidFill>
                <a:srgbClr val="00FFCC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3273" y="1138093"/>
            <a:ext cx="4395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Без использования </a:t>
            </a:r>
            <a:r>
              <a:rPr lang="en-US" sz="2800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CSS</a:t>
            </a:r>
            <a:r>
              <a:rPr lang="ru-RU" sz="2800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:</a:t>
            </a:r>
            <a:endParaRPr lang="ru-RU" sz="2800" dirty="0">
              <a:solidFill>
                <a:srgbClr val="00FFCC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43" y="1864738"/>
            <a:ext cx="6568214" cy="4401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727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3351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P.S.: </a:t>
            </a:r>
            <a:r>
              <a:rPr lang="ru-RU" sz="4000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вот она – сила </a:t>
            </a:r>
            <a:r>
              <a:rPr lang="en-US" sz="4000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CSS</a:t>
            </a:r>
            <a:r>
              <a:rPr lang="ru-RU" sz="4000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 животворящего!</a:t>
            </a:r>
            <a:endParaRPr lang="ru-RU" sz="4000" dirty="0">
              <a:solidFill>
                <a:srgbClr val="00FFCC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08389" y="1138093"/>
            <a:ext cx="44855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С использованием </a:t>
            </a:r>
            <a:r>
              <a:rPr lang="en-US" sz="2800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CSS</a:t>
            </a:r>
            <a:r>
              <a:rPr lang="ru-RU" sz="2800" dirty="0" smtClean="0">
                <a:solidFill>
                  <a:srgbClr val="00FFCC"/>
                </a:solidFill>
                <a:latin typeface="Century Gothic" panose="020B0502020202020204" pitchFamily="34" charset="0"/>
              </a:rPr>
              <a:t>:</a:t>
            </a:r>
            <a:endParaRPr lang="ru-RU" sz="2800" dirty="0">
              <a:solidFill>
                <a:srgbClr val="00FFCC"/>
              </a:solidFill>
              <a:latin typeface="Century Gothic" panose="020B0502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350" y="1811089"/>
            <a:ext cx="9753600" cy="438912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6269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292</Words>
  <Application>Microsoft Office PowerPoint</Application>
  <PresentationFormat>Широкоэкранный</PresentationFormat>
  <Paragraphs>52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Century Gothic</vt:lpstr>
      <vt:lpstr>Office Theme</vt:lpstr>
      <vt:lpstr>Презентация PowerPoint</vt:lpstr>
      <vt:lpstr>GameHub</vt:lpstr>
      <vt:lpstr>Технологии, использованные для создания GameHub</vt:lpstr>
      <vt:lpstr>Внутренняя структура приложения</vt:lpstr>
      <vt:lpstr>Преимущества:</vt:lpstr>
      <vt:lpstr>Возможности для доработки</vt:lpstr>
      <vt:lpstr>Презентация PowerPoint</vt:lpstr>
      <vt:lpstr>P.S.: вот она – сила CSS животворящего!</vt:lpstr>
      <vt:lpstr>P.S.: вот она – сила CSS животворящего!</vt:lpstr>
      <vt:lpstr>Вот теперь точно всё!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Учетная запись Майкрософт</cp:lastModifiedBy>
  <cp:revision>17</cp:revision>
  <dcterms:created xsi:type="dcterms:W3CDTF">2025-05-14T17:55:59Z</dcterms:created>
  <dcterms:modified xsi:type="dcterms:W3CDTF">2025-05-14T20:20:34Z</dcterms:modified>
</cp:coreProperties>
</file>