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ebas Neue" panose="020B0604020202020204" charset="0"/>
      <p:regular r:id="rId7"/>
    </p:embeddedFont>
    <p:embeddedFont>
      <p:font typeface="Candal" panose="020B0604020202020204" charset="0"/>
      <p:regular r:id="rId8"/>
    </p:embeddedFont>
    <p:embeddedFont>
      <p:font typeface="Merriweather" panose="00000500000000000000" pitchFamily="2" charset="0"/>
      <p:regular r:id="rId9"/>
      <p:bold r:id="rId10"/>
      <p:italic r:id="rId11"/>
      <p:boldItalic r:id="rId12"/>
    </p:embeddedFont>
    <p:embeddedFont>
      <p:font typeface="Roboto" panose="020B06040202020202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2e1ff0e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2e1ff0e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59974e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59974e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2e1ff0e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26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2e1ff0e0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2e1ff0e09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26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2e1ff0e09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3"/>
          <p:cNvGrpSpPr/>
          <p:nvPr/>
        </p:nvGrpSpPr>
        <p:grpSpPr>
          <a:xfrm>
            <a:off x="152856" y="502966"/>
            <a:ext cx="595776" cy="4137811"/>
            <a:chOff x="178696" y="777461"/>
            <a:chExt cx="696488" cy="6083226"/>
          </a:xfrm>
        </p:grpSpPr>
        <p:grpSp>
          <p:nvGrpSpPr>
            <p:cNvPr id="62" name="Google Shape;62;p13"/>
            <p:cNvGrpSpPr/>
            <p:nvPr/>
          </p:nvGrpSpPr>
          <p:grpSpPr>
            <a:xfrm>
              <a:off x="210547" y="3653921"/>
              <a:ext cx="626634" cy="330306"/>
              <a:chOff x="161372" y="3611198"/>
              <a:chExt cx="720766" cy="379924"/>
            </a:xfrm>
          </p:grpSpPr>
          <p:sp>
            <p:nvSpPr>
              <p:cNvPr id="63" name="Google Shape;63;p13"/>
              <p:cNvSpPr/>
              <p:nvPr/>
            </p:nvSpPr>
            <p:spPr>
              <a:xfrm rot="-5400000">
                <a:off x="304199" y="3468370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41" y="1764"/>
                      <a:pt x="95" y="1794"/>
                      <a:pt x="143" y="1794"/>
                    </a:cubicBezTo>
                    <a:cubicBezTo>
                      <a:pt x="190" y="1794"/>
                      <a:pt x="231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 rot="-5400000">
                <a:off x="732672" y="3710780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5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3" y="490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248054" y="3173769"/>
              <a:ext cx="627129" cy="332450"/>
              <a:chOff x="160803" y="3113681"/>
              <a:chExt cx="721335" cy="382390"/>
            </a:xfrm>
          </p:grpSpPr>
          <p:sp>
            <p:nvSpPr>
              <p:cNvPr id="66" name="Google Shape;66;p13"/>
              <p:cNvSpPr/>
              <p:nvPr/>
            </p:nvSpPr>
            <p:spPr>
              <a:xfrm rot="-5400000">
                <a:off x="302207" y="2972276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 rot="-5400000">
                <a:off x="731345" y="321193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3"/>
            <p:cNvGrpSpPr/>
            <p:nvPr/>
          </p:nvGrpSpPr>
          <p:grpSpPr>
            <a:xfrm>
              <a:off x="238554" y="2693617"/>
              <a:ext cx="627129" cy="332450"/>
              <a:chOff x="160803" y="2613509"/>
              <a:chExt cx="721335" cy="382390"/>
            </a:xfrm>
          </p:grpSpPr>
          <p:sp>
            <p:nvSpPr>
              <p:cNvPr id="69" name="Google Shape;69;p13"/>
              <p:cNvSpPr/>
              <p:nvPr/>
            </p:nvSpPr>
            <p:spPr>
              <a:xfrm rot="-5400000">
                <a:off x="302207" y="247210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 rot="-5400000">
                <a:off x="732672" y="271290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13"/>
            <p:cNvGrpSpPr/>
            <p:nvPr/>
          </p:nvGrpSpPr>
          <p:grpSpPr>
            <a:xfrm>
              <a:off x="238554" y="2213465"/>
              <a:ext cx="627129" cy="332450"/>
              <a:chOff x="160803" y="2115803"/>
              <a:chExt cx="721335" cy="382390"/>
            </a:xfrm>
          </p:grpSpPr>
          <p:sp>
            <p:nvSpPr>
              <p:cNvPr id="72" name="Google Shape;72;p13"/>
              <p:cNvSpPr/>
              <p:nvPr/>
            </p:nvSpPr>
            <p:spPr>
              <a:xfrm rot="-5400000">
                <a:off x="302207" y="197439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 rot="-5400000">
                <a:off x="732577" y="221529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>
              <a:off x="229053" y="1733313"/>
              <a:ext cx="627129" cy="332450"/>
              <a:chOff x="160803" y="1615631"/>
              <a:chExt cx="721335" cy="382390"/>
            </a:xfrm>
          </p:grpSpPr>
          <p:sp>
            <p:nvSpPr>
              <p:cNvPr id="75" name="Google Shape;75;p13"/>
              <p:cNvSpPr/>
              <p:nvPr/>
            </p:nvSpPr>
            <p:spPr>
              <a:xfrm rot="-5400000">
                <a:off x="302681" y="147375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 rot="-5400000">
                <a:off x="731345" y="171635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13"/>
            <p:cNvGrpSpPr/>
            <p:nvPr/>
          </p:nvGrpSpPr>
          <p:grpSpPr>
            <a:xfrm>
              <a:off x="210547" y="1255305"/>
              <a:ext cx="626634" cy="330306"/>
              <a:chOff x="161372" y="1117925"/>
              <a:chExt cx="720766" cy="379924"/>
            </a:xfrm>
          </p:grpSpPr>
          <p:sp>
            <p:nvSpPr>
              <p:cNvPr id="78" name="Google Shape;78;p13"/>
              <p:cNvSpPr/>
              <p:nvPr/>
            </p:nvSpPr>
            <p:spPr>
              <a:xfrm rot="-5400000">
                <a:off x="304199" y="97509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 rot="-5400000">
                <a:off x="732672" y="121750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13"/>
            <p:cNvGrpSpPr/>
            <p:nvPr/>
          </p:nvGrpSpPr>
          <p:grpSpPr>
            <a:xfrm>
              <a:off x="210547" y="777461"/>
              <a:ext cx="626634" cy="330141"/>
              <a:chOff x="161372" y="620408"/>
              <a:chExt cx="720766" cy="379734"/>
            </a:xfrm>
          </p:grpSpPr>
          <p:sp>
            <p:nvSpPr>
              <p:cNvPr id="81" name="Google Shape;81;p13"/>
              <p:cNvSpPr/>
              <p:nvPr/>
            </p:nvSpPr>
            <p:spPr>
              <a:xfrm rot="-5400000">
                <a:off x="304294" y="47748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-5400000">
                <a:off x="731345" y="71866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13"/>
            <p:cNvGrpSpPr/>
            <p:nvPr/>
          </p:nvGrpSpPr>
          <p:grpSpPr>
            <a:xfrm>
              <a:off x="178696" y="6528238"/>
              <a:ext cx="627129" cy="332450"/>
              <a:chOff x="160803" y="6590416"/>
              <a:chExt cx="721335" cy="382390"/>
            </a:xfrm>
          </p:grpSpPr>
          <p:sp>
            <p:nvSpPr>
              <p:cNvPr id="84" name="Google Shape;84;p13"/>
              <p:cNvSpPr/>
              <p:nvPr/>
            </p:nvSpPr>
            <p:spPr>
              <a:xfrm rot="-5400000">
                <a:off x="731345" y="6719786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2" y="303"/>
                    </a:moveTo>
                    <a:cubicBezTo>
                      <a:pt x="587" y="303"/>
                      <a:pt x="590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2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1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09" y="425"/>
                    </a:cubicBezTo>
                    <a:lnTo>
                      <a:pt x="609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8" y="517"/>
                      <a:pt x="227" y="517"/>
                    </a:cubicBezTo>
                    <a:cubicBezTo>
                      <a:pt x="225" y="517"/>
                      <a:pt x="232" y="529"/>
                      <a:pt x="229" y="529"/>
                    </a:cubicBezTo>
                    <a:cubicBezTo>
                      <a:pt x="228" y="529"/>
                      <a:pt x="224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204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rot="-5400000">
                <a:off x="302207" y="6449011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702" y="1"/>
                    </a:moveTo>
                    <a:cubicBezTo>
                      <a:pt x="540" y="1"/>
                      <a:pt x="384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88" y="205"/>
                      <a:pt x="663" y="191"/>
                    </a:cubicBezTo>
                    <a:cubicBezTo>
                      <a:pt x="678" y="190"/>
                      <a:pt x="693" y="189"/>
                      <a:pt x="708" y="189"/>
                    </a:cubicBezTo>
                    <a:cubicBezTo>
                      <a:pt x="866" y="189"/>
                      <a:pt x="1011" y="255"/>
                      <a:pt x="1110" y="367"/>
                    </a:cubicBezTo>
                    <a:cubicBezTo>
                      <a:pt x="1380" y="610"/>
                      <a:pt x="1529" y="1002"/>
                      <a:pt x="1637" y="1341"/>
                    </a:cubicBezTo>
                    <a:cubicBezTo>
                      <a:pt x="1732" y="1679"/>
                      <a:pt x="1826" y="2084"/>
                      <a:pt x="1745" y="2449"/>
                    </a:cubicBezTo>
                    <a:cubicBezTo>
                      <a:pt x="1651" y="2855"/>
                      <a:pt x="1326" y="3112"/>
                      <a:pt x="988" y="3328"/>
                    </a:cubicBezTo>
                    <a:cubicBezTo>
                      <a:pt x="909" y="3385"/>
                      <a:pt x="962" y="3507"/>
                      <a:pt x="1044" y="3507"/>
                    </a:cubicBezTo>
                    <a:cubicBezTo>
                      <a:pt x="1060" y="3507"/>
                      <a:pt x="1078" y="3502"/>
                      <a:pt x="1096" y="3491"/>
                    </a:cubicBezTo>
                    <a:cubicBezTo>
                      <a:pt x="1421" y="3261"/>
                      <a:pt x="1759" y="3017"/>
                      <a:pt x="1894" y="2625"/>
                    </a:cubicBezTo>
                    <a:cubicBezTo>
                      <a:pt x="2016" y="2220"/>
                      <a:pt x="1948" y="1746"/>
                      <a:pt x="1826" y="1341"/>
                    </a:cubicBezTo>
                    <a:cubicBezTo>
                      <a:pt x="1772" y="1124"/>
                      <a:pt x="1678" y="908"/>
                      <a:pt x="1569" y="705"/>
                    </a:cubicBezTo>
                    <a:cubicBezTo>
                      <a:pt x="1488" y="516"/>
                      <a:pt x="1380" y="340"/>
                      <a:pt x="1231" y="205"/>
                    </a:cubicBezTo>
                    <a:cubicBezTo>
                      <a:pt x="1086" y="81"/>
                      <a:pt x="890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3"/>
            <p:cNvGrpSpPr/>
            <p:nvPr/>
          </p:nvGrpSpPr>
          <p:grpSpPr>
            <a:xfrm>
              <a:off x="210052" y="6048084"/>
              <a:ext cx="627129" cy="332450"/>
              <a:chOff x="160803" y="6121359"/>
              <a:chExt cx="721335" cy="382390"/>
            </a:xfrm>
          </p:grpSpPr>
          <p:sp>
            <p:nvSpPr>
              <p:cNvPr id="87" name="Google Shape;87;p13"/>
              <p:cNvSpPr/>
              <p:nvPr/>
            </p:nvSpPr>
            <p:spPr>
              <a:xfrm rot="-5400000">
                <a:off x="302207" y="5979954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89" y="1"/>
                    </a:moveTo>
                    <a:cubicBezTo>
                      <a:pt x="527" y="1"/>
                      <a:pt x="371" y="60"/>
                      <a:pt x="258" y="205"/>
                    </a:cubicBezTo>
                    <a:cubicBezTo>
                      <a:pt x="123" y="380"/>
                      <a:pt x="82" y="624"/>
                      <a:pt x="41" y="840"/>
                    </a:cubicBezTo>
                    <a:cubicBezTo>
                      <a:pt x="1" y="1070"/>
                      <a:pt x="1" y="1300"/>
                      <a:pt x="28" y="1543"/>
                    </a:cubicBezTo>
                    <a:cubicBezTo>
                      <a:pt x="35" y="1604"/>
                      <a:pt x="85" y="1635"/>
                      <a:pt x="133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7" y="1192"/>
                      <a:pt x="217" y="840"/>
                      <a:pt x="325" y="502"/>
                    </a:cubicBezTo>
                    <a:cubicBezTo>
                      <a:pt x="379" y="340"/>
                      <a:pt x="474" y="205"/>
                      <a:pt x="663" y="191"/>
                    </a:cubicBezTo>
                    <a:cubicBezTo>
                      <a:pt x="677" y="190"/>
                      <a:pt x="691" y="189"/>
                      <a:pt x="705" y="189"/>
                    </a:cubicBezTo>
                    <a:cubicBezTo>
                      <a:pt x="853" y="189"/>
                      <a:pt x="998" y="255"/>
                      <a:pt x="1110" y="367"/>
                    </a:cubicBezTo>
                    <a:cubicBezTo>
                      <a:pt x="1367" y="610"/>
                      <a:pt x="1515" y="1002"/>
                      <a:pt x="1624" y="1341"/>
                    </a:cubicBezTo>
                    <a:cubicBezTo>
                      <a:pt x="1732" y="1679"/>
                      <a:pt x="1813" y="2084"/>
                      <a:pt x="1732" y="2449"/>
                    </a:cubicBezTo>
                    <a:cubicBezTo>
                      <a:pt x="1637" y="2855"/>
                      <a:pt x="1313" y="3112"/>
                      <a:pt x="988" y="3328"/>
                    </a:cubicBezTo>
                    <a:cubicBezTo>
                      <a:pt x="898" y="3385"/>
                      <a:pt x="949" y="3507"/>
                      <a:pt x="1031" y="3507"/>
                    </a:cubicBezTo>
                    <a:cubicBezTo>
                      <a:pt x="1047" y="3507"/>
                      <a:pt x="1065" y="3502"/>
                      <a:pt x="1083" y="3491"/>
                    </a:cubicBezTo>
                    <a:cubicBezTo>
                      <a:pt x="1407" y="3261"/>
                      <a:pt x="1745" y="3017"/>
                      <a:pt x="1881" y="2625"/>
                    </a:cubicBezTo>
                    <a:cubicBezTo>
                      <a:pt x="2016" y="2220"/>
                      <a:pt x="1935" y="1746"/>
                      <a:pt x="1827" y="1341"/>
                    </a:cubicBezTo>
                    <a:cubicBezTo>
                      <a:pt x="1759" y="1124"/>
                      <a:pt x="1678" y="908"/>
                      <a:pt x="1570" y="705"/>
                    </a:cubicBezTo>
                    <a:cubicBezTo>
                      <a:pt x="1475" y="516"/>
                      <a:pt x="1367" y="340"/>
                      <a:pt x="1218" y="205"/>
                    </a:cubicBezTo>
                    <a:cubicBezTo>
                      <a:pt x="1073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rot="-5400000">
                <a:off x="732672" y="6220752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541" y="276"/>
                    </a:moveTo>
                    <a:cubicBezTo>
                      <a:pt x="550" y="276"/>
                      <a:pt x="559" y="282"/>
                      <a:pt x="556" y="282"/>
                    </a:cubicBezTo>
                    <a:cubicBezTo>
                      <a:pt x="555" y="282"/>
                      <a:pt x="550" y="280"/>
                      <a:pt x="541" y="276"/>
                    </a:cubicBezTo>
                    <a:close/>
                    <a:moveTo>
                      <a:pt x="458" y="555"/>
                    </a:moveTo>
                    <a:cubicBezTo>
                      <a:pt x="456" y="555"/>
                      <a:pt x="452" y="557"/>
                      <a:pt x="446" y="560"/>
                    </a:cubicBezTo>
                    <a:cubicBezTo>
                      <a:pt x="452" y="560"/>
                      <a:pt x="455" y="557"/>
                      <a:pt x="458" y="555"/>
                    </a:cubicBezTo>
                    <a:close/>
                    <a:moveTo>
                      <a:pt x="325" y="195"/>
                    </a:moveTo>
                    <a:cubicBezTo>
                      <a:pt x="338" y="195"/>
                      <a:pt x="352" y="208"/>
                      <a:pt x="365" y="208"/>
                    </a:cubicBezTo>
                    <a:cubicBezTo>
                      <a:pt x="374" y="208"/>
                      <a:pt x="383" y="214"/>
                      <a:pt x="384" y="214"/>
                    </a:cubicBezTo>
                    <a:cubicBezTo>
                      <a:pt x="385" y="214"/>
                      <a:pt x="383" y="213"/>
                      <a:pt x="379" y="208"/>
                    </a:cubicBezTo>
                    <a:cubicBezTo>
                      <a:pt x="392" y="208"/>
                      <a:pt x="392" y="222"/>
                      <a:pt x="406" y="222"/>
                    </a:cubicBezTo>
                    <a:cubicBezTo>
                      <a:pt x="419" y="222"/>
                      <a:pt x="433" y="235"/>
                      <a:pt x="446" y="249"/>
                    </a:cubicBezTo>
                    <a:cubicBezTo>
                      <a:pt x="460" y="262"/>
                      <a:pt x="473" y="262"/>
                      <a:pt x="473" y="276"/>
                    </a:cubicBezTo>
                    <a:cubicBezTo>
                      <a:pt x="496" y="291"/>
                      <a:pt x="526" y="302"/>
                      <a:pt x="553" y="302"/>
                    </a:cubicBezTo>
                    <a:cubicBezTo>
                      <a:pt x="562" y="302"/>
                      <a:pt x="570" y="301"/>
                      <a:pt x="577" y="298"/>
                    </a:cubicBezTo>
                    <a:lnTo>
                      <a:pt x="577" y="298"/>
                    </a:lnTo>
                    <a:cubicBezTo>
                      <a:pt x="578" y="300"/>
                      <a:pt x="580" y="301"/>
                      <a:pt x="582" y="303"/>
                    </a:cubicBezTo>
                    <a:cubicBezTo>
                      <a:pt x="582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595" y="411"/>
                      <a:pt x="595" y="411"/>
                    </a:cubicBezTo>
                    <a:cubicBezTo>
                      <a:pt x="595" y="411"/>
                      <a:pt x="586" y="429"/>
                      <a:pt x="590" y="429"/>
                    </a:cubicBezTo>
                    <a:cubicBezTo>
                      <a:pt x="591" y="429"/>
                      <a:pt x="592" y="427"/>
                      <a:pt x="595" y="425"/>
                    </a:cubicBezTo>
                    <a:lnTo>
                      <a:pt x="595" y="425"/>
                    </a:lnTo>
                    <a:cubicBezTo>
                      <a:pt x="595" y="438"/>
                      <a:pt x="582" y="452"/>
                      <a:pt x="568" y="465"/>
                    </a:cubicBezTo>
                    <a:lnTo>
                      <a:pt x="568" y="479"/>
                    </a:lnTo>
                    <a:cubicBezTo>
                      <a:pt x="568" y="474"/>
                      <a:pt x="568" y="473"/>
                      <a:pt x="568" y="473"/>
                    </a:cubicBezTo>
                    <a:cubicBezTo>
                      <a:pt x="567" y="473"/>
                      <a:pt x="564" y="479"/>
                      <a:pt x="555" y="479"/>
                    </a:cubicBezTo>
                    <a:cubicBezTo>
                      <a:pt x="555" y="492"/>
                      <a:pt x="541" y="506"/>
                      <a:pt x="527" y="506"/>
                    </a:cubicBezTo>
                    <a:cubicBezTo>
                      <a:pt x="527" y="519"/>
                      <a:pt x="514" y="519"/>
                      <a:pt x="514" y="519"/>
                    </a:cubicBezTo>
                    <a:cubicBezTo>
                      <a:pt x="527" y="519"/>
                      <a:pt x="514" y="533"/>
                      <a:pt x="500" y="533"/>
                    </a:cubicBezTo>
                    <a:cubicBezTo>
                      <a:pt x="487" y="533"/>
                      <a:pt x="487" y="546"/>
                      <a:pt x="473" y="546"/>
                    </a:cubicBezTo>
                    <a:cubicBezTo>
                      <a:pt x="466" y="546"/>
                      <a:pt x="462" y="551"/>
                      <a:pt x="458" y="555"/>
                    </a:cubicBezTo>
                    <a:lnTo>
                      <a:pt x="458" y="555"/>
                    </a:lnTo>
                    <a:cubicBezTo>
                      <a:pt x="460" y="554"/>
                      <a:pt x="461" y="554"/>
                      <a:pt x="461" y="554"/>
                    </a:cubicBezTo>
                    <a:cubicBezTo>
                      <a:pt x="464" y="554"/>
                      <a:pt x="455" y="560"/>
                      <a:pt x="446" y="560"/>
                    </a:cubicBezTo>
                    <a:cubicBezTo>
                      <a:pt x="433" y="560"/>
                      <a:pt x="433" y="560"/>
                      <a:pt x="419" y="573"/>
                    </a:cubicBezTo>
                    <a:lnTo>
                      <a:pt x="298" y="573"/>
                    </a:lnTo>
                    <a:cubicBezTo>
                      <a:pt x="298" y="573"/>
                      <a:pt x="284" y="573"/>
                      <a:pt x="284" y="560"/>
                    </a:cubicBezTo>
                    <a:lnTo>
                      <a:pt x="271" y="560"/>
                    </a:lnTo>
                    <a:cubicBezTo>
                      <a:pt x="271" y="560"/>
                      <a:pt x="257" y="560"/>
                      <a:pt x="243" y="546"/>
                    </a:cubicBezTo>
                    <a:cubicBezTo>
                      <a:pt x="243" y="546"/>
                      <a:pt x="230" y="546"/>
                      <a:pt x="230" y="533"/>
                    </a:cubicBezTo>
                    <a:cubicBezTo>
                      <a:pt x="230" y="533"/>
                      <a:pt x="216" y="533"/>
                      <a:pt x="216" y="519"/>
                    </a:cubicBezTo>
                    <a:lnTo>
                      <a:pt x="216" y="519"/>
                    </a:lnTo>
                    <a:cubicBezTo>
                      <a:pt x="220" y="526"/>
                      <a:pt x="222" y="529"/>
                      <a:pt x="222" y="529"/>
                    </a:cubicBezTo>
                    <a:cubicBezTo>
                      <a:pt x="223" y="529"/>
                      <a:pt x="219" y="517"/>
                      <a:pt x="217" y="517"/>
                    </a:cubicBezTo>
                    <a:cubicBezTo>
                      <a:pt x="217" y="517"/>
                      <a:pt x="216" y="517"/>
                      <a:pt x="216" y="519"/>
                    </a:cubicBezTo>
                    <a:cubicBezTo>
                      <a:pt x="216" y="506"/>
                      <a:pt x="203" y="506"/>
                      <a:pt x="203" y="506"/>
                    </a:cubicBezTo>
                    <a:cubicBezTo>
                      <a:pt x="203" y="506"/>
                      <a:pt x="194" y="489"/>
                      <a:pt x="198" y="489"/>
                    </a:cubicBezTo>
                    <a:cubicBezTo>
                      <a:pt x="199" y="489"/>
                      <a:pt x="200" y="490"/>
                      <a:pt x="203" y="492"/>
                    </a:cubicBezTo>
                    <a:cubicBezTo>
                      <a:pt x="189" y="479"/>
                      <a:pt x="189" y="465"/>
                      <a:pt x="189" y="452"/>
                    </a:cubicBezTo>
                    <a:cubicBezTo>
                      <a:pt x="189" y="438"/>
                      <a:pt x="189" y="438"/>
                      <a:pt x="189" y="438"/>
                    </a:cubicBezTo>
                    <a:cubicBezTo>
                      <a:pt x="189" y="398"/>
                      <a:pt x="176" y="371"/>
                      <a:pt x="189" y="344"/>
                    </a:cubicBezTo>
                    <a:cubicBezTo>
                      <a:pt x="189" y="330"/>
                      <a:pt x="189" y="317"/>
                      <a:pt x="189" y="303"/>
                    </a:cubicBezTo>
                    <a:cubicBezTo>
                      <a:pt x="189" y="298"/>
                      <a:pt x="189" y="293"/>
                      <a:pt x="189" y="289"/>
                    </a:cubicBezTo>
                    <a:cubicBezTo>
                      <a:pt x="189" y="289"/>
                      <a:pt x="189" y="276"/>
                      <a:pt x="189" y="276"/>
                    </a:cubicBezTo>
                    <a:cubicBezTo>
                      <a:pt x="189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4" y="220"/>
                      <a:pt x="206" y="220"/>
                    </a:cubicBezTo>
                    <a:cubicBezTo>
                      <a:pt x="210" y="220"/>
                      <a:pt x="216" y="208"/>
                      <a:pt x="216" y="208"/>
                    </a:cubicBezTo>
                    <a:lnTo>
                      <a:pt x="216" y="195"/>
                    </a:lnTo>
                    <a:close/>
                    <a:moveTo>
                      <a:pt x="273" y="0"/>
                    </a:moveTo>
                    <a:cubicBezTo>
                      <a:pt x="222" y="0"/>
                      <a:pt x="173" y="10"/>
                      <a:pt x="135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6" y="764"/>
                      <a:pt x="338" y="764"/>
                    </a:cubicBezTo>
                    <a:cubicBezTo>
                      <a:pt x="347" y="764"/>
                      <a:pt x="356" y="764"/>
                      <a:pt x="365" y="763"/>
                    </a:cubicBezTo>
                    <a:cubicBezTo>
                      <a:pt x="527" y="763"/>
                      <a:pt x="676" y="682"/>
                      <a:pt x="757" y="533"/>
                    </a:cubicBezTo>
                    <a:cubicBezTo>
                      <a:pt x="798" y="452"/>
                      <a:pt x="811" y="357"/>
                      <a:pt x="771" y="262"/>
                    </a:cubicBezTo>
                    <a:cubicBezTo>
                      <a:pt x="744" y="181"/>
                      <a:pt x="676" y="100"/>
                      <a:pt x="582" y="87"/>
                    </a:cubicBezTo>
                    <a:cubicBezTo>
                      <a:pt x="575" y="87"/>
                      <a:pt x="568" y="87"/>
                      <a:pt x="561" y="87"/>
                    </a:cubicBezTo>
                    <a:lnTo>
                      <a:pt x="561" y="87"/>
                    </a:lnTo>
                    <a:cubicBezTo>
                      <a:pt x="512" y="51"/>
                      <a:pt x="459" y="28"/>
                      <a:pt x="392" y="19"/>
                    </a:cubicBezTo>
                    <a:cubicBezTo>
                      <a:pt x="356" y="7"/>
                      <a:pt x="314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13"/>
            <p:cNvGrpSpPr/>
            <p:nvPr/>
          </p:nvGrpSpPr>
          <p:grpSpPr>
            <a:xfrm>
              <a:off x="210052" y="5567932"/>
              <a:ext cx="627129" cy="332450"/>
              <a:chOff x="160803" y="5623653"/>
              <a:chExt cx="721335" cy="382390"/>
            </a:xfrm>
          </p:grpSpPr>
          <p:sp>
            <p:nvSpPr>
              <p:cNvPr id="90" name="Google Shape;90;p13"/>
              <p:cNvSpPr/>
              <p:nvPr/>
            </p:nvSpPr>
            <p:spPr>
              <a:xfrm rot="-5400000">
                <a:off x="302207" y="5482248"/>
                <a:ext cx="382390" cy="665199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07" extrusionOk="0">
                    <a:moveTo>
                      <a:pt x="695" y="1"/>
                    </a:moveTo>
                    <a:cubicBezTo>
                      <a:pt x="533" y="1"/>
                      <a:pt x="377" y="60"/>
                      <a:pt x="271" y="205"/>
                    </a:cubicBezTo>
                    <a:cubicBezTo>
                      <a:pt x="136" y="380"/>
                      <a:pt x="95" y="624"/>
                      <a:pt x="55" y="840"/>
                    </a:cubicBezTo>
                    <a:cubicBezTo>
                      <a:pt x="0" y="1070"/>
                      <a:pt x="0" y="1300"/>
                      <a:pt x="27" y="1543"/>
                    </a:cubicBezTo>
                    <a:cubicBezTo>
                      <a:pt x="34" y="1604"/>
                      <a:pt x="85" y="1635"/>
                      <a:pt x="132" y="1635"/>
                    </a:cubicBezTo>
                    <a:cubicBezTo>
                      <a:pt x="180" y="1635"/>
                      <a:pt x="224" y="1604"/>
                      <a:pt x="217" y="1543"/>
                    </a:cubicBezTo>
                    <a:cubicBezTo>
                      <a:pt x="176" y="1192"/>
                      <a:pt x="217" y="840"/>
                      <a:pt x="325" y="502"/>
                    </a:cubicBezTo>
                    <a:cubicBezTo>
                      <a:pt x="379" y="340"/>
                      <a:pt x="487" y="205"/>
                      <a:pt x="663" y="191"/>
                    </a:cubicBezTo>
                    <a:cubicBezTo>
                      <a:pt x="677" y="190"/>
                      <a:pt x="691" y="189"/>
                      <a:pt x="70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80" y="610"/>
                      <a:pt x="1529" y="1002"/>
                      <a:pt x="1623" y="1341"/>
                    </a:cubicBezTo>
                    <a:cubicBezTo>
                      <a:pt x="1731" y="1679"/>
                      <a:pt x="1813" y="2084"/>
                      <a:pt x="1731" y="2449"/>
                    </a:cubicBezTo>
                    <a:cubicBezTo>
                      <a:pt x="1650" y="2855"/>
                      <a:pt x="1312" y="3112"/>
                      <a:pt x="988" y="3328"/>
                    </a:cubicBezTo>
                    <a:cubicBezTo>
                      <a:pt x="909" y="3385"/>
                      <a:pt x="961" y="3507"/>
                      <a:pt x="1036" y="3507"/>
                    </a:cubicBezTo>
                    <a:cubicBezTo>
                      <a:pt x="1051" y="3507"/>
                      <a:pt x="1067" y="3502"/>
                      <a:pt x="1082" y="3491"/>
                    </a:cubicBezTo>
                    <a:cubicBezTo>
                      <a:pt x="1420" y="3261"/>
                      <a:pt x="1759" y="3017"/>
                      <a:pt x="1880" y="2625"/>
                    </a:cubicBezTo>
                    <a:cubicBezTo>
                      <a:pt x="2015" y="2220"/>
                      <a:pt x="1948" y="1746"/>
                      <a:pt x="1826" y="1341"/>
                    </a:cubicBezTo>
                    <a:cubicBezTo>
                      <a:pt x="1759" y="1124"/>
                      <a:pt x="1677" y="908"/>
                      <a:pt x="1569" y="705"/>
                    </a:cubicBezTo>
                    <a:cubicBezTo>
                      <a:pt x="1475" y="516"/>
                      <a:pt x="1366" y="340"/>
                      <a:pt x="1218" y="205"/>
                    </a:cubicBezTo>
                    <a:cubicBezTo>
                      <a:pt x="1080" y="81"/>
                      <a:pt x="883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5400000">
                <a:off x="732577" y="5723141"/>
                <a:ext cx="15420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64" extrusionOk="0">
                    <a:moveTo>
                      <a:pt x="325" y="195"/>
                    </a:moveTo>
                    <a:cubicBezTo>
                      <a:pt x="339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3" y="252"/>
                      <a:pt x="456" y="253"/>
                      <a:pt x="458" y="253"/>
                    </a:cubicBezTo>
                    <a:cubicBezTo>
                      <a:pt x="463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7" y="245"/>
                      <a:pt x="458" y="246"/>
                      <a:pt x="460" y="249"/>
                    </a:cubicBezTo>
                    <a:cubicBezTo>
                      <a:pt x="460" y="262"/>
                      <a:pt x="474" y="262"/>
                      <a:pt x="488" y="276"/>
                    </a:cubicBezTo>
                    <a:cubicBezTo>
                      <a:pt x="502" y="291"/>
                      <a:pt x="529" y="302"/>
                      <a:pt x="557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96" y="303"/>
                      <a:pt x="596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1" y="429"/>
                      <a:pt x="597" y="429"/>
                    </a:cubicBezTo>
                    <a:cubicBezTo>
                      <a:pt x="596" y="429"/>
                      <a:pt x="596" y="427"/>
                      <a:pt x="596" y="425"/>
                    </a:cubicBezTo>
                    <a:cubicBezTo>
                      <a:pt x="596" y="438"/>
                      <a:pt x="582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42" y="506"/>
                      <a:pt x="528" y="506"/>
                    </a:cubicBezTo>
                    <a:cubicBezTo>
                      <a:pt x="528" y="519"/>
                      <a:pt x="528" y="519"/>
                      <a:pt x="515" y="519"/>
                    </a:cubicBezTo>
                    <a:cubicBezTo>
                      <a:pt x="528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5" y="560"/>
                    </a:cubicBezTo>
                    <a:cubicBezTo>
                      <a:pt x="271" y="560"/>
                      <a:pt x="258" y="560"/>
                      <a:pt x="244" y="546"/>
                    </a:cubicBezTo>
                    <a:cubicBezTo>
                      <a:pt x="244" y="546"/>
                      <a:pt x="244" y="546"/>
                      <a:pt x="231" y="533"/>
                    </a:cubicBezTo>
                    <a:cubicBezTo>
                      <a:pt x="231" y="533"/>
                      <a:pt x="231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1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1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7" y="284"/>
                      <a:pt x="196" y="284"/>
                    </a:cubicBezTo>
                    <a:lnTo>
                      <a:pt x="196" y="284"/>
                    </a:lnTo>
                    <a:cubicBezTo>
                      <a:pt x="196" y="284"/>
                      <a:pt x="194" y="286"/>
                      <a:pt x="190" y="289"/>
                    </a:cubicBezTo>
                    <a:cubicBezTo>
                      <a:pt x="190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04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1" y="10"/>
                      <a:pt x="136" y="33"/>
                    </a:cubicBezTo>
                    <a:cubicBezTo>
                      <a:pt x="41" y="87"/>
                      <a:pt x="28" y="181"/>
                      <a:pt x="14" y="276"/>
                    </a:cubicBezTo>
                    <a:cubicBezTo>
                      <a:pt x="1" y="357"/>
                      <a:pt x="1" y="425"/>
                      <a:pt x="28" y="506"/>
                    </a:cubicBezTo>
                    <a:cubicBezTo>
                      <a:pt x="66" y="659"/>
                      <a:pt x="189" y="764"/>
                      <a:pt x="339" y="764"/>
                    </a:cubicBezTo>
                    <a:cubicBezTo>
                      <a:pt x="348" y="764"/>
                      <a:pt x="357" y="764"/>
                      <a:pt x="366" y="763"/>
                    </a:cubicBezTo>
                    <a:cubicBezTo>
                      <a:pt x="542" y="763"/>
                      <a:pt x="690" y="682"/>
                      <a:pt x="758" y="533"/>
                    </a:cubicBezTo>
                    <a:cubicBezTo>
                      <a:pt x="799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210052" y="5087780"/>
              <a:ext cx="627129" cy="332450"/>
              <a:chOff x="160803" y="5123481"/>
              <a:chExt cx="721335" cy="382390"/>
            </a:xfrm>
          </p:grpSpPr>
          <p:sp>
            <p:nvSpPr>
              <p:cNvPr id="93" name="Google Shape;93;p13"/>
              <p:cNvSpPr/>
              <p:nvPr/>
            </p:nvSpPr>
            <p:spPr>
              <a:xfrm rot="-5400000">
                <a:off x="302681" y="4981602"/>
                <a:ext cx="382390" cy="6661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12" extrusionOk="0">
                    <a:moveTo>
                      <a:pt x="689" y="1"/>
                    </a:moveTo>
                    <a:cubicBezTo>
                      <a:pt x="526" y="1"/>
                      <a:pt x="370" y="60"/>
                      <a:pt x="257" y="205"/>
                    </a:cubicBezTo>
                    <a:cubicBezTo>
                      <a:pt x="122" y="380"/>
                      <a:pt x="82" y="637"/>
                      <a:pt x="41" y="854"/>
                    </a:cubicBezTo>
                    <a:cubicBezTo>
                      <a:pt x="1" y="1111"/>
                      <a:pt x="1" y="1368"/>
                      <a:pt x="28" y="1625"/>
                    </a:cubicBezTo>
                    <a:cubicBezTo>
                      <a:pt x="35" y="1680"/>
                      <a:pt x="88" y="1711"/>
                      <a:pt x="137" y="1711"/>
                    </a:cubicBezTo>
                    <a:cubicBezTo>
                      <a:pt x="182" y="1711"/>
                      <a:pt x="223" y="1684"/>
                      <a:pt x="217" y="1625"/>
                    </a:cubicBezTo>
                    <a:lnTo>
                      <a:pt x="217" y="1611"/>
                    </a:lnTo>
                    <a:cubicBezTo>
                      <a:pt x="176" y="1246"/>
                      <a:pt x="203" y="867"/>
                      <a:pt x="325" y="502"/>
                    </a:cubicBezTo>
                    <a:cubicBezTo>
                      <a:pt x="366" y="340"/>
                      <a:pt x="474" y="205"/>
                      <a:pt x="650" y="191"/>
                    </a:cubicBezTo>
                    <a:cubicBezTo>
                      <a:pt x="665" y="190"/>
                      <a:pt x="679" y="189"/>
                      <a:pt x="694" y="189"/>
                    </a:cubicBezTo>
                    <a:cubicBezTo>
                      <a:pt x="853" y="189"/>
                      <a:pt x="998" y="255"/>
                      <a:pt x="1109" y="367"/>
                    </a:cubicBezTo>
                    <a:cubicBezTo>
                      <a:pt x="1366" y="610"/>
                      <a:pt x="1515" y="1002"/>
                      <a:pt x="1623" y="1341"/>
                    </a:cubicBezTo>
                    <a:cubicBezTo>
                      <a:pt x="1718" y="1679"/>
                      <a:pt x="1813" y="2098"/>
                      <a:pt x="1732" y="2449"/>
                    </a:cubicBezTo>
                    <a:cubicBezTo>
                      <a:pt x="1637" y="2869"/>
                      <a:pt x="1312" y="3112"/>
                      <a:pt x="988" y="3328"/>
                    </a:cubicBezTo>
                    <a:cubicBezTo>
                      <a:pt x="899" y="3384"/>
                      <a:pt x="947" y="3512"/>
                      <a:pt x="1026" y="3512"/>
                    </a:cubicBezTo>
                    <a:cubicBezTo>
                      <a:pt x="1044" y="3512"/>
                      <a:pt x="1063" y="3505"/>
                      <a:pt x="1082" y="3491"/>
                    </a:cubicBezTo>
                    <a:cubicBezTo>
                      <a:pt x="1407" y="3274"/>
                      <a:pt x="1745" y="3017"/>
                      <a:pt x="1880" y="2625"/>
                    </a:cubicBezTo>
                    <a:cubicBezTo>
                      <a:pt x="2016" y="2233"/>
                      <a:pt x="1934" y="1746"/>
                      <a:pt x="1826" y="1354"/>
                    </a:cubicBezTo>
                    <a:cubicBezTo>
                      <a:pt x="1759" y="1124"/>
                      <a:pt x="1664" y="908"/>
                      <a:pt x="1569" y="705"/>
                    </a:cubicBezTo>
                    <a:cubicBezTo>
                      <a:pt x="1475" y="529"/>
                      <a:pt x="1366" y="340"/>
                      <a:pt x="1218" y="205"/>
                    </a:cubicBezTo>
                    <a:cubicBezTo>
                      <a:pt x="1072" y="81"/>
                      <a:pt x="877" y="1"/>
                      <a:pt x="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 rot="-5400000">
                <a:off x="731345" y="5224202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248" y="540"/>
                    </a:moveTo>
                    <a:cubicBezTo>
                      <a:pt x="245" y="540"/>
                      <a:pt x="248" y="546"/>
                      <a:pt x="257" y="546"/>
                    </a:cubicBezTo>
                    <a:cubicBezTo>
                      <a:pt x="253" y="542"/>
                      <a:pt x="250" y="540"/>
                      <a:pt x="248" y="540"/>
                    </a:cubicBezTo>
                    <a:close/>
                    <a:moveTo>
                      <a:pt x="469" y="557"/>
                    </a:moveTo>
                    <a:cubicBezTo>
                      <a:pt x="468" y="558"/>
                      <a:pt x="465" y="560"/>
                      <a:pt x="460" y="560"/>
                    </a:cubicBezTo>
                    <a:lnTo>
                      <a:pt x="460" y="560"/>
                    </a:lnTo>
                    <a:cubicBezTo>
                      <a:pt x="464" y="560"/>
                      <a:pt x="467" y="559"/>
                      <a:pt x="469" y="557"/>
                    </a:cubicBezTo>
                    <a:close/>
                    <a:moveTo>
                      <a:pt x="338" y="195"/>
                    </a:moveTo>
                    <a:cubicBezTo>
                      <a:pt x="352" y="195"/>
                      <a:pt x="365" y="208"/>
                      <a:pt x="379" y="208"/>
                    </a:cubicBezTo>
                    <a:cubicBezTo>
                      <a:pt x="379" y="208"/>
                      <a:pt x="391" y="214"/>
                      <a:pt x="395" y="214"/>
                    </a:cubicBezTo>
                    <a:cubicBezTo>
                      <a:pt x="397" y="214"/>
                      <a:pt x="397" y="213"/>
                      <a:pt x="392" y="208"/>
                    </a:cubicBezTo>
                    <a:lnTo>
                      <a:pt x="392" y="208"/>
                    </a:lnTo>
                    <a:cubicBezTo>
                      <a:pt x="393" y="209"/>
                      <a:pt x="406" y="222"/>
                      <a:pt x="419" y="222"/>
                    </a:cubicBezTo>
                    <a:cubicBezTo>
                      <a:pt x="433" y="222"/>
                      <a:pt x="447" y="235"/>
                      <a:pt x="460" y="249"/>
                    </a:cubicBezTo>
                    <a:cubicBezTo>
                      <a:pt x="474" y="262"/>
                      <a:pt x="474" y="262"/>
                      <a:pt x="487" y="276"/>
                    </a:cubicBezTo>
                    <a:cubicBezTo>
                      <a:pt x="509" y="291"/>
                      <a:pt x="536" y="302"/>
                      <a:pt x="562" y="302"/>
                    </a:cubicBezTo>
                    <a:cubicBezTo>
                      <a:pt x="568" y="302"/>
                      <a:pt x="575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2"/>
                      <a:pt x="582" y="303"/>
                    </a:cubicBezTo>
                    <a:cubicBezTo>
                      <a:pt x="586" y="308"/>
                      <a:pt x="589" y="309"/>
                      <a:pt x="591" y="309"/>
                    </a:cubicBezTo>
                    <a:cubicBezTo>
                      <a:pt x="594" y="309"/>
                      <a:pt x="591" y="303"/>
                      <a:pt x="582" y="303"/>
                    </a:cubicBezTo>
                    <a:lnTo>
                      <a:pt x="582" y="303"/>
                    </a:lnTo>
                    <a:cubicBezTo>
                      <a:pt x="595" y="303"/>
                      <a:pt x="609" y="317"/>
                      <a:pt x="609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609" y="411"/>
                    </a:cubicBezTo>
                    <a:cubicBezTo>
                      <a:pt x="609" y="411"/>
                      <a:pt x="600" y="429"/>
                      <a:pt x="604" y="429"/>
                    </a:cubicBezTo>
                    <a:cubicBezTo>
                      <a:pt x="604" y="429"/>
                      <a:pt x="606" y="427"/>
                      <a:pt x="609" y="425"/>
                    </a:cubicBezTo>
                    <a:lnTo>
                      <a:pt x="609" y="425"/>
                    </a:lnTo>
                    <a:cubicBezTo>
                      <a:pt x="595" y="438"/>
                      <a:pt x="595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55" y="506"/>
                      <a:pt x="541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1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74" y="553"/>
                      <a:pt x="469" y="557"/>
                    </a:cubicBezTo>
                    <a:lnTo>
                      <a:pt x="469" y="557"/>
                    </a:lnTo>
                    <a:cubicBezTo>
                      <a:pt x="471" y="555"/>
                      <a:pt x="471" y="554"/>
                      <a:pt x="469" y="554"/>
                    </a:cubicBezTo>
                    <a:cubicBezTo>
                      <a:pt x="468" y="554"/>
                      <a:pt x="465" y="555"/>
                      <a:pt x="460" y="560"/>
                    </a:cubicBezTo>
                    <a:cubicBezTo>
                      <a:pt x="447" y="560"/>
                      <a:pt x="433" y="560"/>
                      <a:pt x="419" y="573"/>
                    </a:cubicBezTo>
                    <a:lnTo>
                      <a:pt x="311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4" y="560"/>
                    </a:lnTo>
                    <a:cubicBezTo>
                      <a:pt x="271" y="560"/>
                      <a:pt x="271" y="560"/>
                      <a:pt x="257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2" y="533"/>
                      <a:pt x="230" y="533"/>
                      <a:pt x="230" y="525"/>
                    </a:cubicBezTo>
                    <a:lnTo>
                      <a:pt x="230" y="525"/>
                    </a:lnTo>
                    <a:cubicBezTo>
                      <a:pt x="232" y="527"/>
                      <a:pt x="233" y="529"/>
                      <a:pt x="234" y="529"/>
                    </a:cubicBezTo>
                    <a:cubicBezTo>
                      <a:pt x="234" y="529"/>
                      <a:pt x="234" y="526"/>
                      <a:pt x="230" y="519"/>
                    </a:cubicBezTo>
                    <a:lnTo>
                      <a:pt x="230" y="519"/>
                    </a:lnTo>
                    <a:cubicBezTo>
                      <a:pt x="230" y="519"/>
                      <a:pt x="230" y="519"/>
                      <a:pt x="230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8" y="489"/>
                      <a:pt x="211" y="489"/>
                    </a:cubicBezTo>
                    <a:cubicBezTo>
                      <a:pt x="212" y="489"/>
                      <a:pt x="214" y="490"/>
                      <a:pt x="217" y="492"/>
                    </a:cubicBezTo>
                    <a:cubicBezTo>
                      <a:pt x="203" y="479"/>
                      <a:pt x="203" y="465"/>
                      <a:pt x="203" y="452"/>
                    </a:cubicBezTo>
                    <a:cubicBezTo>
                      <a:pt x="203" y="438"/>
                      <a:pt x="203" y="438"/>
                      <a:pt x="203" y="438"/>
                    </a:cubicBezTo>
                    <a:cubicBezTo>
                      <a:pt x="190" y="398"/>
                      <a:pt x="190" y="371"/>
                      <a:pt x="203" y="344"/>
                    </a:cubicBezTo>
                    <a:cubicBezTo>
                      <a:pt x="203" y="330"/>
                      <a:pt x="203" y="317"/>
                      <a:pt x="203" y="303"/>
                    </a:cubicBezTo>
                    <a:cubicBezTo>
                      <a:pt x="203" y="298"/>
                      <a:pt x="203" y="293"/>
                      <a:pt x="203" y="289"/>
                    </a:cubicBezTo>
                    <a:cubicBezTo>
                      <a:pt x="203" y="289"/>
                      <a:pt x="203" y="276"/>
                      <a:pt x="203" y="276"/>
                    </a:cubicBezTo>
                    <a:cubicBezTo>
                      <a:pt x="203" y="262"/>
                      <a:pt x="203" y="249"/>
                      <a:pt x="217" y="235"/>
                    </a:cubicBezTo>
                    <a:cubicBezTo>
                      <a:pt x="217" y="222"/>
                      <a:pt x="217" y="222"/>
                      <a:pt x="217" y="208"/>
                    </a:cubicBezTo>
                    <a:cubicBezTo>
                      <a:pt x="223" y="202"/>
                      <a:pt x="227" y="198"/>
                      <a:pt x="228" y="198"/>
                    </a:cubicBezTo>
                    <a:cubicBezTo>
                      <a:pt x="230" y="198"/>
                      <a:pt x="230" y="202"/>
                      <a:pt x="230" y="208"/>
                    </a:cubicBezTo>
                    <a:lnTo>
                      <a:pt x="230" y="195"/>
                    </a:lnTo>
                    <a:close/>
                    <a:moveTo>
                      <a:pt x="285" y="0"/>
                    </a:moveTo>
                    <a:cubicBezTo>
                      <a:pt x="233" y="0"/>
                      <a:pt x="180" y="10"/>
                      <a:pt x="135" y="33"/>
                    </a:cubicBezTo>
                    <a:cubicBezTo>
                      <a:pt x="54" y="87"/>
                      <a:pt x="27" y="181"/>
                      <a:pt x="14" y="276"/>
                    </a:cubicBezTo>
                    <a:cubicBezTo>
                      <a:pt x="14" y="357"/>
                      <a:pt x="0" y="425"/>
                      <a:pt x="27" y="506"/>
                    </a:cubicBezTo>
                    <a:cubicBezTo>
                      <a:pt x="66" y="659"/>
                      <a:pt x="200" y="764"/>
                      <a:pt x="352" y="764"/>
                    </a:cubicBezTo>
                    <a:cubicBezTo>
                      <a:pt x="361" y="764"/>
                      <a:pt x="370" y="764"/>
                      <a:pt x="379" y="763"/>
                    </a:cubicBezTo>
                    <a:cubicBezTo>
                      <a:pt x="541" y="763"/>
                      <a:pt x="690" y="682"/>
                      <a:pt x="771" y="533"/>
                    </a:cubicBezTo>
                    <a:cubicBezTo>
                      <a:pt x="812" y="452"/>
                      <a:pt x="825" y="357"/>
                      <a:pt x="785" y="262"/>
                    </a:cubicBezTo>
                    <a:cubicBezTo>
                      <a:pt x="758" y="181"/>
                      <a:pt x="676" y="100"/>
                      <a:pt x="582" y="87"/>
                    </a:cubicBezTo>
                    <a:cubicBezTo>
                      <a:pt x="578" y="87"/>
                      <a:pt x="575" y="87"/>
                      <a:pt x="571" y="87"/>
                    </a:cubicBezTo>
                    <a:lnTo>
                      <a:pt x="571" y="87"/>
                    </a:lnTo>
                    <a:cubicBezTo>
                      <a:pt x="519" y="51"/>
                      <a:pt x="463" y="28"/>
                      <a:pt x="406" y="19"/>
                    </a:cubicBezTo>
                    <a:cubicBezTo>
                      <a:pt x="369" y="7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10547" y="4609772"/>
              <a:ext cx="626634" cy="330306"/>
              <a:chOff x="161372" y="4625775"/>
              <a:chExt cx="720766" cy="379924"/>
            </a:xfrm>
          </p:grpSpPr>
          <p:sp>
            <p:nvSpPr>
              <p:cNvPr id="96" name="Google Shape;96;p13"/>
              <p:cNvSpPr/>
              <p:nvPr/>
            </p:nvSpPr>
            <p:spPr>
              <a:xfrm rot="-5400000">
                <a:off x="304199" y="4482948"/>
                <a:ext cx="37992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3509" extrusionOk="0">
                    <a:moveTo>
                      <a:pt x="689" y="0"/>
                    </a:moveTo>
                    <a:cubicBezTo>
                      <a:pt x="514" y="0"/>
                      <a:pt x="344" y="68"/>
                      <a:pt x="231" y="229"/>
                    </a:cubicBezTo>
                    <a:cubicBezTo>
                      <a:pt x="109" y="418"/>
                      <a:pt x="68" y="675"/>
                      <a:pt x="41" y="891"/>
                    </a:cubicBezTo>
                    <a:cubicBezTo>
                      <a:pt x="1" y="1162"/>
                      <a:pt x="1" y="1432"/>
                      <a:pt x="28" y="1703"/>
                    </a:cubicBezTo>
                    <a:cubicBezTo>
                      <a:pt x="34" y="1764"/>
                      <a:pt x="85" y="1794"/>
                      <a:pt x="133" y="1794"/>
                    </a:cubicBezTo>
                    <a:cubicBezTo>
                      <a:pt x="180" y="1794"/>
                      <a:pt x="224" y="1764"/>
                      <a:pt x="217" y="1703"/>
                    </a:cubicBezTo>
                    <a:cubicBezTo>
                      <a:pt x="176" y="1324"/>
                      <a:pt x="190" y="918"/>
                      <a:pt x="298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8" y="184"/>
                      <a:pt x="679" y="183"/>
                      <a:pt x="700" y="183"/>
                    </a:cubicBezTo>
                    <a:cubicBezTo>
                      <a:pt x="841" y="183"/>
                      <a:pt x="977" y="256"/>
                      <a:pt x="1083" y="350"/>
                    </a:cubicBezTo>
                    <a:cubicBezTo>
                      <a:pt x="1353" y="594"/>
                      <a:pt x="1502" y="986"/>
                      <a:pt x="1610" y="1324"/>
                    </a:cubicBezTo>
                    <a:cubicBezTo>
                      <a:pt x="1718" y="1676"/>
                      <a:pt x="1799" y="2081"/>
                      <a:pt x="1718" y="2446"/>
                    </a:cubicBezTo>
                    <a:cubicBezTo>
                      <a:pt x="1637" y="2866"/>
                      <a:pt x="1299" y="3109"/>
                      <a:pt x="974" y="3325"/>
                    </a:cubicBezTo>
                    <a:cubicBezTo>
                      <a:pt x="897" y="3381"/>
                      <a:pt x="946" y="3509"/>
                      <a:pt x="1019" y="3509"/>
                    </a:cubicBezTo>
                    <a:cubicBezTo>
                      <a:pt x="1035" y="3509"/>
                      <a:pt x="1052" y="3502"/>
                      <a:pt x="1069" y="3488"/>
                    </a:cubicBezTo>
                    <a:cubicBezTo>
                      <a:pt x="1407" y="3271"/>
                      <a:pt x="1745" y="3014"/>
                      <a:pt x="1867" y="2622"/>
                    </a:cubicBezTo>
                    <a:cubicBezTo>
                      <a:pt x="2002" y="2230"/>
                      <a:pt x="1921" y="1730"/>
                      <a:pt x="1813" y="1324"/>
                    </a:cubicBezTo>
                    <a:cubicBezTo>
                      <a:pt x="1745" y="1108"/>
                      <a:pt x="1664" y="905"/>
                      <a:pt x="1556" y="702"/>
                    </a:cubicBezTo>
                    <a:cubicBezTo>
                      <a:pt x="1461" y="513"/>
                      <a:pt x="1353" y="323"/>
                      <a:pt x="1191" y="188"/>
                    </a:cubicBezTo>
                    <a:cubicBezTo>
                      <a:pt x="1054" y="72"/>
                      <a:pt x="868" y="0"/>
                      <a:pt x="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 rot="-5400000">
                <a:off x="732672" y="4725357"/>
                <a:ext cx="154018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764" extrusionOk="0">
                    <a:moveTo>
                      <a:pt x="325" y="195"/>
                    </a:moveTo>
                    <a:cubicBezTo>
                      <a:pt x="338" y="195"/>
                      <a:pt x="366" y="208"/>
                      <a:pt x="379" y="208"/>
                    </a:cubicBezTo>
                    <a:cubicBezTo>
                      <a:pt x="393" y="208"/>
                      <a:pt x="406" y="222"/>
                      <a:pt x="406" y="222"/>
                    </a:cubicBezTo>
                    <a:cubicBezTo>
                      <a:pt x="420" y="222"/>
                      <a:pt x="433" y="235"/>
                      <a:pt x="447" y="249"/>
                    </a:cubicBezTo>
                    <a:cubicBezTo>
                      <a:pt x="452" y="252"/>
                      <a:pt x="456" y="253"/>
                      <a:pt x="457" y="253"/>
                    </a:cubicBezTo>
                    <a:cubicBezTo>
                      <a:pt x="462" y="253"/>
                      <a:pt x="456" y="245"/>
                      <a:pt x="456" y="245"/>
                    </a:cubicBezTo>
                    <a:lnTo>
                      <a:pt x="456" y="245"/>
                    </a:lnTo>
                    <a:cubicBezTo>
                      <a:pt x="456" y="245"/>
                      <a:pt x="457" y="246"/>
                      <a:pt x="460" y="249"/>
                    </a:cubicBezTo>
                    <a:cubicBezTo>
                      <a:pt x="460" y="262"/>
                      <a:pt x="474" y="262"/>
                      <a:pt x="487" y="276"/>
                    </a:cubicBezTo>
                    <a:cubicBezTo>
                      <a:pt x="502" y="291"/>
                      <a:pt x="529" y="302"/>
                      <a:pt x="555" y="302"/>
                    </a:cubicBezTo>
                    <a:cubicBezTo>
                      <a:pt x="564" y="302"/>
                      <a:pt x="573" y="300"/>
                      <a:pt x="581" y="297"/>
                    </a:cubicBezTo>
                    <a:lnTo>
                      <a:pt x="581" y="297"/>
                    </a:lnTo>
                    <a:cubicBezTo>
                      <a:pt x="582" y="299"/>
                      <a:pt x="582" y="301"/>
                      <a:pt x="582" y="303"/>
                    </a:cubicBezTo>
                    <a:cubicBezTo>
                      <a:pt x="595" y="303"/>
                      <a:pt x="595" y="317"/>
                      <a:pt x="595" y="330"/>
                    </a:cubicBezTo>
                    <a:lnTo>
                      <a:pt x="609" y="357"/>
                    </a:lnTo>
                    <a:lnTo>
                      <a:pt x="609" y="371"/>
                    </a:lnTo>
                    <a:lnTo>
                      <a:pt x="609" y="398"/>
                    </a:lnTo>
                    <a:cubicBezTo>
                      <a:pt x="609" y="398"/>
                      <a:pt x="609" y="411"/>
                      <a:pt x="595" y="411"/>
                    </a:cubicBezTo>
                    <a:cubicBezTo>
                      <a:pt x="595" y="411"/>
                      <a:pt x="595" y="420"/>
                      <a:pt x="595" y="425"/>
                    </a:cubicBezTo>
                    <a:cubicBezTo>
                      <a:pt x="595" y="438"/>
                      <a:pt x="582" y="452"/>
                      <a:pt x="582" y="465"/>
                    </a:cubicBezTo>
                    <a:lnTo>
                      <a:pt x="568" y="479"/>
                    </a:lnTo>
                    <a:cubicBezTo>
                      <a:pt x="555" y="492"/>
                      <a:pt x="541" y="506"/>
                      <a:pt x="528" y="506"/>
                    </a:cubicBezTo>
                    <a:cubicBezTo>
                      <a:pt x="528" y="519"/>
                      <a:pt x="528" y="519"/>
                      <a:pt x="514" y="519"/>
                    </a:cubicBezTo>
                    <a:cubicBezTo>
                      <a:pt x="528" y="519"/>
                      <a:pt x="514" y="533"/>
                      <a:pt x="514" y="533"/>
                    </a:cubicBezTo>
                    <a:cubicBezTo>
                      <a:pt x="501" y="533"/>
                      <a:pt x="487" y="546"/>
                      <a:pt x="474" y="546"/>
                    </a:cubicBezTo>
                    <a:cubicBezTo>
                      <a:pt x="474" y="546"/>
                      <a:pt x="460" y="560"/>
                      <a:pt x="460" y="560"/>
                    </a:cubicBezTo>
                    <a:cubicBezTo>
                      <a:pt x="447" y="560"/>
                      <a:pt x="433" y="560"/>
                      <a:pt x="420" y="573"/>
                    </a:cubicBezTo>
                    <a:lnTo>
                      <a:pt x="298" y="573"/>
                    </a:lnTo>
                    <a:cubicBezTo>
                      <a:pt x="298" y="573"/>
                      <a:pt x="298" y="573"/>
                      <a:pt x="284" y="560"/>
                    </a:cubicBezTo>
                    <a:cubicBezTo>
                      <a:pt x="271" y="560"/>
                      <a:pt x="257" y="560"/>
                      <a:pt x="244" y="546"/>
                    </a:cubicBezTo>
                    <a:cubicBezTo>
                      <a:pt x="244" y="546"/>
                      <a:pt x="244" y="546"/>
                      <a:pt x="230" y="533"/>
                    </a:cubicBezTo>
                    <a:cubicBezTo>
                      <a:pt x="230" y="533"/>
                      <a:pt x="230" y="533"/>
                      <a:pt x="222" y="524"/>
                    </a:cubicBezTo>
                    <a:lnTo>
                      <a:pt x="222" y="524"/>
                    </a:lnTo>
                    <a:cubicBezTo>
                      <a:pt x="223" y="527"/>
                      <a:pt x="223" y="529"/>
                      <a:pt x="223" y="529"/>
                    </a:cubicBezTo>
                    <a:cubicBezTo>
                      <a:pt x="222" y="529"/>
                      <a:pt x="220" y="526"/>
                      <a:pt x="217" y="519"/>
                    </a:cubicBezTo>
                    <a:lnTo>
                      <a:pt x="217" y="519"/>
                    </a:lnTo>
                    <a:cubicBezTo>
                      <a:pt x="219" y="521"/>
                      <a:pt x="220" y="523"/>
                      <a:pt x="222" y="524"/>
                    </a:cubicBezTo>
                    <a:lnTo>
                      <a:pt x="222" y="524"/>
                    </a:lnTo>
                    <a:cubicBezTo>
                      <a:pt x="221" y="521"/>
                      <a:pt x="219" y="517"/>
                      <a:pt x="218" y="517"/>
                    </a:cubicBezTo>
                    <a:cubicBezTo>
                      <a:pt x="217" y="517"/>
                      <a:pt x="217" y="517"/>
                      <a:pt x="217" y="519"/>
                    </a:cubicBezTo>
                    <a:cubicBezTo>
                      <a:pt x="217" y="506"/>
                      <a:pt x="217" y="506"/>
                      <a:pt x="203" y="506"/>
                    </a:cubicBezTo>
                    <a:cubicBezTo>
                      <a:pt x="203" y="506"/>
                      <a:pt x="203" y="497"/>
                      <a:pt x="203" y="492"/>
                    </a:cubicBezTo>
                    <a:cubicBezTo>
                      <a:pt x="203" y="479"/>
                      <a:pt x="190" y="465"/>
                      <a:pt x="190" y="452"/>
                    </a:cubicBezTo>
                    <a:cubicBezTo>
                      <a:pt x="190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190" y="317"/>
                      <a:pt x="190" y="303"/>
                    </a:cubicBezTo>
                    <a:cubicBezTo>
                      <a:pt x="190" y="293"/>
                      <a:pt x="196" y="284"/>
                      <a:pt x="196" y="284"/>
                    </a:cubicBezTo>
                    <a:lnTo>
                      <a:pt x="196" y="284"/>
                    </a:lnTo>
                    <a:cubicBezTo>
                      <a:pt x="195" y="284"/>
                      <a:pt x="194" y="286"/>
                      <a:pt x="190" y="289"/>
                    </a:cubicBezTo>
                    <a:cubicBezTo>
                      <a:pt x="190" y="289"/>
                      <a:pt x="190" y="276"/>
                      <a:pt x="203" y="276"/>
                    </a:cubicBezTo>
                    <a:cubicBezTo>
                      <a:pt x="203" y="262"/>
                      <a:pt x="203" y="249"/>
                      <a:pt x="203" y="235"/>
                    </a:cubicBezTo>
                    <a:cubicBezTo>
                      <a:pt x="203" y="222"/>
                      <a:pt x="203" y="222"/>
                      <a:pt x="203" y="208"/>
                    </a:cubicBezTo>
                    <a:cubicBezTo>
                      <a:pt x="203" y="217"/>
                      <a:pt x="205" y="220"/>
                      <a:pt x="207" y="220"/>
                    </a:cubicBezTo>
                    <a:cubicBezTo>
                      <a:pt x="211" y="220"/>
                      <a:pt x="217" y="208"/>
                      <a:pt x="217" y="208"/>
                    </a:cubicBezTo>
                    <a:lnTo>
                      <a:pt x="230" y="195"/>
                    </a:lnTo>
                    <a:close/>
                    <a:moveTo>
                      <a:pt x="280" y="0"/>
                    </a:moveTo>
                    <a:cubicBezTo>
                      <a:pt x="229" y="0"/>
                      <a:pt x="180" y="10"/>
                      <a:pt x="136" y="33"/>
                    </a:cubicBezTo>
                    <a:cubicBezTo>
                      <a:pt x="41" y="87"/>
                      <a:pt x="27" y="181"/>
                      <a:pt x="14" y="276"/>
                    </a:cubicBezTo>
                    <a:cubicBezTo>
                      <a:pt x="0" y="357"/>
                      <a:pt x="0" y="425"/>
                      <a:pt x="14" y="506"/>
                    </a:cubicBezTo>
                    <a:cubicBezTo>
                      <a:pt x="52" y="659"/>
                      <a:pt x="187" y="764"/>
                      <a:pt x="338" y="764"/>
                    </a:cubicBezTo>
                    <a:cubicBezTo>
                      <a:pt x="347" y="764"/>
                      <a:pt x="356" y="764"/>
                      <a:pt x="366" y="763"/>
                    </a:cubicBezTo>
                    <a:cubicBezTo>
                      <a:pt x="528" y="763"/>
                      <a:pt x="690" y="682"/>
                      <a:pt x="758" y="533"/>
                    </a:cubicBezTo>
                    <a:cubicBezTo>
                      <a:pt x="798" y="452"/>
                      <a:pt x="812" y="357"/>
                      <a:pt x="785" y="262"/>
                    </a:cubicBezTo>
                    <a:cubicBezTo>
                      <a:pt x="744" y="181"/>
                      <a:pt x="677" y="100"/>
                      <a:pt x="582" y="87"/>
                    </a:cubicBezTo>
                    <a:cubicBezTo>
                      <a:pt x="577" y="87"/>
                      <a:pt x="572" y="87"/>
                      <a:pt x="567" y="87"/>
                    </a:cubicBezTo>
                    <a:lnTo>
                      <a:pt x="567" y="87"/>
                    </a:lnTo>
                    <a:cubicBezTo>
                      <a:pt x="520" y="51"/>
                      <a:pt x="463" y="28"/>
                      <a:pt x="406" y="19"/>
                    </a:cubicBezTo>
                    <a:cubicBezTo>
                      <a:pt x="364" y="7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10547" y="4131929"/>
              <a:ext cx="626634" cy="330141"/>
              <a:chOff x="161372" y="4128258"/>
              <a:chExt cx="720766" cy="379734"/>
            </a:xfrm>
          </p:grpSpPr>
          <p:sp>
            <p:nvSpPr>
              <p:cNvPr id="99" name="Google Shape;99;p13"/>
              <p:cNvSpPr/>
              <p:nvPr/>
            </p:nvSpPr>
            <p:spPr>
              <a:xfrm rot="-5400000">
                <a:off x="304294" y="3985336"/>
                <a:ext cx="379734" cy="6655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509" extrusionOk="0">
                    <a:moveTo>
                      <a:pt x="697" y="0"/>
                    </a:moveTo>
                    <a:cubicBezTo>
                      <a:pt x="524" y="0"/>
                      <a:pt x="357" y="68"/>
                      <a:pt x="244" y="229"/>
                    </a:cubicBezTo>
                    <a:cubicBezTo>
                      <a:pt x="108" y="418"/>
                      <a:pt x="68" y="675"/>
                      <a:pt x="41" y="891"/>
                    </a:cubicBezTo>
                    <a:cubicBezTo>
                      <a:pt x="0" y="1162"/>
                      <a:pt x="0" y="1432"/>
                      <a:pt x="41" y="1703"/>
                    </a:cubicBezTo>
                    <a:cubicBezTo>
                      <a:pt x="48" y="1764"/>
                      <a:pt x="98" y="1794"/>
                      <a:pt x="146" y="1794"/>
                    </a:cubicBezTo>
                    <a:cubicBezTo>
                      <a:pt x="193" y="1794"/>
                      <a:pt x="237" y="1764"/>
                      <a:pt x="230" y="1703"/>
                    </a:cubicBezTo>
                    <a:cubicBezTo>
                      <a:pt x="176" y="1324"/>
                      <a:pt x="190" y="918"/>
                      <a:pt x="311" y="540"/>
                    </a:cubicBezTo>
                    <a:cubicBezTo>
                      <a:pt x="352" y="364"/>
                      <a:pt x="447" y="215"/>
                      <a:pt x="636" y="188"/>
                    </a:cubicBezTo>
                    <a:cubicBezTo>
                      <a:pt x="657" y="184"/>
                      <a:pt x="679" y="183"/>
                      <a:pt x="700" y="183"/>
                    </a:cubicBezTo>
                    <a:cubicBezTo>
                      <a:pt x="840" y="183"/>
                      <a:pt x="976" y="256"/>
                      <a:pt x="1082" y="350"/>
                    </a:cubicBezTo>
                    <a:cubicBezTo>
                      <a:pt x="1353" y="594"/>
                      <a:pt x="1501" y="986"/>
                      <a:pt x="1610" y="1324"/>
                    </a:cubicBezTo>
                    <a:cubicBezTo>
                      <a:pt x="1718" y="1676"/>
                      <a:pt x="1812" y="2081"/>
                      <a:pt x="1731" y="2446"/>
                    </a:cubicBezTo>
                    <a:cubicBezTo>
                      <a:pt x="1637" y="2866"/>
                      <a:pt x="1312" y="3109"/>
                      <a:pt x="974" y="3325"/>
                    </a:cubicBezTo>
                    <a:cubicBezTo>
                      <a:pt x="896" y="3381"/>
                      <a:pt x="946" y="3509"/>
                      <a:pt x="1026" y="3509"/>
                    </a:cubicBezTo>
                    <a:cubicBezTo>
                      <a:pt x="1043" y="3509"/>
                      <a:pt x="1063" y="3502"/>
                      <a:pt x="1082" y="3488"/>
                    </a:cubicBezTo>
                    <a:cubicBezTo>
                      <a:pt x="1407" y="3271"/>
                      <a:pt x="1745" y="3014"/>
                      <a:pt x="1880" y="2622"/>
                    </a:cubicBezTo>
                    <a:cubicBezTo>
                      <a:pt x="2002" y="2230"/>
                      <a:pt x="1934" y="1730"/>
                      <a:pt x="1812" y="1324"/>
                    </a:cubicBezTo>
                    <a:cubicBezTo>
                      <a:pt x="1745" y="1108"/>
                      <a:pt x="1664" y="905"/>
                      <a:pt x="1569" y="702"/>
                    </a:cubicBezTo>
                    <a:cubicBezTo>
                      <a:pt x="1474" y="513"/>
                      <a:pt x="1353" y="323"/>
                      <a:pt x="1204" y="188"/>
                    </a:cubicBezTo>
                    <a:cubicBezTo>
                      <a:pt x="1060" y="72"/>
                      <a:pt x="875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 rot="-5400000">
                <a:off x="731345" y="4226513"/>
                <a:ext cx="156674" cy="14491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764" extrusionOk="0">
                    <a:moveTo>
                      <a:pt x="583" y="303"/>
                    </a:moveTo>
                    <a:lnTo>
                      <a:pt x="583" y="303"/>
                    </a:lnTo>
                    <a:cubicBezTo>
                      <a:pt x="587" y="303"/>
                      <a:pt x="591" y="305"/>
                      <a:pt x="592" y="306"/>
                    </a:cubicBezTo>
                    <a:lnTo>
                      <a:pt x="592" y="306"/>
                    </a:lnTo>
                    <a:cubicBezTo>
                      <a:pt x="589" y="304"/>
                      <a:pt x="587" y="303"/>
                      <a:pt x="583" y="303"/>
                    </a:cubicBezTo>
                    <a:close/>
                    <a:moveTo>
                      <a:pt x="249" y="540"/>
                    </a:moveTo>
                    <a:cubicBezTo>
                      <a:pt x="246" y="540"/>
                      <a:pt x="249" y="546"/>
                      <a:pt x="258" y="546"/>
                    </a:cubicBezTo>
                    <a:cubicBezTo>
                      <a:pt x="253" y="542"/>
                      <a:pt x="250" y="540"/>
                      <a:pt x="249" y="540"/>
                    </a:cubicBezTo>
                    <a:close/>
                    <a:moveTo>
                      <a:pt x="326" y="195"/>
                    </a:moveTo>
                    <a:cubicBezTo>
                      <a:pt x="353" y="195"/>
                      <a:pt x="366" y="208"/>
                      <a:pt x="380" y="208"/>
                    </a:cubicBezTo>
                    <a:cubicBezTo>
                      <a:pt x="380" y="208"/>
                      <a:pt x="392" y="214"/>
                      <a:pt x="396" y="214"/>
                    </a:cubicBezTo>
                    <a:cubicBezTo>
                      <a:pt x="398" y="214"/>
                      <a:pt x="398" y="213"/>
                      <a:pt x="393" y="208"/>
                    </a:cubicBezTo>
                    <a:lnTo>
                      <a:pt x="393" y="208"/>
                    </a:lnTo>
                    <a:cubicBezTo>
                      <a:pt x="393" y="209"/>
                      <a:pt x="407" y="222"/>
                      <a:pt x="420" y="222"/>
                    </a:cubicBezTo>
                    <a:cubicBezTo>
                      <a:pt x="434" y="222"/>
                      <a:pt x="447" y="235"/>
                      <a:pt x="461" y="249"/>
                    </a:cubicBezTo>
                    <a:cubicBezTo>
                      <a:pt x="474" y="262"/>
                      <a:pt x="474" y="262"/>
                      <a:pt x="488" y="276"/>
                    </a:cubicBezTo>
                    <a:cubicBezTo>
                      <a:pt x="503" y="291"/>
                      <a:pt x="530" y="302"/>
                      <a:pt x="558" y="302"/>
                    </a:cubicBezTo>
                    <a:cubicBezTo>
                      <a:pt x="566" y="302"/>
                      <a:pt x="574" y="301"/>
                      <a:pt x="582" y="299"/>
                    </a:cubicBezTo>
                    <a:lnTo>
                      <a:pt x="582" y="299"/>
                    </a:lnTo>
                    <a:cubicBezTo>
                      <a:pt x="582" y="300"/>
                      <a:pt x="582" y="301"/>
                      <a:pt x="582" y="303"/>
                    </a:cubicBezTo>
                    <a:cubicBezTo>
                      <a:pt x="587" y="308"/>
                      <a:pt x="590" y="309"/>
                      <a:pt x="592" y="309"/>
                    </a:cubicBezTo>
                    <a:cubicBezTo>
                      <a:pt x="593" y="309"/>
                      <a:pt x="593" y="308"/>
                      <a:pt x="592" y="306"/>
                    </a:cubicBezTo>
                    <a:lnTo>
                      <a:pt x="592" y="306"/>
                    </a:lnTo>
                    <a:cubicBezTo>
                      <a:pt x="597" y="311"/>
                      <a:pt x="600" y="321"/>
                      <a:pt x="610" y="330"/>
                    </a:cubicBezTo>
                    <a:lnTo>
                      <a:pt x="610" y="357"/>
                    </a:lnTo>
                    <a:lnTo>
                      <a:pt x="610" y="371"/>
                    </a:lnTo>
                    <a:lnTo>
                      <a:pt x="610" y="398"/>
                    </a:lnTo>
                    <a:cubicBezTo>
                      <a:pt x="610" y="398"/>
                      <a:pt x="610" y="411"/>
                      <a:pt x="610" y="411"/>
                    </a:cubicBezTo>
                    <a:cubicBezTo>
                      <a:pt x="610" y="411"/>
                      <a:pt x="601" y="429"/>
                      <a:pt x="604" y="429"/>
                    </a:cubicBezTo>
                    <a:cubicBezTo>
                      <a:pt x="605" y="429"/>
                      <a:pt x="607" y="427"/>
                      <a:pt x="610" y="425"/>
                    </a:cubicBezTo>
                    <a:lnTo>
                      <a:pt x="610" y="425"/>
                    </a:lnTo>
                    <a:cubicBezTo>
                      <a:pt x="596" y="438"/>
                      <a:pt x="596" y="452"/>
                      <a:pt x="582" y="465"/>
                    </a:cubicBezTo>
                    <a:lnTo>
                      <a:pt x="569" y="479"/>
                    </a:lnTo>
                    <a:cubicBezTo>
                      <a:pt x="555" y="492"/>
                      <a:pt x="555" y="506"/>
                      <a:pt x="542" y="506"/>
                    </a:cubicBezTo>
                    <a:cubicBezTo>
                      <a:pt x="528" y="519"/>
                      <a:pt x="528" y="519"/>
                      <a:pt x="528" y="519"/>
                    </a:cubicBezTo>
                    <a:cubicBezTo>
                      <a:pt x="542" y="519"/>
                      <a:pt x="515" y="533"/>
                      <a:pt x="515" y="533"/>
                    </a:cubicBezTo>
                    <a:cubicBezTo>
                      <a:pt x="501" y="533"/>
                      <a:pt x="488" y="546"/>
                      <a:pt x="474" y="546"/>
                    </a:cubicBezTo>
                    <a:cubicBezTo>
                      <a:pt x="474" y="546"/>
                      <a:pt x="474" y="560"/>
                      <a:pt x="461" y="560"/>
                    </a:cubicBezTo>
                    <a:cubicBezTo>
                      <a:pt x="447" y="560"/>
                      <a:pt x="434" y="560"/>
                      <a:pt x="420" y="573"/>
                    </a:cubicBezTo>
                    <a:lnTo>
                      <a:pt x="312" y="573"/>
                    </a:lnTo>
                    <a:cubicBezTo>
                      <a:pt x="298" y="573"/>
                      <a:pt x="298" y="573"/>
                      <a:pt x="298" y="560"/>
                    </a:cubicBezTo>
                    <a:lnTo>
                      <a:pt x="285" y="560"/>
                    </a:lnTo>
                    <a:cubicBezTo>
                      <a:pt x="271" y="560"/>
                      <a:pt x="258" y="560"/>
                      <a:pt x="258" y="546"/>
                    </a:cubicBezTo>
                    <a:cubicBezTo>
                      <a:pt x="244" y="546"/>
                      <a:pt x="244" y="546"/>
                      <a:pt x="244" y="533"/>
                    </a:cubicBezTo>
                    <a:cubicBezTo>
                      <a:pt x="231" y="533"/>
                      <a:pt x="231" y="533"/>
                      <a:pt x="231" y="519"/>
                    </a:cubicBezTo>
                    <a:cubicBezTo>
                      <a:pt x="229" y="517"/>
                      <a:pt x="227" y="517"/>
                      <a:pt x="226" y="517"/>
                    </a:cubicBezTo>
                    <a:cubicBezTo>
                      <a:pt x="223" y="517"/>
                      <a:pt x="225" y="529"/>
                      <a:pt x="223" y="529"/>
                    </a:cubicBezTo>
                    <a:cubicBezTo>
                      <a:pt x="223" y="529"/>
                      <a:pt x="221" y="526"/>
                      <a:pt x="217" y="519"/>
                    </a:cubicBezTo>
                    <a:cubicBezTo>
                      <a:pt x="217" y="506"/>
                      <a:pt x="217" y="506"/>
                      <a:pt x="217" y="506"/>
                    </a:cubicBezTo>
                    <a:cubicBezTo>
                      <a:pt x="217" y="506"/>
                      <a:pt x="209" y="489"/>
                      <a:pt x="205" y="489"/>
                    </a:cubicBezTo>
                    <a:cubicBezTo>
                      <a:pt x="204" y="489"/>
                      <a:pt x="204" y="490"/>
                      <a:pt x="204" y="492"/>
                    </a:cubicBezTo>
                    <a:cubicBezTo>
                      <a:pt x="204" y="479"/>
                      <a:pt x="204" y="465"/>
                      <a:pt x="204" y="452"/>
                    </a:cubicBezTo>
                    <a:cubicBezTo>
                      <a:pt x="204" y="438"/>
                      <a:pt x="190" y="438"/>
                      <a:pt x="190" y="438"/>
                    </a:cubicBezTo>
                    <a:cubicBezTo>
                      <a:pt x="190" y="398"/>
                      <a:pt x="190" y="371"/>
                      <a:pt x="190" y="344"/>
                    </a:cubicBezTo>
                    <a:cubicBezTo>
                      <a:pt x="190" y="330"/>
                      <a:pt x="204" y="317"/>
                      <a:pt x="204" y="303"/>
                    </a:cubicBezTo>
                    <a:cubicBezTo>
                      <a:pt x="204" y="298"/>
                      <a:pt x="204" y="293"/>
                      <a:pt x="204" y="289"/>
                    </a:cubicBezTo>
                    <a:cubicBezTo>
                      <a:pt x="204" y="289"/>
                      <a:pt x="204" y="276"/>
                      <a:pt x="204" y="276"/>
                    </a:cubicBezTo>
                    <a:cubicBezTo>
                      <a:pt x="204" y="262"/>
                      <a:pt x="204" y="249"/>
                      <a:pt x="204" y="235"/>
                    </a:cubicBezTo>
                    <a:cubicBezTo>
                      <a:pt x="204" y="222"/>
                      <a:pt x="217" y="222"/>
                      <a:pt x="217" y="208"/>
                    </a:cubicBezTo>
                    <a:lnTo>
                      <a:pt x="231" y="195"/>
                    </a:lnTo>
                    <a:close/>
                    <a:moveTo>
                      <a:pt x="286" y="0"/>
                    </a:moveTo>
                    <a:cubicBezTo>
                      <a:pt x="234" y="0"/>
                      <a:pt x="181" y="10"/>
                      <a:pt x="136" y="33"/>
                    </a:cubicBezTo>
                    <a:cubicBezTo>
                      <a:pt x="55" y="87"/>
                      <a:pt x="28" y="181"/>
                      <a:pt x="14" y="276"/>
                    </a:cubicBezTo>
                    <a:cubicBezTo>
                      <a:pt x="14" y="357"/>
                      <a:pt x="1" y="425"/>
                      <a:pt x="28" y="506"/>
                    </a:cubicBezTo>
                    <a:cubicBezTo>
                      <a:pt x="66" y="659"/>
                      <a:pt x="201" y="764"/>
                      <a:pt x="352" y="764"/>
                    </a:cubicBezTo>
                    <a:cubicBezTo>
                      <a:pt x="361" y="764"/>
                      <a:pt x="370" y="764"/>
                      <a:pt x="380" y="763"/>
                    </a:cubicBezTo>
                    <a:cubicBezTo>
                      <a:pt x="542" y="763"/>
                      <a:pt x="691" y="682"/>
                      <a:pt x="758" y="533"/>
                    </a:cubicBezTo>
                    <a:cubicBezTo>
                      <a:pt x="812" y="452"/>
                      <a:pt x="826" y="357"/>
                      <a:pt x="785" y="262"/>
                    </a:cubicBezTo>
                    <a:cubicBezTo>
                      <a:pt x="745" y="181"/>
                      <a:pt x="677" y="100"/>
                      <a:pt x="582" y="87"/>
                    </a:cubicBezTo>
                    <a:cubicBezTo>
                      <a:pt x="579" y="87"/>
                      <a:pt x="576" y="87"/>
                      <a:pt x="572" y="87"/>
                    </a:cubicBezTo>
                    <a:lnTo>
                      <a:pt x="572" y="87"/>
                    </a:lnTo>
                    <a:cubicBezTo>
                      <a:pt x="520" y="51"/>
                      <a:pt x="463" y="28"/>
                      <a:pt x="407" y="19"/>
                    </a:cubicBezTo>
                    <a:cubicBezTo>
                      <a:pt x="370" y="7"/>
                      <a:pt x="32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" name="Google Shape;101;p13"/>
          <p:cNvGrpSpPr/>
          <p:nvPr/>
        </p:nvGrpSpPr>
        <p:grpSpPr>
          <a:xfrm>
            <a:off x="355189" y="109999"/>
            <a:ext cx="8433107" cy="4873973"/>
            <a:chOff x="3707200" y="3243200"/>
            <a:chExt cx="3245375" cy="2229325"/>
          </a:xfrm>
        </p:grpSpPr>
        <p:sp>
          <p:nvSpPr>
            <p:cNvPr id="102" name="Google Shape;102;p13"/>
            <p:cNvSpPr/>
            <p:nvPr/>
          </p:nvSpPr>
          <p:spPr>
            <a:xfrm>
              <a:off x="5843275" y="5045875"/>
              <a:ext cx="1083600" cy="426650"/>
            </a:xfrm>
            <a:custGeom>
              <a:avLst/>
              <a:gdLst/>
              <a:ahLst/>
              <a:cxnLst/>
              <a:rect l="l" t="t" r="r" b="b"/>
              <a:pathLst>
                <a:path w="43344" h="17066" extrusionOk="0">
                  <a:moveTo>
                    <a:pt x="43073" y="1"/>
                  </a:moveTo>
                  <a:cubicBezTo>
                    <a:pt x="43026" y="1"/>
                    <a:pt x="42978" y="31"/>
                    <a:pt x="42978" y="92"/>
                  </a:cubicBezTo>
                  <a:cubicBezTo>
                    <a:pt x="43087" y="2743"/>
                    <a:pt x="43032" y="5393"/>
                    <a:pt x="42992" y="8030"/>
                  </a:cubicBezTo>
                  <a:cubicBezTo>
                    <a:pt x="42978" y="9275"/>
                    <a:pt x="42965" y="10505"/>
                    <a:pt x="42965" y="11749"/>
                  </a:cubicBezTo>
                  <a:cubicBezTo>
                    <a:pt x="42978" y="12317"/>
                    <a:pt x="42978" y="12885"/>
                    <a:pt x="43005" y="13467"/>
                  </a:cubicBezTo>
                  <a:cubicBezTo>
                    <a:pt x="43032" y="13994"/>
                    <a:pt x="43073" y="14522"/>
                    <a:pt x="43019" y="15049"/>
                  </a:cubicBezTo>
                  <a:cubicBezTo>
                    <a:pt x="42951" y="15563"/>
                    <a:pt x="42789" y="16077"/>
                    <a:pt x="42383" y="16415"/>
                  </a:cubicBezTo>
                  <a:cubicBezTo>
                    <a:pt x="41991" y="16767"/>
                    <a:pt x="41410" y="16861"/>
                    <a:pt x="40882" y="16875"/>
                  </a:cubicBezTo>
                  <a:cubicBezTo>
                    <a:pt x="40598" y="16875"/>
                    <a:pt x="40314" y="16875"/>
                    <a:pt x="40044" y="16861"/>
                  </a:cubicBezTo>
                  <a:lnTo>
                    <a:pt x="37961" y="16861"/>
                  </a:lnTo>
                  <a:cubicBezTo>
                    <a:pt x="35216" y="16848"/>
                    <a:pt x="32470" y="16848"/>
                    <a:pt x="29739" y="16834"/>
                  </a:cubicBezTo>
                  <a:cubicBezTo>
                    <a:pt x="25614" y="16834"/>
                    <a:pt x="21489" y="16821"/>
                    <a:pt x="17364" y="16821"/>
                  </a:cubicBezTo>
                  <a:cubicBezTo>
                    <a:pt x="12266" y="16807"/>
                    <a:pt x="7181" y="16807"/>
                    <a:pt x="2083" y="16794"/>
                  </a:cubicBezTo>
                  <a:lnTo>
                    <a:pt x="122" y="16794"/>
                  </a:lnTo>
                  <a:cubicBezTo>
                    <a:pt x="0" y="16794"/>
                    <a:pt x="0" y="16983"/>
                    <a:pt x="122" y="16983"/>
                  </a:cubicBezTo>
                  <a:cubicBezTo>
                    <a:pt x="5342" y="16983"/>
                    <a:pt x="10576" y="16983"/>
                    <a:pt x="15796" y="16997"/>
                  </a:cubicBezTo>
                  <a:cubicBezTo>
                    <a:pt x="20096" y="17010"/>
                    <a:pt x="24410" y="17010"/>
                    <a:pt x="28724" y="17024"/>
                  </a:cubicBezTo>
                  <a:cubicBezTo>
                    <a:pt x="31632" y="17024"/>
                    <a:pt x="34553" y="17037"/>
                    <a:pt x="37461" y="17037"/>
                  </a:cubicBezTo>
                  <a:cubicBezTo>
                    <a:pt x="38245" y="17051"/>
                    <a:pt x="39029" y="17051"/>
                    <a:pt x="39814" y="17051"/>
                  </a:cubicBezTo>
                  <a:cubicBezTo>
                    <a:pt x="40078" y="17054"/>
                    <a:pt x="40355" y="17066"/>
                    <a:pt x="40634" y="17066"/>
                  </a:cubicBezTo>
                  <a:cubicBezTo>
                    <a:pt x="41426" y="17066"/>
                    <a:pt x="42228" y="16971"/>
                    <a:pt x="42748" y="16320"/>
                  </a:cubicBezTo>
                  <a:cubicBezTo>
                    <a:pt x="43343" y="15550"/>
                    <a:pt x="43249" y="14441"/>
                    <a:pt x="43208" y="13535"/>
                  </a:cubicBezTo>
                  <a:cubicBezTo>
                    <a:pt x="43141" y="12344"/>
                    <a:pt x="43154" y="11141"/>
                    <a:pt x="43154" y="9951"/>
                  </a:cubicBezTo>
                  <a:cubicBezTo>
                    <a:pt x="43181" y="7341"/>
                    <a:pt x="43262" y="4717"/>
                    <a:pt x="43222" y="2093"/>
                  </a:cubicBezTo>
                  <a:cubicBezTo>
                    <a:pt x="43222" y="1431"/>
                    <a:pt x="43195" y="755"/>
                    <a:pt x="43168" y="92"/>
                  </a:cubicBezTo>
                  <a:cubicBezTo>
                    <a:pt x="43168" y="31"/>
                    <a:pt x="43120" y="1"/>
                    <a:pt x="430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57800" y="5462675"/>
              <a:ext cx="716100" cy="6100"/>
            </a:xfrm>
            <a:custGeom>
              <a:avLst/>
              <a:gdLst/>
              <a:ahLst/>
              <a:cxnLst/>
              <a:rect l="l" t="t" r="r" b="b"/>
              <a:pathLst>
                <a:path w="28644" h="244" extrusionOk="0">
                  <a:moveTo>
                    <a:pt x="122" y="0"/>
                  </a:moveTo>
                  <a:cubicBezTo>
                    <a:pt x="0" y="0"/>
                    <a:pt x="0" y="189"/>
                    <a:pt x="122" y="189"/>
                  </a:cubicBezTo>
                  <a:lnTo>
                    <a:pt x="2042" y="189"/>
                  </a:lnTo>
                  <a:cubicBezTo>
                    <a:pt x="3368" y="203"/>
                    <a:pt x="4693" y="203"/>
                    <a:pt x="6018" y="203"/>
                  </a:cubicBezTo>
                  <a:cubicBezTo>
                    <a:pt x="7939" y="216"/>
                    <a:pt x="9859" y="216"/>
                    <a:pt x="11766" y="216"/>
                  </a:cubicBezTo>
                  <a:cubicBezTo>
                    <a:pt x="14187" y="230"/>
                    <a:pt x="16607" y="230"/>
                    <a:pt x="19015" y="230"/>
                  </a:cubicBezTo>
                  <a:cubicBezTo>
                    <a:pt x="21828" y="230"/>
                    <a:pt x="24627" y="243"/>
                    <a:pt x="27426" y="243"/>
                  </a:cubicBezTo>
                  <a:lnTo>
                    <a:pt x="28522" y="243"/>
                  </a:lnTo>
                  <a:cubicBezTo>
                    <a:pt x="28644" y="243"/>
                    <a:pt x="28644" y="54"/>
                    <a:pt x="28522" y="54"/>
                  </a:cubicBezTo>
                  <a:cubicBezTo>
                    <a:pt x="25668" y="54"/>
                    <a:pt x="22828" y="41"/>
                    <a:pt x="19975" y="41"/>
                  </a:cubicBezTo>
                  <a:cubicBezTo>
                    <a:pt x="17514" y="41"/>
                    <a:pt x="15052" y="27"/>
                    <a:pt x="12591" y="27"/>
                  </a:cubicBezTo>
                  <a:cubicBezTo>
                    <a:pt x="10603" y="27"/>
                    <a:pt x="8615" y="27"/>
                    <a:pt x="6641" y="14"/>
                  </a:cubicBezTo>
                  <a:lnTo>
                    <a:pt x="2408" y="14"/>
                  </a:lnTo>
                  <a:cubicBezTo>
                    <a:pt x="1677" y="0"/>
                    <a:pt x="961" y="0"/>
                    <a:pt x="2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707200" y="4678025"/>
              <a:ext cx="384100" cy="794325"/>
            </a:xfrm>
            <a:custGeom>
              <a:avLst/>
              <a:gdLst/>
              <a:ahLst/>
              <a:cxnLst/>
              <a:rect l="l" t="t" r="r" b="b"/>
              <a:pathLst>
                <a:path w="15364" h="31773" extrusionOk="0">
                  <a:moveTo>
                    <a:pt x="960" y="1"/>
                  </a:moveTo>
                  <a:cubicBezTo>
                    <a:pt x="913" y="1"/>
                    <a:pt x="866" y="31"/>
                    <a:pt x="866" y="92"/>
                  </a:cubicBezTo>
                  <a:cubicBezTo>
                    <a:pt x="839" y="917"/>
                    <a:pt x="825" y="1728"/>
                    <a:pt x="812" y="2553"/>
                  </a:cubicBezTo>
                  <a:cubicBezTo>
                    <a:pt x="798" y="3757"/>
                    <a:pt x="785" y="4947"/>
                    <a:pt x="771" y="6151"/>
                  </a:cubicBezTo>
                  <a:cubicBezTo>
                    <a:pt x="758" y="7584"/>
                    <a:pt x="731" y="9018"/>
                    <a:pt x="717" y="10465"/>
                  </a:cubicBezTo>
                  <a:cubicBezTo>
                    <a:pt x="704" y="11993"/>
                    <a:pt x="676" y="13535"/>
                    <a:pt x="649" y="15076"/>
                  </a:cubicBezTo>
                  <a:cubicBezTo>
                    <a:pt x="636" y="16618"/>
                    <a:pt x="609" y="18065"/>
                    <a:pt x="568" y="19566"/>
                  </a:cubicBezTo>
                  <a:cubicBezTo>
                    <a:pt x="541" y="20878"/>
                    <a:pt x="514" y="22203"/>
                    <a:pt x="460" y="23515"/>
                  </a:cubicBezTo>
                  <a:cubicBezTo>
                    <a:pt x="433" y="24516"/>
                    <a:pt x="392" y="25517"/>
                    <a:pt x="311" y="26517"/>
                  </a:cubicBezTo>
                  <a:cubicBezTo>
                    <a:pt x="298" y="26869"/>
                    <a:pt x="271" y="27207"/>
                    <a:pt x="230" y="27545"/>
                  </a:cubicBezTo>
                  <a:cubicBezTo>
                    <a:pt x="122" y="28451"/>
                    <a:pt x="0" y="29412"/>
                    <a:pt x="284" y="30304"/>
                  </a:cubicBezTo>
                  <a:cubicBezTo>
                    <a:pt x="406" y="30710"/>
                    <a:pt x="636" y="31088"/>
                    <a:pt x="988" y="31345"/>
                  </a:cubicBezTo>
                  <a:cubicBezTo>
                    <a:pt x="1353" y="31616"/>
                    <a:pt x="1812" y="31724"/>
                    <a:pt x="2259" y="31751"/>
                  </a:cubicBezTo>
                  <a:cubicBezTo>
                    <a:pt x="2476" y="31767"/>
                    <a:pt x="2694" y="31773"/>
                    <a:pt x="2911" y="31773"/>
                  </a:cubicBezTo>
                  <a:cubicBezTo>
                    <a:pt x="3246" y="31773"/>
                    <a:pt x="3580" y="31759"/>
                    <a:pt x="3909" y="31751"/>
                  </a:cubicBezTo>
                  <a:cubicBezTo>
                    <a:pt x="4544" y="31738"/>
                    <a:pt x="5180" y="31738"/>
                    <a:pt x="5802" y="31724"/>
                  </a:cubicBezTo>
                  <a:cubicBezTo>
                    <a:pt x="8331" y="31684"/>
                    <a:pt x="10860" y="31643"/>
                    <a:pt x="13375" y="31602"/>
                  </a:cubicBezTo>
                  <a:lnTo>
                    <a:pt x="15242" y="31562"/>
                  </a:lnTo>
                  <a:cubicBezTo>
                    <a:pt x="15363" y="31562"/>
                    <a:pt x="15363" y="31372"/>
                    <a:pt x="15242" y="31372"/>
                  </a:cubicBezTo>
                  <a:lnTo>
                    <a:pt x="15242" y="31386"/>
                  </a:lnTo>
                  <a:lnTo>
                    <a:pt x="7736" y="31508"/>
                  </a:lnTo>
                  <a:cubicBezTo>
                    <a:pt x="6478" y="31521"/>
                    <a:pt x="5234" y="31548"/>
                    <a:pt x="3976" y="31562"/>
                  </a:cubicBezTo>
                  <a:cubicBezTo>
                    <a:pt x="3594" y="31571"/>
                    <a:pt x="3205" y="31587"/>
                    <a:pt x="2818" y="31587"/>
                  </a:cubicBezTo>
                  <a:cubicBezTo>
                    <a:pt x="2645" y="31587"/>
                    <a:pt x="2471" y="31584"/>
                    <a:pt x="2299" y="31575"/>
                  </a:cubicBezTo>
                  <a:cubicBezTo>
                    <a:pt x="1826" y="31535"/>
                    <a:pt x="1339" y="31427"/>
                    <a:pt x="974" y="31088"/>
                  </a:cubicBezTo>
                  <a:cubicBezTo>
                    <a:pt x="271" y="30439"/>
                    <a:pt x="271" y="29317"/>
                    <a:pt x="338" y="28438"/>
                  </a:cubicBezTo>
                  <a:cubicBezTo>
                    <a:pt x="365" y="27924"/>
                    <a:pt x="433" y="27424"/>
                    <a:pt x="474" y="26923"/>
                  </a:cubicBezTo>
                  <a:cubicBezTo>
                    <a:pt x="555" y="26004"/>
                    <a:pt x="595" y="25070"/>
                    <a:pt x="636" y="24151"/>
                  </a:cubicBezTo>
                  <a:cubicBezTo>
                    <a:pt x="676" y="22893"/>
                    <a:pt x="717" y="21635"/>
                    <a:pt x="744" y="20378"/>
                  </a:cubicBezTo>
                  <a:cubicBezTo>
                    <a:pt x="785" y="18917"/>
                    <a:pt x="812" y="17457"/>
                    <a:pt x="825" y="15996"/>
                  </a:cubicBezTo>
                  <a:cubicBezTo>
                    <a:pt x="852" y="14535"/>
                    <a:pt x="879" y="12953"/>
                    <a:pt x="893" y="11425"/>
                  </a:cubicBezTo>
                  <a:cubicBezTo>
                    <a:pt x="920" y="9978"/>
                    <a:pt x="933" y="8517"/>
                    <a:pt x="947" y="7057"/>
                  </a:cubicBezTo>
                  <a:cubicBezTo>
                    <a:pt x="960" y="5813"/>
                    <a:pt x="974" y="4555"/>
                    <a:pt x="1001" y="3297"/>
                  </a:cubicBezTo>
                  <a:cubicBezTo>
                    <a:pt x="1015" y="2391"/>
                    <a:pt x="1015" y="1472"/>
                    <a:pt x="1042" y="565"/>
                  </a:cubicBezTo>
                  <a:cubicBezTo>
                    <a:pt x="1042" y="403"/>
                    <a:pt x="1055" y="254"/>
                    <a:pt x="1055" y="92"/>
                  </a:cubicBezTo>
                  <a:cubicBezTo>
                    <a:pt x="1055" y="31"/>
                    <a:pt x="1008" y="1"/>
                    <a:pt x="96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717675" y="3243200"/>
              <a:ext cx="2850475" cy="1439425"/>
            </a:xfrm>
            <a:custGeom>
              <a:avLst/>
              <a:gdLst/>
              <a:ahLst/>
              <a:cxnLst/>
              <a:rect l="l" t="t" r="r" b="b"/>
              <a:pathLst>
                <a:path w="114019" h="57577" extrusionOk="0">
                  <a:moveTo>
                    <a:pt x="3381" y="0"/>
                  </a:moveTo>
                  <a:cubicBezTo>
                    <a:pt x="2919" y="0"/>
                    <a:pt x="2466" y="26"/>
                    <a:pt x="2056" y="118"/>
                  </a:cubicBezTo>
                  <a:cubicBezTo>
                    <a:pt x="1" y="591"/>
                    <a:pt x="433" y="3039"/>
                    <a:pt x="555" y="4607"/>
                  </a:cubicBezTo>
                  <a:cubicBezTo>
                    <a:pt x="609" y="5351"/>
                    <a:pt x="623" y="6095"/>
                    <a:pt x="650" y="6852"/>
                  </a:cubicBezTo>
                  <a:cubicBezTo>
                    <a:pt x="731" y="9517"/>
                    <a:pt x="758" y="12181"/>
                    <a:pt x="785" y="14845"/>
                  </a:cubicBezTo>
                  <a:cubicBezTo>
                    <a:pt x="866" y="22499"/>
                    <a:pt x="866" y="30167"/>
                    <a:pt x="839" y="37822"/>
                  </a:cubicBezTo>
                  <a:cubicBezTo>
                    <a:pt x="798" y="43813"/>
                    <a:pt x="825" y="49817"/>
                    <a:pt x="555" y="55808"/>
                  </a:cubicBezTo>
                  <a:cubicBezTo>
                    <a:pt x="541" y="56376"/>
                    <a:pt x="514" y="56931"/>
                    <a:pt x="447" y="57485"/>
                  </a:cubicBezTo>
                  <a:cubicBezTo>
                    <a:pt x="440" y="57546"/>
                    <a:pt x="484" y="57576"/>
                    <a:pt x="531" y="57576"/>
                  </a:cubicBezTo>
                  <a:cubicBezTo>
                    <a:pt x="579" y="57576"/>
                    <a:pt x="629" y="57546"/>
                    <a:pt x="636" y="57485"/>
                  </a:cubicBezTo>
                  <a:cubicBezTo>
                    <a:pt x="839" y="55889"/>
                    <a:pt x="812" y="54239"/>
                    <a:pt x="853" y="52617"/>
                  </a:cubicBezTo>
                  <a:cubicBezTo>
                    <a:pt x="920" y="49533"/>
                    <a:pt x="961" y="46450"/>
                    <a:pt x="988" y="43366"/>
                  </a:cubicBezTo>
                  <a:cubicBezTo>
                    <a:pt x="1055" y="35631"/>
                    <a:pt x="1069" y="27895"/>
                    <a:pt x="1015" y="20146"/>
                  </a:cubicBezTo>
                  <a:cubicBezTo>
                    <a:pt x="1001" y="16887"/>
                    <a:pt x="974" y="13641"/>
                    <a:pt x="920" y="10382"/>
                  </a:cubicBezTo>
                  <a:cubicBezTo>
                    <a:pt x="893" y="8475"/>
                    <a:pt x="880" y="6568"/>
                    <a:pt x="744" y="4675"/>
                  </a:cubicBezTo>
                  <a:cubicBezTo>
                    <a:pt x="704" y="4066"/>
                    <a:pt x="609" y="3471"/>
                    <a:pt x="596" y="2863"/>
                  </a:cubicBezTo>
                  <a:cubicBezTo>
                    <a:pt x="596" y="2160"/>
                    <a:pt x="663" y="1375"/>
                    <a:pt x="1164" y="821"/>
                  </a:cubicBezTo>
                  <a:cubicBezTo>
                    <a:pt x="1691" y="239"/>
                    <a:pt x="2502" y="226"/>
                    <a:pt x="3246" y="226"/>
                  </a:cubicBezTo>
                  <a:cubicBezTo>
                    <a:pt x="3517" y="239"/>
                    <a:pt x="3801" y="239"/>
                    <a:pt x="4071" y="239"/>
                  </a:cubicBezTo>
                  <a:cubicBezTo>
                    <a:pt x="5302" y="239"/>
                    <a:pt x="6546" y="253"/>
                    <a:pt x="7777" y="253"/>
                  </a:cubicBezTo>
                  <a:cubicBezTo>
                    <a:pt x="12469" y="266"/>
                    <a:pt x="17162" y="266"/>
                    <a:pt x="21855" y="280"/>
                  </a:cubicBezTo>
                  <a:cubicBezTo>
                    <a:pt x="28508" y="293"/>
                    <a:pt x="35162" y="307"/>
                    <a:pt x="41816" y="307"/>
                  </a:cubicBezTo>
                  <a:cubicBezTo>
                    <a:pt x="49362" y="320"/>
                    <a:pt x="56908" y="334"/>
                    <a:pt x="64441" y="334"/>
                  </a:cubicBezTo>
                  <a:cubicBezTo>
                    <a:pt x="71690" y="347"/>
                    <a:pt x="78938" y="361"/>
                    <a:pt x="86174" y="361"/>
                  </a:cubicBezTo>
                  <a:cubicBezTo>
                    <a:pt x="91948" y="374"/>
                    <a:pt x="97723" y="388"/>
                    <a:pt x="103484" y="402"/>
                  </a:cubicBezTo>
                  <a:cubicBezTo>
                    <a:pt x="106703" y="402"/>
                    <a:pt x="109908" y="402"/>
                    <a:pt x="113126" y="429"/>
                  </a:cubicBezTo>
                  <a:lnTo>
                    <a:pt x="113897" y="429"/>
                  </a:lnTo>
                  <a:cubicBezTo>
                    <a:pt x="114019" y="429"/>
                    <a:pt x="114019" y="239"/>
                    <a:pt x="113897" y="239"/>
                  </a:cubicBezTo>
                  <a:cubicBezTo>
                    <a:pt x="112437" y="215"/>
                    <a:pt x="110981" y="210"/>
                    <a:pt x="109524" y="210"/>
                  </a:cubicBezTo>
                  <a:cubicBezTo>
                    <a:pt x="108553" y="210"/>
                    <a:pt x="107582" y="212"/>
                    <a:pt x="106608" y="212"/>
                  </a:cubicBezTo>
                  <a:cubicBezTo>
                    <a:pt x="101280" y="199"/>
                    <a:pt x="95951" y="199"/>
                    <a:pt x="90623" y="185"/>
                  </a:cubicBezTo>
                  <a:cubicBezTo>
                    <a:pt x="83563" y="172"/>
                    <a:pt x="76518" y="158"/>
                    <a:pt x="69458" y="158"/>
                  </a:cubicBezTo>
                  <a:cubicBezTo>
                    <a:pt x="61844" y="145"/>
                    <a:pt x="54231" y="131"/>
                    <a:pt x="46617" y="131"/>
                  </a:cubicBezTo>
                  <a:cubicBezTo>
                    <a:pt x="39611" y="118"/>
                    <a:pt x="32620" y="104"/>
                    <a:pt x="25614" y="104"/>
                  </a:cubicBezTo>
                  <a:cubicBezTo>
                    <a:pt x="20421" y="90"/>
                    <a:pt x="15215" y="77"/>
                    <a:pt x="10022" y="63"/>
                  </a:cubicBezTo>
                  <a:cubicBezTo>
                    <a:pt x="8426" y="63"/>
                    <a:pt x="6844" y="63"/>
                    <a:pt x="5248" y="50"/>
                  </a:cubicBezTo>
                  <a:cubicBezTo>
                    <a:pt x="4668" y="50"/>
                    <a:pt x="4016" y="0"/>
                    <a:pt x="338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562050" y="3244100"/>
              <a:ext cx="390525" cy="1818550"/>
            </a:xfrm>
            <a:custGeom>
              <a:avLst/>
              <a:gdLst/>
              <a:ahLst/>
              <a:cxnLst/>
              <a:rect l="l" t="t" r="r" b="b"/>
              <a:pathLst>
                <a:path w="15621" h="72742" extrusionOk="0">
                  <a:moveTo>
                    <a:pt x="12470" y="0"/>
                  </a:moveTo>
                  <a:cubicBezTo>
                    <a:pt x="12407" y="0"/>
                    <a:pt x="12343" y="0"/>
                    <a:pt x="12280" y="0"/>
                  </a:cubicBezTo>
                  <a:cubicBezTo>
                    <a:pt x="11455" y="14"/>
                    <a:pt x="10630" y="27"/>
                    <a:pt x="9819" y="41"/>
                  </a:cubicBezTo>
                  <a:cubicBezTo>
                    <a:pt x="8169" y="68"/>
                    <a:pt x="6532" y="95"/>
                    <a:pt x="4896" y="122"/>
                  </a:cubicBezTo>
                  <a:cubicBezTo>
                    <a:pt x="3260" y="149"/>
                    <a:pt x="1704" y="176"/>
                    <a:pt x="122" y="203"/>
                  </a:cubicBezTo>
                  <a:cubicBezTo>
                    <a:pt x="0" y="203"/>
                    <a:pt x="0" y="393"/>
                    <a:pt x="122" y="393"/>
                  </a:cubicBezTo>
                  <a:cubicBezTo>
                    <a:pt x="3395" y="338"/>
                    <a:pt x="6681" y="284"/>
                    <a:pt x="9967" y="230"/>
                  </a:cubicBezTo>
                  <a:cubicBezTo>
                    <a:pt x="10765" y="217"/>
                    <a:pt x="11563" y="203"/>
                    <a:pt x="12348" y="203"/>
                  </a:cubicBezTo>
                  <a:cubicBezTo>
                    <a:pt x="12464" y="201"/>
                    <a:pt x="12583" y="198"/>
                    <a:pt x="12702" y="198"/>
                  </a:cubicBezTo>
                  <a:cubicBezTo>
                    <a:pt x="13248" y="198"/>
                    <a:pt x="13811" y="249"/>
                    <a:pt x="14254" y="582"/>
                  </a:cubicBezTo>
                  <a:cubicBezTo>
                    <a:pt x="15323" y="1380"/>
                    <a:pt x="15066" y="3057"/>
                    <a:pt x="14944" y="4193"/>
                  </a:cubicBezTo>
                  <a:cubicBezTo>
                    <a:pt x="14836" y="5234"/>
                    <a:pt x="14822" y="6302"/>
                    <a:pt x="14782" y="7344"/>
                  </a:cubicBezTo>
                  <a:cubicBezTo>
                    <a:pt x="14714" y="9426"/>
                    <a:pt x="14674" y="11509"/>
                    <a:pt x="14620" y="13592"/>
                  </a:cubicBezTo>
                  <a:cubicBezTo>
                    <a:pt x="14565" y="16418"/>
                    <a:pt x="14511" y="19258"/>
                    <a:pt x="14471" y="22085"/>
                  </a:cubicBezTo>
                  <a:cubicBezTo>
                    <a:pt x="14417" y="25371"/>
                    <a:pt x="14363" y="28671"/>
                    <a:pt x="14322" y="31957"/>
                  </a:cubicBezTo>
                  <a:cubicBezTo>
                    <a:pt x="14281" y="35433"/>
                    <a:pt x="14254" y="38895"/>
                    <a:pt x="14214" y="42370"/>
                  </a:cubicBezTo>
                  <a:cubicBezTo>
                    <a:pt x="14187" y="45724"/>
                    <a:pt x="14160" y="49091"/>
                    <a:pt x="14146" y="52445"/>
                  </a:cubicBezTo>
                  <a:cubicBezTo>
                    <a:pt x="14133" y="55421"/>
                    <a:pt x="14119" y="58382"/>
                    <a:pt x="14119" y="61357"/>
                  </a:cubicBezTo>
                  <a:cubicBezTo>
                    <a:pt x="14119" y="63643"/>
                    <a:pt x="14133" y="65942"/>
                    <a:pt x="14160" y="68228"/>
                  </a:cubicBezTo>
                  <a:cubicBezTo>
                    <a:pt x="14173" y="69553"/>
                    <a:pt x="14173" y="70892"/>
                    <a:pt x="14268" y="72217"/>
                  </a:cubicBezTo>
                  <a:cubicBezTo>
                    <a:pt x="14268" y="72366"/>
                    <a:pt x="14281" y="72501"/>
                    <a:pt x="14309" y="72650"/>
                  </a:cubicBezTo>
                  <a:cubicBezTo>
                    <a:pt x="14315" y="72711"/>
                    <a:pt x="14366" y="72741"/>
                    <a:pt x="14413" y="72741"/>
                  </a:cubicBezTo>
                  <a:cubicBezTo>
                    <a:pt x="14461" y="72741"/>
                    <a:pt x="14505" y="72711"/>
                    <a:pt x="14498" y="72650"/>
                  </a:cubicBezTo>
                  <a:cubicBezTo>
                    <a:pt x="14363" y="71595"/>
                    <a:pt x="14376" y="70513"/>
                    <a:pt x="14363" y="69445"/>
                  </a:cubicBezTo>
                  <a:cubicBezTo>
                    <a:pt x="14322" y="67335"/>
                    <a:pt x="14322" y="65225"/>
                    <a:pt x="14309" y="63116"/>
                  </a:cubicBezTo>
                  <a:cubicBezTo>
                    <a:pt x="14309" y="60235"/>
                    <a:pt x="14309" y="57368"/>
                    <a:pt x="14322" y="54487"/>
                  </a:cubicBezTo>
                  <a:cubicBezTo>
                    <a:pt x="14336" y="51161"/>
                    <a:pt x="14363" y="47834"/>
                    <a:pt x="14390" y="44507"/>
                  </a:cubicBezTo>
                  <a:cubicBezTo>
                    <a:pt x="14417" y="41018"/>
                    <a:pt x="14457" y="37515"/>
                    <a:pt x="14484" y="34026"/>
                  </a:cubicBezTo>
                  <a:cubicBezTo>
                    <a:pt x="14525" y="30645"/>
                    <a:pt x="14579" y="27278"/>
                    <a:pt x="14620" y="23897"/>
                  </a:cubicBezTo>
                  <a:cubicBezTo>
                    <a:pt x="14674" y="20949"/>
                    <a:pt x="14714" y="17987"/>
                    <a:pt x="14782" y="15025"/>
                  </a:cubicBezTo>
                  <a:cubicBezTo>
                    <a:pt x="14822" y="12753"/>
                    <a:pt x="14876" y="10495"/>
                    <a:pt x="14944" y="8236"/>
                  </a:cubicBezTo>
                  <a:cubicBezTo>
                    <a:pt x="14985" y="6979"/>
                    <a:pt x="15012" y="5721"/>
                    <a:pt x="15106" y="4463"/>
                  </a:cubicBezTo>
                  <a:cubicBezTo>
                    <a:pt x="15215" y="3070"/>
                    <a:pt x="15620" y="893"/>
                    <a:pt x="13984" y="203"/>
                  </a:cubicBezTo>
                  <a:cubicBezTo>
                    <a:pt x="13503" y="11"/>
                    <a:pt x="12980" y="0"/>
                    <a:pt x="124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313958" y="1129712"/>
            <a:ext cx="12756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1313958" y="2394706"/>
            <a:ext cx="12756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 hasCustomPrompt="1"/>
          </p:nvPr>
        </p:nvSpPr>
        <p:spPr>
          <a:xfrm>
            <a:off x="1313958" y="3659699"/>
            <a:ext cx="12756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2964588" y="1177762"/>
            <a:ext cx="4886700" cy="51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2964588" y="2442790"/>
            <a:ext cx="4886700" cy="51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2964588" y="3707818"/>
            <a:ext cx="4886700" cy="51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619387" y="194424"/>
            <a:ext cx="79053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0475" y="161900"/>
            <a:ext cx="42603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20"/>
              <a:t>Definición de las relaciones</a:t>
            </a:r>
            <a:endParaRPr sz="1820"/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26" y="696800"/>
            <a:ext cx="6043721" cy="41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30" y="152400"/>
            <a:ext cx="594077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DA25BF-07C6-46A4-9211-CE23EBAF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152400"/>
            <a:ext cx="1983441" cy="198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 idx="6"/>
          </p:nvPr>
        </p:nvSpPr>
        <p:spPr>
          <a:xfrm>
            <a:off x="759187" y="168224"/>
            <a:ext cx="79053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Insertar usuario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531379" y="708462"/>
            <a:ext cx="6081296" cy="60533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72875" tIns="72875" rIns="72875" bIns="7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7571436" y="708456"/>
            <a:ext cx="1007403" cy="406365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72875" tIns="72875" rIns="72875" bIns="7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001651" y="2168007"/>
            <a:ext cx="1337503" cy="1063561"/>
            <a:chOff x="9354280" y="3187308"/>
            <a:chExt cx="1563600" cy="1563600"/>
          </a:xfrm>
        </p:grpSpPr>
        <p:sp>
          <p:nvSpPr>
            <p:cNvPr id="133" name="Google Shape;133;p16"/>
            <p:cNvSpPr/>
            <p:nvPr/>
          </p:nvSpPr>
          <p:spPr>
            <a:xfrm rot="-663420" flipH="1">
              <a:off x="9469710" y="330273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134" name="Google Shape;134;p16"/>
            <p:cNvGrpSpPr/>
            <p:nvPr/>
          </p:nvGrpSpPr>
          <p:grpSpPr>
            <a:xfrm>
              <a:off x="9583406" y="3416373"/>
              <a:ext cx="1105347" cy="1105468"/>
              <a:chOff x="11822113" y="3170763"/>
              <a:chExt cx="1214400" cy="121440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11822113" y="3170763"/>
                <a:ext cx="1214400" cy="1214400"/>
              </a:xfrm>
              <a:prstGeom prst="ellipse">
                <a:avLst/>
              </a:prstGeom>
              <a:solidFill>
                <a:srgbClr val="FFE599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12130500" y="3807263"/>
                <a:ext cx="668275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26731" h="13535" extrusionOk="0">
                    <a:moveTo>
                      <a:pt x="26731" y="0"/>
                    </a:moveTo>
                    <a:lnTo>
                      <a:pt x="24018" y="820"/>
                    </a:lnTo>
                    <a:lnTo>
                      <a:pt x="18621" y="820"/>
                    </a:lnTo>
                    <a:lnTo>
                      <a:pt x="10370" y="1300"/>
                    </a:lnTo>
                    <a:lnTo>
                      <a:pt x="0" y="1300"/>
                    </a:lnTo>
                    <a:lnTo>
                      <a:pt x="1667" y="6245"/>
                    </a:lnTo>
                    <a:lnTo>
                      <a:pt x="4606" y="8703"/>
                    </a:lnTo>
                    <a:lnTo>
                      <a:pt x="8844" y="10116"/>
                    </a:lnTo>
                    <a:lnTo>
                      <a:pt x="10144" y="13535"/>
                    </a:lnTo>
                    <a:lnTo>
                      <a:pt x="18141" y="13535"/>
                    </a:lnTo>
                    <a:lnTo>
                      <a:pt x="19667" y="10596"/>
                    </a:lnTo>
                    <a:lnTo>
                      <a:pt x="23199" y="9183"/>
                    </a:lnTo>
                    <a:lnTo>
                      <a:pt x="25318" y="6782"/>
                    </a:lnTo>
                    <a:lnTo>
                      <a:pt x="26731" y="4012"/>
                    </a:lnTo>
                    <a:lnTo>
                      <a:pt x="26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2292975" y="3827738"/>
                <a:ext cx="341200" cy="505825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20233" extrusionOk="0">
                    <a:moveTo>
                      <a:pt x="13648" y="1"/>
                    </a:moveTo>
                    <a:lnTo>
                      <a:pt x="8392" y="114"/>
                    </a:lnTo>
                    <a:lnTo>
                      <a:pt x="933" y="481"/>
                    </a:lnTo>
                    <a:lnTo>
                      <a:pt x="707" y="5058"/>
                    </a:lnTo>
                    <a:lnTo>
                      <a:pt x="0" y="11416"/>
                    </a:lnTo>
                    <a:lnTo>
                      <a:pt x="1328" y="17491"/>
                    </a:lnTo>
                    <a:lnTo>
                      <a:pt x="5708" y="20232"/>
                    </a:lnTo>
                    <a:lnTo>
                      <a:pt x="9636" y="18961"/>
                    </a:lnTo>
                    <a:lnTo>
                      <a:pt x="11303" y="15655"/>
                    </a:lnTo>
                    <a:lnTo>
                      <a:pt x="12405" y="11388"/>
                    </a:lnTo>
                    <a:lnTo>
                      <a:pt x="136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111425" y="3795238"/>
                <a:ext cx="701475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28059" h="22154" extrusionOk="0">
                    <a:moveTo>
                      <a:pt x="6753" y="10653"/>
                    </a:moveTo>
                    <a:cubicBezTo>
                      <a:pt x="6188" y="10569"/>
                      <a:pt x="5595" y="10653"/>
                      <a:pt x="5228" y="10427"/>
                    </a:cubicBezTo>
                    <a:cubicBezTo>
                      <a:pt x="4521" y="10004"/>
                      <a:pt x="3871" y="9438"/>
                      <a:pt x="3334" y="8845"/>
                    </a:cubicBezTo>
                    <a:cubicBezTo>
                      <a:pt x="2685" y="8139"/>
                      <a:pt x="2119" y="7347"/>
                      <a:pt x="1583" y="6556"/>
                    </a:cubicBezTo>
                    <a:cubicBezTo>
                      <a:pt x="763" y="5398"/>
                      <a:pt x="141" y="4126"/>
                      <a:pt x="28" y="2685"/>
                    </a:cubicBezTo>
                    <a:cubicBezTo>
                      <a:pt x="0" y="2261"/>
                      <a:pt x="198" y="1837"/>
                      <a:pt x="339" y="1414"/>
                    </a:cubicBezTo>
                    <a:cubicBezTo>
                      <a:pt x="368" y="1329"/>
                      <a:pt x="565" y="1244"/>
                      <a:pt x="707" y="1244"/>
                    </a:cubicBezTo>
                    <a:cubicBezTo>
                      <a:pt x="2091" y="1187"/>
                      <a:pt x="3476" y="1131"/>
                      <a:pt x="4832" y="1074"/>
                    </a:cubicBezTo>
                    <a:cubicBezTo>
                      <a:pt x="5425" y="1046"/>
                      <a:pt x="6019" y="1018"/>
                      <a:pt x="6612" y="990"/>
                    </a:cubicBezTo>
                    <a:cubicBezTo>
                      <a:pt x="8308" y="877"/>
                      <a:pt x="10003" y="735"/>
                      <a:pt x="11698" y="622"/>
                    </a:cubicBezTo>
                    <a:cubicBezTo>
                      <a:pt x="12631" y="566"/>
                      <a:pt x="13563" y="594"/>
                      <a:pt x="14496" y="538"/>
                    </a:cubicBezTo>
                    <a:cubicBezTo>
                      <a:pt x="15202" y="481"/>
                      <a:pt x="15909" y="312"/>
                      <a:pt x="16615" y="283"/>
                    </a:cubicBezTo>
                    <a:cubicBezTo>
                      <a:pt x="17293" y="255"/>
                      <a:pt x="17971" y="340"/>
                      <a:pt x="18678" y="340"/>
                    </a:cubicBezTo>
                    <a:cubicBezTo>
                      <a:pt x="18932" y="340"/>
                      <a:pt x="19186" y="227"/>
                      <a:pt x="19469" y="227"/>
                    </a:cubicBezTo>
                    <a:cubicBezTo>
                      <a:pt x="21984" y="142"/>
                      <a:pt x="24470" y="57"/>
                      <a:pt x="26985" y="29"/>
                    </a:cubicBezTo>
                    <a:cubicBezTo>
                      <a:pt x="27918" y="1"/>
                      <a:pt x="28059" y="283"/>
                      <a:pt x="27918" y="1216"/>
                    </a:cubicBezTo>
                    <a:cubicBezTo>
                      <a:pt x="27805" y="2007"/>
                      <a:pt x="27861" y="2826"/>
                      <a:pt x="27748" y="3618"/>
                    </a:cubicBezTo>
                    <a:cubicBezTo>
                      <a:pt x="27635" y="4465"/>
                      <a:pt x="27409" y="5256"/>
                      <a:pt x="27183" y="6048"/>
                    </a:cubicBezTo>
                    <a:cubicBezTo>
                      <a:pt x="27042" y="6443"/>
                      <a:pt x="26703" y="6754"/>
                      <a:pt x="26618" y="7150"/>
                    </a:cubicBezTo>
                    <a:cubicBezTo>
                      <a:pt x="26335" y="8393"/>
                      <a:pt x="25233" y="9043"/>
                      <a:pt x="24583" y="10004"/>
                    </a:cubicBezTo>
                    <a:cubicBezTo>
                      <a:pt x="24499" y="10173"/>
                      <a:pt x="24188" y="10173"/>
                      <a:pt x="23990" y="10286"/>
                    </a:cubicBezTo>
                    <a:cubicBezTo>
                      <a:pt x="23792" y="10399"/>
                      <a:pt x="23623" y="10540"/>
                      <a:pt x="23397" y="10710"/>
                    </a:cubicBezTo>
                    <a:cubicBezTo>
                      <a:pt x="23142" y="10766"/>
                      <a:pt x="22803" y="10879"/>
                      <a:pt x="22436" y="10936"/>
                    </a:cubicBezTo>
                    <a:cubicBezTo>
                      <a:pt x="21984" y="11049"/>
                      <a:pt x="21560" y="11162"/>
                      <a:pt x="21079" y="11190"/>
                    </a:cubicBezTo>
                    <a:cubicBezTo>
                      <a:pt x="20712" y="11247"/>
                      <a:pt x="20401" y="11332"/>
                      <a:pt x="20345" y="11784"/>
                    </a:cubicBezTo>
                    <a:cubicBezTo>
                      <a:pt x="20317" y="12349"/>
                      <a:pt x="20288" y="12886"/>
                      <a:pt x="20204" y="13423"/>
                    </a:cubicBezTo>
                    <a:cubicBezTo>
                      <a:pt x="20006" y="14496"/>
                      <a:pt x="19808" y="15570"/>
                      <a:pt x="19610" y="16616"/>
                    </a:cubicBezTo>
                    <a:cubicBezTo>
                      <a:pt x="19582" y="16757"/>
                      <a:pt x="19497" y="16926"/>
                      <a:pt x="19497" y="17039"/>
                    </a:cubicBezTo>
                    <a:cubicBezTo>
                      <a:pt x="19638" y="18537"/>
                      <a:pt x="18508" y="19159"/>
                      <a:pt x="17576" y="19893"/>
                    </a:cubicBezTo>
                    <a:cubicBezTo>
                      <a:pt x="17406" y="20006"/>
                      <a:pt x="17180" y="20119"/>
                      <a:pt x="17095" y="20289"/>
                    </a:cubicBezTo>
                    <a:cubicBezTo>
                      <a:pt x="16445" y="21419"/>
                      <a:pt x="15456" y="21815"/>
                      <a:pt x="14213" y="21815"/>
                    </a:cubicBezTo>
                    <a:cubicBezTo>
                      <a:pt x="13874" y="21786"/>
                      <a:pt x="13479" y="22154"/>
                      <a:pt x="13168" y="22126"/>
                    </a:cubicBezTo>
                    <a:cubicBezTo>
                      <a:pt x="12433" y="22013"/>
                      <a:pt x="11614" y="21899"/>
                      <a:pt x="11020" y="21504"/>
                    </a:cubicBezTo>
                    <a:cubicBezTo>
                      <a:pt x="9975" y="20882"/>
                      <a:pt x="9071" y="20035"/>
                      <a:pt x="8138" y="19243"/>
                    </a:cubicBezTo>
                    <a:cubicBezTo>
                      <a:pt x="7262" y="18509"/>
                      <a:pt x="7036" y="17435"/>
                      <a:pt x="6867" y="16361"/>
                    </a:cubicBezTo>
                    <a:cubicBezTo>
                      <a:pt x="6782" y="15711"/>
                      <a:pt x="6640" y="15033"/>
                      <a:pt x="6612" y="14383"/>
                    </a:cubicBezTo>
                    <a:cubicBezTo>
                      <a:pt x="6612" y="13338"/>
                      <a:pt x="6697" y="12292"/>
                      <a:pt x="6753" y="11247"/>
                    </a:cubicBezTo>
                    <a:cubicBezTo>
                      <a:pt x="6753" y="11021"/>
                      <a:pt x="6753" y="10795"/>
                      <a:pt x="6753" y="10653"/>
                    </a:cubicBezTo>
                    <a:moveTo>
                      <a:pt x="14128" y="2176"/>
                    </a:moveTo>
                    <a:cubicBezTo>
                      <a:pt x="13281" y="2176"/>
                      <a:pt x="12546" y="2148"/>
                      <a:pt x="11840" y="2176"/>
                    </a:cubicBezTo>
                    <a:cubicBezTo>
                      <a:pt x="10907" y="2233"/>
                      <a:pt x="10003" y="2403"/>
                      <a:pt x="9071" y="2431"/>
                    </a:cubicBezTo>
                    <a:cubicBezTo>
                      <a:pt x="8647" y="2459"/>
                      <a:pt x="8477" y="2572"/>
                      <a:pt x="8477" y="3024"/>
                    </a:cubicBezTo>
                    <a:cubicBezTo>
                      <a:pt x="8534" y="4126"/>
                      <a:pt x="8534" y="5228"/>
                      <a:pt x="8562" y="6330"/>
                    </a:cubicBezTo>
                    <a:cubicBezTo>
                      <a:pt x="8562" y="7178"/>
                      <a:pt x="8534" y="8054"/>
                      <a:pt x="8477" y="8901"/>
                    </a:cubicBezTo>
                    <a:cubicBezTo>
                      <a:pt x="8392" y="9721"/>
                      <a:pt x="8505" y="10540"/>
                      <a:pt x="8421" y="11360"/>
                    </a:cubicBezTo>
                    <a:cubicBezTo>
                      <a:pt x="8364" y="11840"/>
                      <a:pt x="8138" y="12321"/>
                      <a:pt x="8421" y="12857"/>
                    </a:cubicBezTo>
                    <a:cubicBezTo>
                      <a:pt x="8590" y="13140"/>
                      <a:pt x="8279" y="13649"/>
                      <a:pt x="8279" y="14044"/>
                    </a:cubicBezTo>
                    <a:cubicBezTo>
                      <a:pt x="8279" y="14807"/>
                      <a:pt x="8308" y="15542"/>
                      <a:pt x="8392" y="16305"/>
                    </a:cubicBezTo>
                    <a:cubicBezTo>
                      <a:pt x="8449" y="16700"/>
                      <a:pt x="8505" y="17265"/>
                      <a:pt x="8760" y="17463"/>
                    </a:cubicBezTo>
                    <a:cubicBezTo>
                      <a:pt x="9805" y="18311"/>
                      <a:pt x="10681" y="19413"/>
                      <a:pt x="12094" y="19808"/>
                    </a:cubicBezTo>
                    <a:cubicBezTo>
                      <a:pt x="12970" y="20063"/>
                      <a:pt x="13846" y="20232"/>
                      <a:pt x="14722" y="20035"/>
                    </a:cubicBezTo>
                    <a:cubicBezTo>
                      <a:pt x="16276" y="19667"/>
                      <a:pt x="17152" y="18396"/>
                      <a:pt x="17717" y="17124"/>
                    </a:cubicBezTo>
                    <a:cubicBezTo>
                      <a:pt x="18226" y="16022"/>
                      <a:pt x="18254" y="14722"/>
                      <a:pt x="18452" y="13507"/>
                    </a:cubicBezTo>
                    <a:cubicBezTo>
                      <a:pt x="18565" y="12631"/>
                      <a:pt x="18536" y="11755"/>
                      <a:pt x="18649" y="10908"/>
                    </a:cubicBezTo>
                    <a:cubicBezTo>
                      <a:pt x="18762" y="9947"/>
                      <a:pt x="18960" y="8986"/>
                      <a:pt x="19073" y="8026"/>
                    </a:cubicBezTo>
                    <a:cubicBezTo>
                      <a:pt x="19186" y="7008"/>
                      <a:pt x="19158" y="5963"/>
                      <a:pt x="19412" y="4974"/>
                    </a:cubicBezTo>
                    <a:cubicBezTo>
                      <a:pt x="19610" y="4098"/>
                      <a:pt x="19356" y="3137"/>
                      <a:pt x="19864" y="2318"/>
                    </a:cubicBezTo>
                    <a:cubicBezTo>
                      <a:pt x="19949" y="2176"/>
                      <a:pt x="19864" y="1950"/>
                      <a:pt x="19864" y="1753"/>
                    </a:cubicBezTo>
                    <a:cubicBezTo>
                      <a:pt x="19525" y="1781"/>
                      <a:pt x="19215" y="1837"/>
                      <a:pt x="18932" y="1866"/>
                    </a:cubicBezTo>
                    <a:cubicBezTo>
                      <a:pt x="17915" y="1894"/>
                      <a:pt x="16898" y="1866"/>
                      <a:pt x="15880" y="1922"/>
                    </a:cubicBezTo>
                    <a:cubicBezTo>
                      <a:pt x="15711" y="1950"/>
                      <a:pt x="15428" y="2233"/>
                      <a:pt x="15428" y="2403"/>
                    </a:cubicBezTo>
                    <a:cubicBezTo>
                      <a:pt x="15400" y="2855"/>
                      <a:pt x="15485" y="3335"/>
                      <a:pt x="15513" y="3787"/>
                    </a:cubicBezTo>
                    <a:cubicBezTo>
                      <a:pt x="15569" y="4776"/>
                      <a:pt x="15654" y="5737"/>
                      <a:pt x="15654" y="6697"/>
                    </a:cubicBezTo>
                    <a:cubicBezTo>
                      <a:pt x="15654" y="7686"/>
                      <a:pt x="15541" y="8647"/>
                      <a:pt x="15513" y="9636"/>
                    </a:cubicBezTo>
                    <a:cubicBezTo>
                      <a:pt x="15485" y="10032"/>
                      <a:pt x="15654" y="10456"/>
                      <a:pt x="15626" y="10851"/>
                    </a:cubicBezTo>
                    <a:cubicBezTo>
                      <a:pt x="15513" y="11642"/>
                      <a:pt x="15202" y="12377"/>
                      <a:pt x="15230" y="13168"/>
                    </a:cubicBezTo>
                    <a:cubicBezTo>
                      <a:pt x="15287" y="13988"/>
                      <a:pt x="15146" y="14807"/>
                      <a:pt x="15061" y="15627"/>
                    </a:cubicBezTo>
                    <a:cubicBezTo>
                      <a:pt x="14976" y="16220"/>
                      <a:pt x="14835" y="16785"/>
                      <a:pt x="14694" y="17407"/>
                    </a:cubicBezTo>
                    <a:cubicBezTo>
                      <a:pt x="14072" y="17209"/>
                      <a:pt x="13846" y="16729"/>
                      <a:pt x="13761" y="16248"/>
                    </a:cubicBezTo>
                    <a:cubicBezTo>
                      <a:pt x="13620" y="15174"/>
                      <a:pt x="13450" y="14101"/>
                      <a:pt x="13507" y="13027"/>
                    </a:cubicBezTo>
                    <a:cubicBezTo>
                      <a:pt x="13563" y="11840"/>
                      <a:pt x="13733" y="10682"/>
                      <a:pt x="13705" y="9467"/>
                    </a:cubicBezTo>
                    <a:cubicBezTo>
                      <a:pt x="13676" y="7941"/>
                      <a:pt x="13902" y="6387"/>
                      <a:pt x="13987" y="4833"/>
                    </a:cubicBezTo>
                    <a:cubicBezTo>
                      <a:pt x="14015" y="4465"/>
                      <a:pt x="13902" y="4098"/>
                      <a:pt x="13931" y="3731"/>
                    </a:cubicBezTo>
                    <a:cubicBezTo>
                      <a:pt x="13959" y="3194"/>
                      <a:pt x="14044" y="2685"/>
                      <a:pt x="14128" y="2176"/>
                    </a:cubicBezTo>
                    <a:moveTo>
                      <a:pt x="20825" y="3589"/>
                    </a:moveTo>
                    <a:cubicBezTo>
                      <a:pt x="20825" y="4804"/>
                      <a:pt x="20853" y="5878"/>
                      <a:pt x="20797" y="6980"/>
                    </a:cubicBezTo>
                    <a:cubicBezTo>
                      <a:pt x="20769" y="8054"/>
                      <a:pt x="20627" y="9128"/>
                      <a:pt x="20514" y="10456"/>
                    </a:cubicBezTo>
                    <a:cubicBezTo>
                      <a:pt x="21334" y="10004"/>
                      <a:pt x="21984" y="9636"/>
                      <a:pt x="22662" y="9297"/>
                    </a:cubicBezTo>
                    <a:cubicBezTo>
                      <a:pt x="23368" y="8901"/>
                      <a:pt x="23877" y="8308"/>
                      <a:pt x="24272" y="7602"/>
                    </a:cubicBezTo>
                    <a:cubicBezTo>
                      <a:pt x="24809" y="6641"/>
                      <a:pt x="25431" y="5709"/>
                      <a:pt x="25827" y="4663"/>
                    </a:cubicBezTo>
                    <a:cubicBezTo>
                      <a:pt x="26194" y="3702"/>
                      <a:pt x="26307" y="2629"/>
                      <a:pt x="26561" y="1498"/>
                    </a:cubicBezTo>
                    <a:cubicBezTo>
                      <a:pt x="24696" y="1583"/>
                      <a:pt x="22803" y="1696"/>
                      <a:pt x="20882" y="1781"/>
                    </a:cubicBezTo>
                    <a:cubicBezTo>
                      <a:pt x="20797" y="2346"/>
                      <a:pt x="20260" y="3052"/>
                      <a:pt x="21249" y="3533"/>
                    </a:cubicBezTo>
                    <a:cubicBezTo>
                      <a:pt x="21051" y="3561"/>
                      <a:pt x="20882" y="3589"/>
                      <a:pt x="20825" y="3589"/>
                    </a:cubicBezTo>
                    <a:moveTo>
                      <a:pt x="1441" y="2289"/>
                    </a:moveTo>
                    <a:cubicBezTo>
                      <a:pt x="1413" y="2346"/>
                      <a:pt x="1357" y="2374"/>
                      <a:pt x="1328" y="2431"/>
                    </a:cubicBezTo>
                    <a:cubicBezTo>
                      <a:pt x="1611" y="3137"/>
                      <a:pt x="1865" y="3844"/>
                      <a:pt x="2232" y="4522"/>
                    </a:cubicBezTo>
                    <a:cubicBezTo>
                      <a:pt x="2572" y="5172"/>
                      <a:pt x="2995" y="5765"/>
                      <a:pt x="3447" y="6358"/>
                    </a:cubicBezTo>
                    <a:cubicBezTo>
                      <a:pt x="4126" y="7206"/>
                      <a:pt x="4804" y="8082"/>
                      <a:pt x="5567" y="8845"/>
                    </a:cubicBezTo>
                    <a:cubicBezTo>
                      <a:pt x="5793" y="9071"/>
                      <a:pt x="6301" y="9156"/>
                      <a:pt x="6612" y="9071"/>
                    </a:cubicBezTo>
                    <a:cubicBezTo>
                      <a:pt x="6782" y="9043"/>
                      <a:pt x="6867" y="8534"/>
                      <a:pt x="6923" y="8195"/>
                    </a:cubicBezTo>
                    <a:cubicBezTo>
                      <a:pt x="6980" y="7969"/>
                      <a:pt x="6923" y="7715"/>
                      <a:pt x="6951" y="7460"/>
                    </a:cubicBezTo>
                    <a:cubicBezTo>
                      <a:pt x="6980" y="6782"/>
                      <a:pt x="7008" y="6132"/>
                      <a:pt x="7064" y="5454"/>
                    </a:cubicBezTo>
                    <a:cubicBezTo>
                      <a:pt x="7064" y="5256"/>
                      <a:pt x="7149" y="5030"/>
                      <a:pt x="7177" y="4804"/>
                    </a:cubicBezTo>
                    <a:cubicBezTo>
                      <a:pt x="7262" y="4183"/>
                      <a:pt x="7347" y="3533"/>
                      <a:pt x="7375" y="2911"/>
                    </a:cubicBezTo>
                    <a:cubicBezTo>
                      <a:pt x="7375" y="2826"/>
                      <a:pt x="7093" y="2657"/>
                      <a:pt x="6923" y="2629"/>
                    </a:cubicBezTo>
                    <a:cubicBezTo>
                      <a:pt x="6301" y="2600"/>
                      <a:pt x="5623" y="2544"/>
                      <a:pt x="5002" y="2657"/>
                    </a:cubicBezTo>
                    <a:cubicBezTo>
                      <a:pt x="3787" y="2855"/>
                      <a:pt x="2600" y="3024"/>
                      <a:pt x="1470" y="22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173575" y="3449813"/>
                <a:ext cx="15190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189" extrusionOk="0">
                    <a:moveTo>
                      <a:pt x="29" y="2430"/>
                    </a:moveTo>
                    <a:cubicBezTo>
                      <a:pt x="1" y="1131"/>
                      <a:pt x="1159" y="113"/>
                      <a:pt x="2770" y="57"/>
                    </a:cubicBezTo>
                    <a:cubicBezTo>
                      <a:pt x="3674" y="0"/>
                      <a:pt x="4296" y="509"/>
                      <a:pt x="4889" y="1074"/>
                    </a:cubicBezTo>
                    <a:cubicBezTo>
                      <a:pt x="5285" y="1441"/>
                      <a:pt x="5765" y="1893"/>
                      <a:pt x="5878" y="2374"/>
                    </a:cubicBezTo>
                    <a:cubicBezTo>
                      <a:pt x="6076" y="3250"/>
                      <a:pt x="5935" y="4182"/>
                      <a:pt x="5313" y="4860"/>
                    </a:cubicBezTo>
                    <a:cubicBezTo>
                      <a:pt x="4804" y="5454"/>
                      <a:pt x="4239" y="6188"/>
                      <a:pt x="3307" y="6104"/>
                    </a:cubicBezTo>
                    <a:cubicBezTo>
                      <a:pt x="1640" y="5934"/>
                      <a:pt x="86" y="5002"/>
                      <a:pt x="29" y="24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12615100" y="3470288"/>
                <a:ext cx="15117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5879" extrusionOk="0">
                    <a:moveTo>
                      <a:pt x="6047" y="3307"/>
                    </a:moveTo>
                    <a:cubicBezTo>
                      <a:pt x="5934" y="4494"/>
                      <a:pt x="5312" y="5030"/>
                      <a:pt x="4634" y="5426"/>
                    </a:cubicBezTo>
                    <a:cubicBezTo>
                      <a:pt x="4267" y="5680"/>
                      <a:pt x="3786" y="5793"/>
                      <a:pt x="3334" y="5822"/>
                    </a:cubicBezTo>
                    <a:cubicBezTo>
                      <a:pt x="2684" y="5878"/>
                      <a:pt x="2034" y="5822"/>
                      <a:pt x="1582" y="5200"/>
                    </a:cubicBezTo>
                    <a:cubicBezTo>
                      <a:pt x="1328" y="4833"/>
                      <a:pt x="904" y="4550"/>
                      <a:pt x="622" y="4211"/>
                    </a:cubicBezTo>
                    <a:cubicBezTo>
                      <a:pt x="0" y="3420"/>
                      <a:pt x="113" y="1866"/>
                      <a:pt x="904" y="1216"/>
                    </a:cubicBezTo>
                    <a:cubicBezTo>
                      <a:pt x="1385" y="820"/>
                      <a:pt x="1950" y="509"/>
                      <a:pt x="2515" y="199"/>
                    </a:cubicBezTo>
                    <a:cubicBezTo>
                      <a:pt x="2882" y="1"/>
                      <a:pt x="4323" y="481"/>
                      <a:pt x="4578" y="820"/>
                    </a:cubicBezTo>
                    <a:cubicBezTo>
                      <a:pt x="4804" y="1103"/>
                      <a:pt x="5058" y="1329"/>
                      <a:pt x="5199" y="1611"/>
                    </a:cubicBezTo>
                    <a:cubicBezTo>
                      <a:pt x="5538" y="2233"/>
                      <a:pt x="5849" y="2883"/>
                      <a:pt x="6047" y="33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00" y="955525"/>
            <a:ext cx="3368450" cy="38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50" y="1348734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 idx="6"/>
          </p:nvPr>
        </p:nvSpPr>
        <p:spPr>
          <a:xfrm>
            <a:off x="759187" y="168224"/>
            <a:ext cx="79053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Insertar usuario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1531379" y="708462"/>
            <a:ext cx="6081296" cy="60533"/>
          </a:xfrm>
          <a:custGeom>
            <a:avLst/>
            <a:gdLst/>
            <a:ahLst/>
            <a:cxnLst/>
            <a:rect l="l" t="t" r="r" b="b"/>
            <a:pathLst>
              <a:path w="10509" h="1827" extrusionOk="0">
                <a:moveTo>
                  <a:pt x="785" y="1"/>
                </a:moveTo>
                <a:cubicBezTo>
                  <a:pt x="1" y="1"/>
                  <a:pt x="379" y="1826"/>
                  <a:pt x="1001" y="1826"/>
                </a:cubicBezTo>
                <a:lnTo>
                  <a:pt x="9724" y="1826"/>
                </a:lnTo>
                <a:cubicBezTo>
                  <a:pt x="10509" y="1826"/>
                  <a:pt x="10130" y="1"/>
                  <a:pt x="95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72875" tIns="72875" rIns="72875" bIns="7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7571436" y="708456"/>
            <a:ext cx="1007403" cy="406365"/>
          </a:xfrm>
          <a:custGeom>
            <a:avLst/>
            <a:gdLst/>
            <a:ahLst/>
            <a:cxnLst/>
            <a:rect l="l" t="t" r="r" b="b"/>
            <a:pathLst>
              <a:path w="6560" h="3328" extrusionOk="0">
                <a:moveTo>
                  <a:pt x="2590" y="183"/>
                </a:moveTo>
                <a:cubicBezTo>
                  <a:pt x="3233" y="183"/>
                  <a:pt x="3411" y="868"/>
                  <a:pt x="3463" y="1390"/>
                </a:cubicBezTo>
                <a:cubicBezTo>
                  <a:pt x="3471" y="1445"/>
                  <a:pt x="3524" y="1482"/>
                  <a:pt x="3573" y="1482"/>
                </a:cubicBezTo>
                <a:cubicBezTo>
                  <a:pt x="3608" y="1482"/>
                  <a:pt x="3641" y="1462"/>
                  <a:pt x="3652" y="1417"/>
                </a:cubicBezTo>
                <a:cubicBezTo>
                  <a:pt x="3703" y="1176"/>
                  <a:pt x="3933" y="982"/>
                  <a:pt x="4185" y="982"/>
                </a:cubicBezTo>
                <a:cubicBezTo>
                  <a:pt x="4201" y="982"/>
                  <a:pt x="4217" y="983"/>
                  <a:pt x="4234" y="984"/>
                </a:cubicBezTo>
                <a:cubicBezTo>
                  <a:pt x="4504" y="1011"/>
                  <a:pt x="4694" y="1295"/>
                  <a:pt x="4761" y="1552"/>
                </a:cubicBezTo>
                <a:cubicBezTo>
                  <a:pt x="4779" y="1588"/>
                  <a:pt x="4821" y="1618"/>
                  <a:pt x="4863" y="1618"/>
                </a:cubicBezTo>
                <a:cubicBezTo>
                  <a:pt x="4884" y="1618"/>
                  <a:pt x="4905" y="1611"/>
                  <a:pt x="4923" y="1593"/>
                </a:cubicBezTo>
                <a:cubicBezTo>
                  <a:pt x="5005" y="1498"/>
                  <a:pt x="5072" y="1417"/>
                  <a:pt x="5140" y="1309"/>
                </a:cubicBezTo>
                <a:cubicBezTo>
                  <a:pt x="5207" y="1214"/>
                  <a:pt x="5289" y="1133"/>
                  <a:pt x="5410" y="1106"/>
                </a:cubicBezTo>
                <a:cubicBezTo>
                  <a:pt x="5448" y="1099"/>
                  <a:pt x="5484" y="1095"/>
                  <a:pt x="5520" y="1095"/>
                </a:cubicBezTo>
                <a:cubicBezTo>
                  <a:pt x="5757" y="1095"/>
                  <a:pt x="5957" y="1243"/>
                  <a:pt x="6086" y="1431"/>
                </a:cubicBezTo>
                <a:cubicBezTo>
                  <a:pt x="6276" y="1715"/>
                  <a:pt x="6357" y="2026"/>
                  <a:pt x="6343" y="2364"/>
                </a:cubicBezTo>
                <a:cubicBezTo>
                  <a:pt x="6330" y="2661"/>
                  <a:pt x="6046" y="2891"/>
                  <a:pt x="5762" y="2918"/>
                </a:cubicBezTo>
                <a:cubicBezTo>
                  <a:pt x="5722" y="2923"/>
                  <a:pt x="5683" y="2925"/>
                  <a:pt x="5643" y="2925"/>
                </a:cubicBezTo>
                <a:cubicBezTo>
                  <a:pt x="5346" y="2925"/>
                  <a:pt x="5060" y="2792"/>
                  <a:pt x="4869" y="2553"/>
                </a:cubicBezTo>
                <a:cubicBezTo>
                  <a:pt x="4851" y="2530"/>
                  <a:pt x="4830" y="2521"/>
                  <a:pt x="4809" y="2521"/>
                </a:cubicBezTo>
                <a:cubicBezTo>
                  <a:pt x="4767" y="2521"/>
                  <a:pt x="4725" y="2557"/>
                  <a:pt x="4707" y="2594"/>
                </a:cubicBezTo>
                <a:cubicBezTo>
                  <a:pt x="4615" y="2871"/>
                  <a:pt x="4406" y="3135"/>
                  <a:pt x="4082" y="3135"/>
                </a:cubicBezTo>
                <a:cubicBezTo>
                  <a:pt x="4074" y="3135"/>
                  <a:pt x="4066" y="3135"/>
                  <a:pt x="4058" y="3135"/>
                </a:cubicBezTo>
                <a:cubicBezTo>
                  <a:pt x="3796" y="3121"/>
                  <a:pt x="3470" y="2917"/>
                  <a:pt x="3463" y="2621"/>
                </a:cubicBezTo>
                <a:lnTo>
                  <a:pt x="3463" y="2621"/>
                </a:lnTo>
                <a:cubicBezTo>
                  <a:pt x="3463" y="2621"/>
                  <a:pt x="3463" y="2621"/>
                  <a:pt x="3463" y="2621"/>
                </a:cubicBezTo>
                <a:lnTo>
                  <a:pt x="3463" y="2621"/>
                </a:lnTo>
                <a:lnTo>
                  <a:pt x="3463" y="2621"/>
                </a:lnTo>
                <a:cubicBezTo>
                  <a:pt x="3462" y="2612"/>
                  <a:pt x="3462" y="2603"/>
                  <a:pt x="3463" y="2594"/>
                </a:cubicBezTo>
                <a:cubicBezTo>
                  <a:pt x="3463" y="2534"/>
                  <a:pt x="3414" y="2503"/>
                  <a:pt x="3365" y="2503"/>
                </a:cubicBezTo>
                <a:cubicBezTo>
                  <a:pt x="3325" y="2503"/>
                  <a:pt x="3286" y="2524"/>
                  <a:pt x="3274" y="2567"/>
                </a:cubicBezTo>
                <a:cubicBezTo>
                  <a:pt x="3179" y="2891"/>
                  <a:pt x="2773" y="3094"/>
                  <a:pt x="2462" y="3107"/>
                </a:cubicBezTo>
                <a:cubicBezTo>
                  <a:pt x="2455" y="3108"/>
                  <a:pt x="2448" y="3108"/>
                  <a:pt x="2442" y="3108"/>
                </a:cubicBezTo>
                <a:cubicBezTo>
                  <a:pt x="2114" y="3108"/>
                  <a:pt x="1767" y="2799"/>
                  <a:pt x="1642" y="2498"/>
                </a:cubicBezTo>
                <a:lnTo>
                  <a:pt x="1642" y="2498"/>
                </a:lnTo>
                <a:cubicBezTo>
                  <a:pt x="1638" y="2450"/>
                  <a:pt x="1591" y="2423"/>
                  <a:pt x="1544" y="2423"/>
                </a:cubicBezTo>
                <a:cubicBezTo>
                  <a:pt x="1511" y="2423"/>
                  <a:pt x="1477" y="2436"/>
                  <a:pt x="1458" y="2466"/>
                </a:cubicBezTo>
                <a:lnTo>
                  <a:pt x="1458" y="2466"/>
                </a:lnTo>
                <a:cubicBezTo>
                  <a:pt x="1446" y="2482"/>
                  <a:pt x="1440" y="2501"/>
                  <a:pt x="1443" y="2523"/>
                </a:cubicBezTo>
                <a:lnTo>
                  <a:pt x="1443" y="2523"/>
                </a:lnTo>
                <a:cubicBezTo>
                  <a:pt x="1392" y="2610"/>
                  <a:pt x="1288" y="2666"/>
                  <a:pt x="1204" y="2702"/>
                </a:cubicBezTo>
                <a:cubicBezTo>
                  <a:pt x="1128" y="2744"/>
                  <a:pt x="1058" y="2765"/>
                  <a:pt x="982" y="2765"/>
                </a:cubicBezTo>
                <a:cubicBezTo>
                  <a:pt x="937" y="2765"/>
                  <a:pt x="890" y="2758"/>
                  <a:pt x="839" y="2742"/>
                </a:cubicBezTo>
                <a:cubicBezTo>
                  <a:pt x="691" y="2688"/>
                  <a:pt x="542" y="2607"/>
                  <a:pt x="474" y="2472"/>
                </a:cubicBezTo>
                <a:cubicBezTo>
                  <a:pt x="393" y="2350"/>
                  <a:pt x="366" y="2215"/>
                  <a:pt x="325" y="2080"/>
                </a:cubicBezTo>
                <a:cubicBezTo>
                  <a:pt x="285" y="1958"/>
                  <a:pt x="244" y="1850"/>
                  <a:pt x="258" y="1715"/>
                </a:cubicBezTo>
                <a:cubicBezTo>
                  <a:pt x="258" y="1593"/>
                  <a:pt x="312" y="1471"/>
                  <a:pt x="379" y="1363"/>
                </a:cubicBezTo>
                <a:cubicBezTo>
                  <a:pt x="495" y="1179"/>
                  <a:pt x="698" y="1053"/>
                  <a:pt x="914" y="1053"/>
                </a:cubicBezTo>
                <a:cubicBezTo>
                  <a:pt x="952" y="1053"/>
                  <a:pt x="990" y="1057"/>
                  <a:pt x="1029" y="1065"/>
                </a:cubicBezTo>
                <a:cubicBezTo>
                  <a:pt x="1298" y="1104"/>
                  <a:pt x="1543" y="1300"/>
                  <a:pt x="1625" y="1574"/>
                </a:cubicBezTo>
                <a:lnTo>
                  <a:pt x="1625" y="1574"/>
                </a:lnTo>
                <a:cubicBezTo>
                  <a:pt x="1625" y="1581"/>
                  <a:pt x="1624" y="1587"/>
                  <a:pt x="1624" y="1593"/>
                </a:cubicBezTo>
                <a:lnTo>
                  <a:pt x="1630" y="1592"/>
                </a:lnTo>
                <a:lnTo>
                  <a:pt x="1630" y="1592"/>
                </a:lnTo>
                <a:cubicBezTo>
                  <a:pt x="1633" y="1601"/>
                  <a:pt x="1635" y="1610"/>
                  <a:pt x="1637" y="1620"/>
                </a:cubicBezTo>
                <a:cubicBezTo>
                  <a:pt x="1643" y="1665"/>
                  <a:pt x="1675" y="1684"/>
                  <a:pt x="1710" y="1684"/>
                </a:cubicBezTo>
                <a:cubicBezTo>
                  <a:pt x="1758" y="1684"/>
                  <a:pt x="1813" y="1648"/>
                  <a:pt x="1813" y="1593"/>
                </a:cubicBezTo>
                <a:cubicBezTo>
                  <a:pt x="1867" y="1079"/>
                  <a:pt x="1813" y="254"/>
                  <a:pt x="2516" y="186"/>
                </a:cubicBezTo>
                <a:cubicBezTo>
                  <a:pt x="2541" y="184"/>
                  <a:pt x="2566" y="183"/>
                  <a:pt x="2590" y="183"/>
                </a:cubicBezTo>
                <a:close/>
                <a:moveTo>
                  <a:pt x="2583" y="0"/>
                </a:moveTo>
                <a:cubicBezTo>
                  <a:pt x="2450" y="0"/>
                  <a:pt x="2315" y="27"/>
                  <a:pt x="2192" y="78"/>
                </a:cubicBezTo>
                <a:cubicBezTo>
                  <a:pt x="1962" y="186"/>
                  <a:pt x="1813" y="389"/>
                  <a:pt x="1732" y="633"/>
                </a:cubicBezTo>
                <a:cubicBezTo>
                  <a:pt x="1682" y="825"/>
                  <a:pt x="1663" y="1028"/>
                  <a:pt x="1649" y="1228"/>
                </a:cubicBezTo>
                <a:lnTo>
                  <a:pt x="1649" y="1228"/>
                </a:lnTo>
                <a:cubicBezTo>
                  <a:pt x="1525" y="1068"/>
                  <a:pt x="1351" y="948"/>
                  <a:pt x="1150" y="890"/>
                </a:cubicBezTo>
                <a:cubicBezTo>
                  <a:pt x="1082" y="872"/>
                  <a:pt x="1012" y="863"/>
                  <a:pt x="942" y="863"/>
                </a:cubicBezTo>
                <a:cubicBezTo>
                  <a:pt x="691" y="863"/>
                  <a:pt x="440" y="973"/>
                  <a:pt x="271" y="1174"/>
                </a:cubicBezTo>
                <a:cubicBezTo>
                  <a:pt x="55" y="1444"/>
                  <a:pt x="1" y="1769"/>
                  <a:pt x="109" y="2080"/>
                </a:cubicBezTo>
                <a:cubicBezTo>
                  <a:pt x="177" y="2242"/>
                  <a:pt x="217" y="2431"/>
                  <a:pt x="312" y="2580"/>
                </a:cubicBezTo>
                <a:cubicBezTo>
                  <a:pt x="407" y="2729"/>
                  <a:pt x="582" y="2837"/>
                  <a:pt x="745" y="2905"/>
                </a:cubicBezTo>
                <a:cubicBezTo>
                  <a:pt x="828" y="2941"/>
                  <a:pt x="910" y="2958"/>
                  <a:pt x="988" y="2958"/>
                </a:cubicBezTo>
                <a:cubicBezTo>
                  <a:pt x="1087" y="2958"/>
                  <a:pt x="1182" y="2930"/>
                  <a:pt x="1272" y="2878"/>
                </a:cubicBezTo>
                <a:cubicBezTo>
                  <a:pt x="1362" y="2837"/>
                  <a:pt x="1457" y="2781"/>
                  <a:pt x="1529" y="2708"/>
                </a:cubicBezTo>
                <a:lnTo>
                  <a:pt x="1529" y="2708"/>
                </a:lnTo>
                <a:cubicBezTo>
                  <a:pt x="1718" y="3026"/>
                  <a:pt x="2077" y="3297"/>
                  <a:pt x="2440" y="3297"/>
                </a:cubicBezTo>
                <a:cubicBezTo>
                  <a:pt x="2447" y="3297"/>
                  <a:pt x="2455" y="3297"/>
                  <a:pt x="2462" y="3297"/>
                </a:cubicBezTo>
                <a:cubicBezTo>
                  <a:pt x="2779" y="3276"/>
                  <a:pt x="3128" y="3123"/>
                  <a:pt x="3331" y="2864"/>
                </a:cubicBezTo>
                <a:lnTo>
                  <a:pt x="3331" y="2864"/>
                </a:lnTo>
                <a:cubicBezTo>
                  <a:pt x="3453" y="3122"/>
                  <a:pt x="3754" y="3293"/>
                  <a:pt x="4031" y="3324"/>
                </a:cubicBezTo>
                <a:cubicBezTo>
                  <a:pt x="4054" y="3326"/>
                  <a:pt x="4076" y="3327"/>
                  <a:pt x="4099" y="3327"/>
                </a:cubicBezTo>
                <a:cubicBezTo>
                  <a:pt x="4437" y="3327"/>
                  <a:pt x="4686" y="3084"/>
                  <a:pt x="4831" y="2797"/>
                </a:cubicBezTo>
                <a:lnTo>
                  <a:pt x="4831" y="2797"/>
                </a:lnTo>
                <a:cubicBezTo>
                  <a:pt x="5050" y="3010"/>
                  <a:pt x="5364" y="3121"/>
                  <a:pt x="5667" y="3121"/>
                </a:cubicBezTo>
                <a:cubicBezTo>
                  <a:pt x="5857" y="3121"/>
                  <a:pt x="6046" y="3067"/>
                  <a:pt x="6195" y="2959"/>
                </a:cubicBezTo>
                <a:cubicBezTo>
                  <a:pt x="6330" y="2851"/>
                  <a:pt x="6465" y="2702"/>
                  <a:pt x="6519" y="2526"/>
                </a:cubicBezTo>
                <a:cubicBezTo>
                  <a:pt x="6560" y="2377"/>
                  <a:pt x="6533" y="2201"/>
                  <a:pt x="6519" y="2053"/>
                </a:cubicBezTo>
                <a:cubicBezTo>
                  <a:pt x="6492" y="1850"/>
                  <a:pt x="6425" y="1647"/>
                  <a:pt x="6330" y="1471"/>
                </a:cubicBezTo>
                <a:cubicBezTo>
                  <a:pt x="6168" y="1160"/>
                  <a:pt x="5911" y="930"/>
                  <a:pt x="5546" y="917"/>
                </a:cubicBezTo>
                <a:cubicBezTo>
                  <a:pt x="5529" y="915"/>
                  <a:pt x="5513" y="915"/>
                  <a:pt x="5496" y="915"/>
                </a:cubicBezTo>
                <a:cubicBezTo>
                  <a:pt x="5351" y="915"/>
                  <a:pt x="5209" y="968"/>
                  <a:pt x="5099" y="1065"/>
                </a:cubicBezTo>
                <a:cubicBezTo>
                  <a:pt x="5045" y="1119"/>
                  <a:pt x="5005" y="1187"/>
                  <a:pt x="4950" y="1255"/>
                </a:cubicBezTo>
                <a:cubicBezTo>
                  <a:pt x="4929" y="1282"/>
                  <a:pt x="4907" y="1310"/>
                  <a:pt x="4885" y="1337"/>
                </a:cubicBezTo>
                <a:lnTo>
                  <a:pt x="4885" y="1337"/>
                </a:lnTo>
                <a:cubicBezTo>
                  <a:pt x="4754" y="1070"/>
                  <a:pt x="4525" y="829"/>
                  <a:pt x="4220" y="795"/>
                </a:cubicBezTo>
                <a:cubicBezTo>
                  <a:pt x="4204" y="794"/>
                  <a:pt x="4187" y="793"/>
                  <a:pt x="4171" y="793"/>
                </a:cubicBezTo>
                <a:cubicBezTo>
                  <a:pt x="3955" y="793"/>
                  <a:pt x="3744" y="905"/>
                  <a:pt x="3606" y="1077"/>
                </a:cubicBezTo>
                <a:lnTo>
                  <a:pt x="3606" y="1077"/>
                </a:lnTo>
                <a:cubicBezTo>
                  <a:pt x="3523" y="656"/>
                  <a:pt x="3343" y="227"/>
                  <a:pt x="2922" y="65"/>
                </a:cubicBezTo>
                <a:cubicBezTo>
                  <a:pt x="2815" y="21"/>
                  <a:pt x="2700" y="0"/>
                  <a:pt x="2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72875" tIns="72875" rIns="72875" bIns="7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8001651" y="2168007"/>
            <a:ext cx="1337503" cy="1063561"/>
            <a:chOff x="9354280" y="3187308"/>
            <a:chExt cx="1563600" cy="1563600"/>
          </a:xfrm>
        </p:grpSpPr>
        <p:sp>
          <p:nvSpPr>
            <p:cNvPr id="151" name="Google Shape;151;p17"/>
            <p:cNvSpPr/>
            <p:nvPr/>
          </p:nvSpPr>
          <p:spPr>
            <a:xfrm rot="-663420" flipH="1">
              <a:off x="9469710" y="3302738"/>
              <a:ext cx="1332740" cy="1332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72875" tIns="72875" rIns="72875" bIns="728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9583406" y="3416373"/>
              <a:ext cx="1105347" cy="1105468"/>
              <a:chOff x="11822113" y="3170763"/>
              <a:chExt cx="1214400" cy="121440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11822113" y="3170763"/>
                <a:ext cx="1214400" cy="1214400"/>
              </a:xfrm>
              <a:prstGeom prst="ellipse">
                <a:avLst/>
              </a:prstGeom>
              <a:solidFill>
                <a:srgbClr val="FFE599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2130500" y="3807263"/>
                <a:ext cx="668275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26731" h="13535" extrusionOk="0">
                    <a:moveTo>
                      <a:pt x="26731" y="0"/>
                    </a:moveTo>
                    <a:lnTo>
                      <a:pt x="24018" y="820"/>
                    </a:lnTo>
                    <a:lnTo>
                      <a:pt x="18621" y="820"/>
                    </a:lnTo>
                    <a:lnTo>
                      <a:pt x="10370" y="1300"/>
                    </a:lnTo>
                    <a:lnTo>
                      <a:pt x="0" y="1300"/>
                    </a:lnTo>
                    <a:lnTo>
                      <a:pt x="1667" y="6245"/>
                    </a:lnTo>
                    <a:lnTo>
                      <a:pt x="4606" y="8703"/>
                    </a:lnTo>
                    <a:lnTo>
                      <a:pt x="8844" y="10116"/>
                    </a:lnTo>
                    <a:lnTo>
                      <a:pt x="10144" y="13535"/>
                    </a:lnTo>
                    <a:lnTo>
                      <a:pt x="18141" y="13535"/>
                    </a:lnTo>
                    <a:lnTo>
                      <a:pt x="19667" y="10596"/>
                    </a:lnTo>
                    <a:lnTo>
                      <a:pt x="23199" y="9183"/>
                    </a:lnTo>
                    <a:lnTo>
                      <a:pt x="25318" y="6782"/>
                    </a:lnTo>
                    <a:lnTo>
                      <a:pt x="26731" y="4012"/>
                    </a:lnTo>
                    <a:lnTo>
                      <a:pt x="26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12292975" y="3827738"/>
                <a:ext cx="341200" cy="505825"/>
              </a:xfrm>
              <a:custGeom>
                <a:avLst/>
                <a:gdLst/>
                <a:ahLst/>
                <a:cxnLst/>
                <a:rect l="l" t="t" r="r" b="b"/>
                <a:pathLst>
                  <a:path w="13648" h="20233" extrusionOk="0">
                    <a:moveTo>
                      <a:pt x="13648" y="1"/>
                    </a:moveTo>
                    <a:lnTo>
                      <a:pt x="8392" y="114"/>
                    </a:lnTo>
                    <a:lnTo>
                      <a:pt x="933" y="481"/>
                    </a:lnTo>
                    <a:lnTo>
                      <a:pt x="707" y="5058"/>
                    </a:lnTo>
                    <a:lnTo>
                      <a:pt x="0" y="11416"/>
                    </a:lnTo>
                    <a:lnTo>
                      <a:pt x="1328" y="17491"/>
                    </a:lnTo>
                    <a:lnTo>
                      <a:pt x="5708" y="20232"/>
                    </a:lnTo>
                    <a:lnTo>
                      <a:pt x="9636" y="18961"/>
                    </a:lnTo>
                    <a:lnTo>
                      <a:pt x="11303" y="15655"/>
                    </a:lnTo>
                    <a:lnTo>
                      <a:pt x="12405" y="11388"/>
                    </a:lnTo>
                    <a:lnTo>
                      <a:pt x="136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12111425" y="3795238"/>
                <a:ext cx="701475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28059" h="22154" extrusionOk="0">
                    <a:moveTo>
                      <a:pt x="6753" y="10653"/>
                    </a:moveTo>
                    <a:cubicBezTo>
                      <a:pt x="6188" y="10569"/>
                      <a:pt x="5595" y="10653"/>
                      <a:pt x="5228" y="10427"/>
                    </a:cubicBezTo>
                    <a:cubicBezTo>
                      <a:pt x="4521" y="10004"/>
                      <a:pt x="3871" y="9438"/>
                      <a:pt x="3334" y="8845"/>
                    </a:cubicBezTo>
                    <a:cubicBezTo>
                      <a:pt x="2685" y="8139"/>
                      <a:pt x="2119" y="7347"/>
                      <a:pt x="1583" y="6556"/>
                    </a:cubicBezTo>
                    <a:cubicBezTo>
                      <a:pt x="763" y="5398"/>
                      <a:pt x="141" y="4126"/>
                      <a:pt x="28" y="2685"/>
                    </a:cubicBezTo>
                    <a:cubicBezTo>
                      <a:pt x="0" y="2261"/>
                      <a:pt x="198" y="1837"/>
                      <a:pt x="339" y="1414"/>
                    </a:cubicBezTo>
                    <a:cubicBezTo>
                      <a:pt x="368" y="1329"/>
                      <a:pt x="565" y="1244"/>
                      <a:pt x="707" y="1244"/>
                    </a:cubicBezTo>
                    <a:cubicBezTo>
                      <a:pt x="2091" y="1187"/>
                      <a:pt x="3476" y="1131"/>
                      <a:pt x="4832" y="1074"/>
                    </a:cubicBezTo>
                    <a:cubicBezTo>
                      <a:pt x="5425" y="1046"/>
                      <a:pt x="6019" y="1018"/>
                      <a:pt x="6612" y="990"/>
                    </a:cubicBezTo>
                    <a:cubicBezTo>
                      <a:pt x="8308" y="877"/>
                      <a:pt x="10003" y="735"/>
                      <a:pt x="11698" y="622"/>
                    </a:cubicBezTo>
                    <a:cubicBezTo>
                      <a:pt x="12631" y="566"/>
                      <a:pt x="13563" y="594"/>
                      <a:pt x="14496" y="538"/>
                    </a:cubicBezTo>
                    <a:cubicBezTo>
                      <a:pt x="15202" y="481"/>
                      <a:pt x="15909" y="312"/>
                      <a:pt x="16615" y="283"/>
                    </a:cubicBezTo>
                    <a:cubicBezTo>
                      <a:pt x="17293" y="255"/>
                      <a:pt x="17971" y="340"/>
                      <a:pt x="18678" y="340"/>
                    </a:cubicBezTo>
                    <a:cubicBezTo>
                      <a:pt x="18932" y="340"/>
                      <a:pt x="19186" y="227"/>
                      <a:pt x="19469" y="227"/>
                    </a:cubicBezTo>
                    <a:cubicBezTo>
                      <a:pt x="21984" y="142"/>
                      <a:pt x="24470" y="57"/>
                      <a:pt x="26985" y="29"/>
                    </a:cubicBezTo>
                    <a:cubicBezTo>
                      <a:pt x="27918" y="1"/>
                      <a:pt x="28059" y="283"/>
                      <a:pt x="27918" y="1216"/>
                    </a:cubicBezTo>
                    <a:cubicBezTo>
                      <a:pt x="27805" y="2007"/>
                      <a:pt x="27861" y="2826"/>
                      <a:pt x="27748" y="3618"/>
                    </a:cubicBezTo>
                    <a:cubicBezTo>
                      <a:pt x="27635" y="4465"/>
                      <a:pt x="27409" y="5256"/>
                      <a:pt x="27183" y="6048"/>
                    </a:cubicBezTo>
                    <a:cubicBezTo>
                      <a:pt x="27042" y="6443"/>
                      <a:pt x="26703" y="6754"/>
                      <a:pt x="26618" y="7150"/>
                    </a:cubicBezTo>
                    <a:cubicBezTo>
                      <a:pt x="26335" y="8393"/>
                      <a:pt x="25233" y="9043"/>
                      <a:pt x="24583" y="10004"/>
                    </a:cubicBezTo>
                    <a:cubicBezTo>
                      <a:pt x="24499" y="10173"/>
                      <a:pt x="24188" y="10173"/>
                      <a:pt x="23990" y="10286"/>
                    </a:cubicBezTo>
                    <a:cubicBezTo>
                      <a:pt x="23792" y="10399"/>
                      <a:pt x="23623" y="10540"/>
                      <a:pt x="23397" y="10710"/>
                    </a:cubicBezTo>
                    <a:cubicBezTo>
                      <a:pt x="23142" y="10766"/>
                      <a:pt x="22803" y="10879"/>
                      <a:pt x="22436" y="10936"/>
                    </a:cubicBezTo>
                    <a:cubicBezTo>
                      <a:pt x="21984" y="11049"/>
                      <a:pt x="21560" y="11162"/>
                      <a:pt x="21079" y="11190"/>
                    </a:cubicBezTo>
                    <a:cubicBezTo>
                      <a:pt x="20712" y="11247"/>
                      <a:pt x="20401" y="11332"/>
                      <a:pt x="20345" y="11784"/>
                    </a:cubicBezTo>
                    <a:cubicBezTo>
                      <a:pt x="20317" y="12349"/>
                      <a:pt x="20288" y="12886"/>
                      <a:pt x="20204" y="13423"/>
                    </a:cubicBezTo>
                    <a:cubicBezTo>
                      <a:pt x="20006" y="14496"/>
                      <a:pt x="19808" y="15570"/>
                      <a:pt x="19610" y="16616"/>
                    </a:cubicBezTo>
                    <a:cubicBezTo>
                      <a:pt x="19582" y="16757"/>
                      <a:pt x="19497" y="16926"/>
                      <a:pt x="19497" y="17039"/>
                    </a:cubicBezTo>
                    <a:cubicBezTo>
                      <a:pt x="19638" y="18537"/>
                      <a:pt x="18508" y="19159"/>
                      <a:pt x="17576" y="19893"/>
                    </a:cubicBezTo>
                    <a:cubicBezTo>
                      <a:pt x="17406" y="20006"/>
                      <a:pt x="17180" y="20119"/>
                      <a:pt x="17095" y="20289"/>
                    </a:cubicBezTo>
                    <a:cubicBezTo>
                      <a:pt x="16445" y="21419"/>
                      <a:pt x="15456" y="21815"/>
                      <a:pt x="14213" y="21815"/>
                    </a:cubicBezTo>
                    <a:cubicBezTo>
                      <a:pt x="13874" y="21786"/>
                      <a:pt x="13479" y="22154"/>
                      <a:pt x="13168" y="22126"/>
                    </a:cubicBezTo>
                    <a:cubicBezTo>
                      <a:pt x="12433" y="22013"/>
                      <a:pt x="11614" y="21899"/>
                      <a:pt x="11020" y="21504"/>
                    </a:cubicBezTo>
                    <a:cubicBezTo>
                      <a:pt x="9975" y="20882"/>
                      <a:pt x="9071" y="20035"/>
                      <a:pt x="8138" y="19243"/>
                    </a:cubicBezTo>
                    <a:cubicBezTo>
                      <a:pt x="7262" y="18509"/>
                      <a:pt x="7036" y="17435"/>
                      <a:pt x="6867" y="16361"/>
                    </a:cubicBezTo>
                    <a:cubicBezTo>
                      <a:pt x="6782" y="15711"/>
                      <a:pt x="6640" y="15033"/>
                      <a:pt x="6612" y="14383"/>
                    </a:cubicBezTo>
                    <a:cubicBezTo>
                      <a:pt x="6612" y="13338"/>
                      <a:pt x="6697" y="12292"/>
                      <a:pt x="6753" y="11247"/>
                    </a:cubicBezTo>
                    <a:cubicBezTo>
                      <a:pt x="6753" y="11021"/>
                      <a:pt x="6753" y="10795"/>
                      <a:pt x="6753" y="10653"/>
                    </a:cubicBezTo>
                    <a:moveTo>
                      <a:pt x="14128" y="2176"/>
                    </a:moveTo>
                    <a:cubicBezTo>
                      <a:pt x="13281" y="2176"/>
                      <a:pt x="12546" y="2148"/>
                      <a:pt x="11840" y="2176"/>
                    </a:cubicBezTo>
                    <a:cubicBezTo>
                      <a:pt x="10907" y="2233"/>
                      <a:pt x="10003" y="2403"/>
                      <a:pt x="9071" y="2431"/>
                    </a:cubicBezTo>
                    <a:cubicBezTo>
                      <a:pt x="8647" y="2459"/>
                      <a:pt x="8477" y="2572"/>
                      <a:pt x="8477" y="3024"/>
                    </a:cubicBezTo>
                    <a:cubicBezTo>
                      <a:pt x="8534" y="4126"/>
                      <a:pt x="8534" y="5228"/>
                      <a:pt x="8562" y="6330"/>
                    </a:cubicBezTo>
                    <a:cubicBezTo>
                      <a:pt x="8562" y="7178"/>
                      <a:pt x="8534" y="8054"/>
                      <a:pt x="8477" y="8901"/>
                    </a:cubicBezTo>
                    <a:cubicBezTo>
                      <a:pt x="8392" y="9721"/>
                      <a:pt x="8505" y="10540"/>
                      <a:pt x="8421" y="11360"/>
                    </a:cubicBezTo>
                    <a:cubicBezTo>
                      <a:pt x="8364" y="11840"/>
                      <a:pt x="8138" y="12321"/>
                      <a:pt x="8421" y="12857"/>
                    </a:cubicBezTo>
                    <a:cubicBezTo>
                      <a:pt x="8590" y="13140"/>
                      <a:pt x="8279" y="13649"/>
                      <a:pt x="8279" y="14044"/>
                    </a:cubicBezTo>
                    <a:cubicBezTo>
                      <a:pt x="8279" y="14807"/>
                      <a:pt x="8308" y="15542"/>
                      <a:pt x="8392" y="16305"/>
                    </a:cubicBezTo>
                    <a:cubicBezTo>
                      <a:pt x="8449" y="16700"/>
                      <a:pt x="8505" y="17265"/>
                      <a:pt x="8760" y="17463"/>
                    </a:cubicBezTo>
                    <a:cubicBezTo>
                      <a:pt x="9805" y="18311"/>
                      <a:pt x="10681" y="19413"/>
                      <a:pt x="12094" y="19808"/>
                    </a:cubicBezTo>
                    <a:cubicBezTo>
                      <a:pt x="12970" y="20063"/>
                      <a:pt x="13846" y="20232"/>
                      <a:pt x="14722" y="20035"/>
                    </a:cubicBezTo>
                    <a:cubicBezTo>
                      <a:pt x="16276" y="19667"/>
                      <a:pt x="17152" y="18396"/>
                      <a:pt x="17717" y="17124"/>
                    </a:cubicBezTo>
                    <a:cubicBezTo>
                      <a:pt x="18226" y="16022"/>
                      <a:pt x="18254" y="14722"/>
                      <a:pt x="18452" y="13507"/>
                    </a:cubicBezTo>
                    <a:cubicBezTo>
                      <a:pt x="18565" y="12631"/>
                      <a:pt x="18536" y="11755"/>
                      <a:pt x="18649" y="10908"/>
                    </a:cubicBezTo>
                    <a:cubicBezTo>
                      <a:pt x="18762" y="9947"/>
                      <a:pt x="18960" y="8986"/>
                      <a:pt x="19073" y="8026"/>
                    </a:cubicBezTo>
                    <a:cubicBezTo>
                      <a:pt x="19186" y="7008"/>
                      <a:pt x="19158" y="5963"/>
                      <a:pt x="19412" y="4974"/>
                    </a:cubicBezTo>
                    <a:cubicBezTo>
                      <a:pt x="19610" y="4098"/>
                      <a:pt x="19356" y="3137"/>
                      <a:pt x="19864" y="2318"/>
                    </a:cubicBezTo>
                    <a:cubicBezTo>
                      <a:pt x="19949" y="2176"/>
                      <a:pt x="19864" y="1950"/>
                      <a:pt x="19864" y="1753"/>
                    </a:cubicBezTo>
                    <a:cubicBezTo>
                      <a:pt x="19525" y="1781"/>
                      <a:pt x="19215" y="1837"/>
                      <a:pt x="18932" y="1866"/>
                    </a:cubicBezTo>
                    <a:cubicBezTo>
                      <a:pt x="17915" y="1894"/>
                      <a:pt x="16898" y="1866"/>
                      <a:pt x="15880" y="1922"/>
                    </a:cubicBezTo>
                    <a:cubicBezTo>
                      <a:pt x="15711" y="1950"/>
                      <a:pt x="15428" y="2233"/>
                      <a:pt x="15428" y="2403"/>
                    </a:cubicBezTo>
                    <a:cubicBezTo>
                      <a:pt x="15400" y="2855"/>
                      <a:pt x="15485" y="3335"/>
                      <a:pt x="15513" y="3787"/>
                    </a:cubicBezTo>
                    <a:cubicBezTo>
                      <a:pt x="15569" y="4776"/>
                      <a:pt x="15654" y="5737"/>
                      <a:pt x="15654" y="6697"/>
                    </a:cubicBezTo>
                    <a:cubicBezTo>
                      <a:pt x="15654" y="7686"/>
                      <a:pt x="15541" y="8647"/>
                      <a:pt x="15513" y="9636"/>
                    </a:cubicBezTo>
                    <a:cubicBezTo>
                      <a:pt x="15485" y="10032"/>
                      <a:pt x="15654" y="10456"/>
                      <a:pt x="15626" y="10851"/>
                    </a:cubicBezTo>
                    <a:cubicBezTo>
                      <a:pt x="15513" y="11642"/>
                      <a:pt x="15202" y="12377"/>
                      <a:pt x="15230" y="13168"/>
                    </a:cubicBezTo>
                    <a:cubicBezTo>
                      <a:pt x="15287" y="13988"/>
                      <a:pt x="15146" y="14807"/>
                      <a:pt x="15061" y="15627"/>
                    </a:cubicBezTo>
                    <a:cubicBezTo>
                      <a:pt x="14976" y="16220"/>
                      <a:pt x="14835" y="16785"/>
                      <a:pt x="14694" y="17407"/>
                    </a:cubicBezTo>
                    <a:cubicBezTo>
                      <a:pt x="14072" y="17209"/>
                      <a:pt x="13846" y="16729"/>
                      <a:pt x="13761" y="16248"/>
                    </a:cubicBezTo>
                    <a:cubicBezTo>
                      <a:pt x="13620" y="15174"/>
                      <a:pt x="13450" y="14101"/>
                      <a:pt x="13507" y="13027"/>
                    </a:cubicBezTo>
                    <a:cubicBezTo>
                      <a:pt x="13563" y="11840"/>
                      <a:pt x="13733" y="10682"/>
                      <a:pt x="13705" y="9467"/>
                    </a:cubicBezTo>
                    <a:cubicBezTo>
                      <a:pt x="13676" y="7941"/>
                      <a:pt x="13902" y="6387"/>
                      <a:pt x="13987" y="4833"/>
                    </a:cubicBezTo>
                    <a:cubicBezTo>
                      <a:pt x="14015" y="4465"/>
                      <a:pt x="13902" y="4098"/>
                      <a:pt x="13931" y="3731"/>
                    </a:cubicBezTo>
                    <a:cubicBezTo>
                      <a:pt x="13959" y="3194"/>
                      <a:pt x="14044" y="2685"/>
                      <a:pt x="14128" y="2176"/>
                    </a:cubicBezTo>
                    <a:moveTo>
                      <a:pt x="20825" y="3589"/>
                    </a:moveTo>
                    <a:cubicBezTo>
                      <a:pt x="20825" y="4804"/>
                      <a:pt x="20853" y="5878"/>
                      <a:pt x="20797" y="6980"/>
                    </a:cubicBezTo>
                    <a:cubicBezTo>
                      <a:pt x="20769" y="8054"/>
                      <a:pt x="20627" y="9128"/>
                      <a:pt x="20514" y="10456"/>
                    </a:cubicBezTo>
                    <a:cubicBezTo>
                      <a:pt x="21334" y="10004"/>
                      <a:pt x="21984" y="9636"/>
                      <a:pt x="22662" y="9297"/>
                    </a:cubicBezTo>
                    <a:cubicBezTo>
                      <a:pt x="23368" y="8901"/>
                      <a:pt x="23877" y="8308"/>
                      <a:pt x="24272" y="7602"/>
                    </a:cubicBezTo>
                    <a:cubicBezTo>
                      <a:pt x="24809" y="6641"/>
                      <a:pt x="25431" y="5709"/>
                      <a:pt x="25827" y="4663"/>
                    </a:cubicBezTo>
                    <a:cubicBezTo>
                      <a:pt x="26194" y="3702"/>
                      <a:pt x="26307" y="2629"/>
                      <a:pt x="26561" y="1498"/>
                    </a:cubicBezTo>
                    <a:cubicBezTo>
                      <a:pt x="24696" y="1583"/>
                      <a:pt x="22803" y="1696"/>
                      <a:pt x="20882" y="1781"/>
                    </a:cubicBezTo>
                    <a:cubicBezTo>
                      <a:pt x="20797" y="2346"/>
                      <a:pt x="20260" y="3052"/>
                      <a:pt x="21249" y="3533"/>
                    </a:cubicBezTo>
                    <a:cubicBezTo>
                      <a:pt x="21051" y="3561"/>
                      <a:pt x="20882" y="3589"/>
                      <a:pt x="20825" y="3589"/>
                    </a:cubicBezTo>
                    <a:moveTo>
                      <a:pt x="1441" y="2289"/>
                    </a:moveTo>
                    <a:cubicBezTo>
                      <a:pt x="1413" y="2346"/>
                      <a:pt x="1357" y="2374"/>
                      <a:pt x="1328" y="2431"/>
                    </a:cubicBezTo>
                    <a:cubicBezTo>
                      <a:pt x="1611" y="3137"/>
                      <a:pt x="1865" y="3844"/>
                      <a:pt x="2232" y="4522"/>
                    </a:cubicBezTo>
                    <a:cubicBezTo>
                      <a:pt x="2572" y="5172"/>
                      <a:pt x="2995" y="5765"/>
                      <a:pt x="3447" y="6358"/>
                    </a:cubicBezTo>
                    <a:cubicBezTo>
                      <a:pt x="4126" y="7206"/>
                      <a:pt x="4804" y="8082"/>
                      <a:pt x="5567" y="8845"/>
                    </a:cubicBezTo>
                    <a:cubicBezTo>
                      <a:pt x="5793" y="9071"/>
                      <a:pt x="6301" y="9156"/>
                      <a:pt x="6612" y="9071"/>
                    </a:cubicBezTo>
                    <a:cubicBezTo>
                      <a:pt x="6782" y="9043"/>
                      <a:pt x="6867" y="8534"/>
                      <a:pt x="6923" y="8195"/>
                    </a:cubicBezTo>
                    <a:cubicBezTo>
                      <a:pt x="6980" y="7969"/>
                      <a:pt x="6923" y="7715"/>
                      <a:pt x="6951" y="7460"/>
                    </a:cubicBezTo>
                    <a:cubicBezTo>
                      <a:pt x="6980" y="6782"/>
                      <a:pt x="7008" y="6132"/>
                      <a:pt x="7064" y="5454"/>
                    </a:cubicBezTo>
                    <a:cubicBezTo>
                      <a:pt x="7064" y="5256"/>
                      <a:pt x="7149" y="5030"/>
                      <a:pt x="7177" y="4804"/>
                    </a:cubicBezTo>
                    <a:cubicBezTo>
                      <a:pt x="7262" y="4183"/>
                      <a:pt x="7347" y="3533"/>
                      <a:pt x="7375" y="2911"/>
                    </a:cubicBezTo>
                    <a:cubicBezTo>
                      <a:pt x="7375" y="2826"/>
                      <a:pt x="7093" y="2657"/>
                      <a:pt x="6923" y="2629"/>
                    </a:cubicBezTo>
                    <a:cubicBezTo>
                      <a:pt x="6301" y="2600"/>
                      <a:pt x="5623" y="2544"/>
                      <a:pt x="5002" y="2657"/>
                    </a:cubicBezTo>
                    <a:cubicBezTo>
                      <a:pt x="3787" y="2855"/>
                      <a:pt x="2600" y="3024"/>
                      <a:pt x="1470" y="228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2173575" y="3449813"/>
                <a:ext cx="15190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189" extrusionOk="0">
                    <a:moveTo>
                      <a:pt x="29" y="2430"/>
                    </a:moveTo>
                    <a:cubicBezTo>
                      <a:pt x="1" y="1131"/>
                      <a:pt x="1159" y="113"/>
                      <a:pt x="2770" y="57"/>
                    </a:cubicBezTo>
                    <a:cubicBezTo>
                      <a:pt x="3674" y="0"/>
                      <a:pt x="4296" y="509"/>
                      <a:pt x="4889" y="1074"/>
                    </a:cubicBezTo>
                    <a:cubicBezTo>
                      <a:pt x="5285" y="1441"/>
                      <a:pt x="5765" y="1893"/>
                      <a:pt x="5878" y="2374"/>
                    </a:cubicBezTo>
                    <a:cubicBezTo>
                      <a:pt x="6076" y="3250"/>
                      <a:pt x="5935" y="4182"/>
                      <a:pt x="5313" y="4860"/>
                    </a:cubicBezTo>
                    <a:cubicBezTo>
                      <a:pt x="4804" y="5454"/>
                      <a:pt x="4239" y="6188"/>
                      <a:pt x="3307" y="6104"/>
                    </a:cubicBezTo>
                    <a:cubicBezTo>
                      <a:pt x="1640" y="5934"/>
                      <a:pt x="86" y="5002"/>
                      <a:pt x="29" y="24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12615100" y="3470288"/>
                <a:ext cx="15117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5879" extrusionOk="0">
                    <a:moveTo>
                      <a:pt x="6047" y="3307"/>
                    </a:moveTo>
                    <a:cubicBezTo>
                      <a:pt x="5934" y="4494"/>
                      <a:pt x="5312" y="5030"/>
                      <a:pt x="4634" y="5426"/>
                    </a:cubicBezTo>
                    <a:cubicBezTo>
                      <a:pt x="4267" y="5680"/>
                      <a:pt x="3786" y="5793"/>
                      <a:pt x="3334" y="5822"/>
                    </a:cubicBezTo>
                    <a:cubicBezTo>
                      <a:pt x="2684" y="5878"/>
                      <a:pt x="2034" y="5822"/>
                      <a:pt x="1582" y="5200"/>
                    </a:cubicBezTo>
                    <a:cubicBezTo>
                      <a:pt x="1328" y="4833"/>
                      <a:pt x="904" y="4550"/>
                      <a:pt x="622" y="4211"/>
                    </a:cubicBezTo>
                    <a:cubicBezTo>
                      <a:pt x="0" y="3420"/>
                      <a:pt x="113" y="1866"/>
                      <a:pt x="904" y="1216"/>
                    </a:cubicBezTo>
                    <a:cubicBezTo>
                      <a:pt x="1385" y="820"/>
                      <a:pt x="1950" y="509"/>
                      <a:pt x="2515" y="199"/>
                    </a:cubicBezTo>
                    <a:cubicBezTo>
                      <a:pt x="2882" y="1"/>
                      <a:pt x="4323" y="481"/>
                      <a:pt x="4578" y="820"/>
                    </a:cubicBezTo>
                    <a:cubicBezTo>
                      <a:pt x="4804" y="1103"/>
                      <a:pt x="5058" y="1329"/>
                      <a:pt x="5199" y="1611"/>
                    </a:cubicBezTo>
                    <a:cubicBezTo>
                      <a:pt x="5538" y="2233"/>
                      <a:pt x="5849" y="2883"/>
                      <a:pt x="6047" y="3307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72875" tIns="72875" rIns="72875" bIns="728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350" y="1348734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975" y="818576"/>
            <a:ext cx="3111750" cy="405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Presentación en pantalla (16:9)</PresentationFormat>
  <Paragraphs>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Merriweather</vt:lpstr>
      <vt:lpstr>Bebas Neue</vt:lpstr>
      <vt:lpstr>Roboto</vt:lpstr>
      <vt:lpstr>Arial</vt:lpstr>
      <vt:lpstr>Candal</vt:lpstr>
      <vt:lpstr>Paradigm</vt:lpstr>
      <vt:lpstr>Definición de las relaciones</vt:lpstr>
      <vt:lpstr>Presentación de PowerPoint</vt:lpstr>
      <vt:lpstr>Insertar usuario</vt:lpstr>
      <vt:lpstr>Insertar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Definición de las relaciones</dc:title>
  <cp:lastModifiedBy>Admin</cp:lastModifiedBy>
  <cp:revision>1</cp:revision>
  <dcterms:modified xsi:type="dcterms:W3CDTF">2022-11-22T18:15:47Z</dcterms:modified>
</cp:coreProperties>
</file>