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C9F1-929A-47E2-9179-D090155E133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80D6-12E4-41F1-8D4D-90253CCF55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stopsmokingkorea.com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609600"/>
            <a:ext cx="41910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hero-img-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219200"/>
            <a:ext cx="4199467" cy="2362200"/>
          </a:xfrm>
        </p:spPr>
      </p:pic>
      <p:sp>
        <p:nvSpPr>
          <p:cNvPr id="6" name="TextBox 5"/>
          <p:cNvSpPr txBox="1"/>
          <p:nvPr/>
        </p:nvSpPr>
        <p:spPr>
          <a:xfrm>
            <a:off x="5334000" y="83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62000" y="381000"/>
            <a:ext cx="1524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172200" y="381000"/>
            <a:ext cx="2590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(maybe it doesn’t need this, as they will link from the app)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3810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testimonial</a:t>
            </a:r>
          </a:p>
          <a:p>
            <a:pPr algn="ctr"/>
            <a:r>
              <a:rPr lang="en-US" dirty="0" smtClean="0"/>
              <a:t>here</a:t>
            </a:r>
          </a:p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text for now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5181600"/>
            <a:ext cx="4191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ppSt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5638800"/>
            <a:ext cx="1738313" cy="513497"/>
          </a:xfrm>
          <a:prstGeom prst="rect">
            <a:avLst/>
          </a:prstGeom>
        </p:spPr>
      </p:pic>
      <p:pic>
        <p:nvPicPr>
          <p:cNvPr id="13" name="Picture 12" descr="google-play-bad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5519451"/>
            <a:ext cx="1969012" cy="762002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6400800" y="5029200"/>
            <a:ext cx="2590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maybe different color for this section. Non-working links as of now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6248400" y="3352800"/>
            <a:ext cx="2590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 section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16002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609600"/>
            <a:ext cx="41910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914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62000" y="381000"/>
            <a:ext cx="1524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1371600"/>
            <a:ext cx="2895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terms</a:t>
            </a:r>
          </a:p>
          <a:p>
            <a:pPr algn="ctr"/>
            <a:r>
              <a:rPr lang="en-US" sz="1600" dirty="0" smtClean="0"/>
              <a:t>and </a:t>
            </a:r>
          </a:p>
          <a:p>
            <a:pPr algn="ctr"/>
            <a:r>
              <a:rPr lang="en-US" sz="1600" dirty="0" smtClean="0"/>
              <a:t>conditions</a:t>
            </a:r>
          </a:p>
          <a:p>
            <a:pPr algn="ctr"/>
            <a:r>
              <a:rPr lang="en-US" sz="1600" dirty="0" smtClean="0"/>
              <a:t>here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I’m still writing them so again just use </a:t>
            </a:r>
            <a:r>
              <a:rPr lang="en-US" sz="1600" dirty="0" err="1" smtClean="0"/>
              <a:t>ipsum</a:t>
            </a:r>
            <a:r>
              <a:rPr lang="en-US" sz="1600" dirty="0" smtClean="0"/>
              <a:t> </a:t>
            </a:r>
            <a:r>
              <a:rPr lang="en-US" sz="1600" dirty="0" err="1" smtClean="0"/>
              <a:t>lorem</a:t>
            </a:r>
            <a:r>
              <a:rPr lang="en-US" sz="1600" dirty="0" smtClean="0"/>
              <a:t> dummy text for now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I’m thinking that this would look good if it were white/light grey text on a blue background similar to what my app has so that it incorporates fairly seamlessly into the app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background color </a:t>
            </a:r>
            <a:r>
              <a:rPr lang="en-US" sz="1600" dirty="0" err="1" smtClean="0"/>
              <a:t>rgb</a:t>
            </a:r>
            <a:r>
              <a:rPr lang="en-US" sz="1600" dirty="0" smtClean="0"/>
              <a:t>: 3, 33, 71 is probably a good start since that’s the color that I use for the tabs in the Android app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16002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stopsmokingkorea.com/terms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127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stopsmokingkorea.com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stopsmokingkorea.com</dc:title>
  <dc:creator>buford</dc:creator>
  <cp:lastModifiedBy>buford</cp:lastModifiedBy>
  <cp:revision>4</cp:revision>
  <dcterms:created xsi:type="dcterms:W3CDTF">2017-02-07T02:50:17Z</dcterms:created>
  <dcterms:modified xsi:type="dcterms:W3CDTF">2017-02-07T03:15:30Z</dcterms:modified>
</cp:coreProperties>
</file>