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93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40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277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52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59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258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545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70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34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98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86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03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52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40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1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3CE91D-6205-4AD6-BE31-E0F313473975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B49B389-43E7-496F-86BA-13FED995B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162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B312-E4BC-096F-A6A6-FEF8DD463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E75122-453B-671A-FE0E-380142568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325E3F-D389-EC20-F885-DAFFAEEA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290F1-31EF-F478-01D0-BA9D6D72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372" y="192742"/>
            <a:ext cx="10353762" cy="970450"/>
          </a:xfrm>
        </p:spPr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que eu escolhi Diablo 3: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953335-0172-2121-496B-1D386D24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19" y="1210277"/>
            <a:ext cx="4370899" cy="3220550"/>
          </a:xfrm>
        </p:spPr>
        <p:txBody>
          <a:bodyPr>
            <a:normAutofit fontScale="85000" lnSpcReduction="10000"/>
          </a:bodyPr>
          <a:lstStyle/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 2012 meu pai faleceu, e desestruturou minha família o que me causou uma depressão severa.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C09F456-74D2-47D6-B3D1-D2FABA6491FF}"/>
              </a:ext>
            </a:extLst>
          </p:cNvPr>
          <p:cNvSpPr txBox="1">
            <a:spLocks/>
          </p:cNvSpPr>
          <p:nvPr/>
        </p:nvSpPr>
        <p:spPr>
          <a:xfrm>
            <a:off x="4491318" y="2820552"/>
            <a:ext cx="4370899" cy="3220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Durante alguns anos eu não consegui vencer essa depressão, e em 2015/2016 meu tio comprou um videogame.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0B1FB59-AAB2-2F63-7FA6-BDBF075C9F71}"/>
              </a:ext>
            </a:extLst>
          </p:cNvPr>
          <p:cNvSpPr txBox="1">
            <a:spLocks/>
          </p:cNvSpPr>
          <p:nvPr/>
        </p:nvSpPr>
        <p:spPr>
          <a:xfrm>
            <a:off x="8862217" y="4381519"/>
            <a:ext cx="3106269" cy="22837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 um determinado dia eu vi esse jogo para comprar</a:t>
            </a:r>
          </a:p>
        </p:txBody>
      </p:sp>
    </p:spTree>
    <p:extLst>
      <p:ext uri="{BB962C8B-B14F-4D97-AF65-F5344CB8AC3E}">
        <p14:creationId xmlns:p14="http://schemas.microsoft.com/office/powerpoint/2010/main" val="22845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25F9F20-0EE5-9280-388E-5FBE98E1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370899" cy="3220550"/>
          </a:xfrm>
        </p:spPr>
        <p:txBody>
          <a:bodyPr>
            <a:normAutofit fontScale="92500"/>
          </a:bodyPr>
          <a:lstStyle/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 depois disso, eu fui melhorando aos poucos e entendendo que nem tudo é o fim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CAAEBC-9D0E-20D2-D6C5-1C0953D8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45" y="97480"/>
            <a:ext cx="2418124" cy="333152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855BAB3-C598-914A-B6A6-14FCB1A0C0B0}"/>
              </a:ext>
            </a:extLst>
          </p:cNvPr>
          <p:cNvSpPr txBox="1">
            <a:spLocks/>
          </p:cNvSpPr>
          <p:nvPr/>
        </p:nvSpPr>
        <p:spPr>
          <a:xfrm>
            <a:off x="158331" y="3220550"/>
            <a:ext cx="4370899" cy="3220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 graças a esse jogo  abrir as portas para uma nova possibilidade de viver, então por esse motivo eu escolhi este tema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2BCB84A-1763-B10F-59E6-4AEECE2EB125}"/>
              </a:ext>
            </a:extLst>
          </p:cNvPr>
          <p:cNvSpPr txBox="1">
            <a:spLocks/>
          </p:cNvSpPr>
          <p:nvPr/>
        </p:nvSpPr>
        <p:spPr>
          <a:xfrm>
            <a:off x="4687561" y="3220550"/>
            <a:ext cx="4792615" cy="3637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pt-BR" sz="4000" dirty="0">
              <a:solidFill>
                <a:srgbClr val="D1D5DB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7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E9DA0-158E-E17E-4384-83779DC1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97C6A08-86C5-FCCA-7311-097B1D74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8725"/>
            <a:ext cx="4370899" cy="322055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Perseverança</a:t>
            </a:r>
          </a:p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Positividade</a:t>
            </a:r>
          </a:p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Foco</a:t>
            </a:r>
          </a:p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Superação</a:t>
            </a:r>
          </a:p>
        </p:txBody>
      </p:sp>
    </p:spTree>
    <p:extLst>
      <p:ext uri="{BB962C8B-B14F-4D97-AF65-F5344CB8AC3E}">
        <p14:creationId xmlns:p14="http://schemas.microsoft.com/office/powerpoint/2010/main" val="29001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A6573-1622-D9E7-A7B7-5D7F9B7C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Dificuldade e Superação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61A3EEF-9480-D756-1107-1D2DBE39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0050"/>
            <a:ext cx="4370899" cy="322055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Design</a:t>
            </a:r>
          </a:p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Foto de Perfil</a:t>
            </a:r>
          </a:p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CSS</a:t>
            </a:r>
          </a:p>
          <a:p>
            <a:endParaRPr lang="pt-BR" sz="4000" dirty="0">
              <a:solidFill>
                <a:srgbClr val="D1D5DB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D212866-86D7-11B4-FE42-94C765353CF5}"/>
              </a:ext>
            </a:extLst>
          </p:cNvPr>
          <p:cNvSpPr txBox="1">
            <a:spLocks/>
          </p:cNvSpPr>
          <p:nvPr/>
        </p:nvSpPr>
        <p:spPr>
          <a:xfrm>
            <a:off x="5284694" y="1452282"/>
            <a:ext cx="4370899" cy="3220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pt-BR" sz="4000" dirty="0">
              <a:solidFill>
                <a:srgbClr val="D1D5DB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C40694F-C01D-AC4F-7F87-103685DEECB8}"/>
              </a:ext>
            </a:extLst>
          </p:cNvPr>
          <p:cNvSpPr txBox="1">
            <a:spLocks/>
          </p:cNvSpPr>
          <p:nvPr/>
        </p:nvSpPr>
        <p:spPr>
          <a:xfrm>
            <a:off x="6090676" y="1580050"/>
            <a:ext cx="4370899" cy="3220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Implementação do </a:t>
            </a:r>
            <a:r>
              <a:rPr lang="pt-BR" sz="4000" dirty="0" err="1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backend</a:t>
            </a:r>
            <a:endParaRPr lang="pt-BR" sz="4000" dirty="0">
              <a:solidFill>
                <a:srgbClr val="D1D5DB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Estilização das páginas</a:t>
            </a:r>
          </a:p>
        </p:txBody>
      </p:sp>
    </p:spTree>
    <p:extLst>
      <p:ext uri="{BB962C8B-B14F-4D97-AF65-F5344CB8AC3E}">
        <p14:creationId xmlns:p14="http://schemas.microsoft.com/office/powerpoint/2010/main" val="31528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65A99-EB2A-1109-AFB2-CB629B43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6970"/>
            <a:ext cx="10353762" cy="97045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BEF479B-8D5C-1AEE-E2FC-3C9FE17ED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1024" y="1411941"/>
            <a:ext cx="4370899" cy="322055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FFB7E5-E5D0-8102-FDAD-C64219DF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" y="2446320"/>
            <a:ext cx="2953920" cy="227313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5E9FFD6-9D53-76A1-E6ED-EBA077A806A7}"/>
              </a:ext>
            </a:extLst>
          </p:cNvPr>
          <p:cNvSpPr txBox="1">
            <a:spLocks/>
          </p:cNvSpPr>
          <p:nvPr/>
        </p:nvSpPr>
        <p:spPr>
          <a:xfrm>
            <a:off x="3387816" y="1438835"/>
            <a:ext cx="4370899" cy="3220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Família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0E5190A-8EC4-4759-4E41-FFE41ADB47D9}"/>
              </a:ext>
            </a:extLst>
          </p:cNvPr>
          <p:cNvSpPr txBox="1">
            <a:spLocks/>
          </p:cNvSpPr>
          <p:nvPr/>
        </p:nvSpPr>
        <p:spPr>
          <a:xfrm>
            <a:off x="7722822" y="1475870"/>
            <a:ext cx="4370899" cy="3220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Amigos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7FB3D0A-42C3-E8E9-F71D-8F85D28DE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61" y="2446320"/>
            <a:ext cx="1956257" cy="347779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40C0F8F-F281-E815-EEB5-D1853DEF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68" y="2432873"/>
            <a:ext cx="2415412" cy="322055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8C650560-7A4B-6857-590F-976632D8C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822" y="2432873"/>
            <a:ext cx="2437858" cy="323399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58BD2A0-0BE2-335F-5D69-184FBA60E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51" y="2432873"/>
            <a:ext cx="3678136" cy="36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063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B6551-1907-AA45-5629-FFED059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OBRIGADO PELA SUA 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469F7-DB0C-B56D-2093-D1881357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76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63</TotalTime>
  <Words>121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Ardósia</vt:lpstr>
      <vt:lpstr>Apresentação do PowerPoint</vt:lpstr>
      <vt:lpstr>Por que eu escolhi Diablo 3:</vt:lpstr>
      <vt:lpstr>Apresentação do PowerPoint</vt:lpstr>
      <vt:lpstr>Valores</vt:lpstr>
      <vt:lpstr>Dificuldade e Superação</vt:lpstr>
      <vt:lpstr>Agradecimentos</vt:lpstr>
      <vt:lpstr>OBRIGADO PELA SUA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TERENTOWICZ PEDRO MATIAS .</dc:creator>
  <cp:lastModifiedBy>ERICK TERENTOWICZ PEDRO MATIAS .</cp:lastModifiedBy>
  <cp:revision>1</cp:revision>
  <dcterms:created xsi:type="dcterms:W3CDTF">2023-06-13T19:25:27Z</dcterms:created>
  <dcterms:modified xsi:type="dcterms:W3CDTF">2023-06-13T20:28:36Z</dcterms:modified>
</cp:coreProperties>
</file>