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124"/>
  </p:normalViewPr>
  <p:slideViewPr>
    <p:cSldViewPr snapToGrid="0" snapToObjects="1">
      <p:cViewPr varScale="1">
        <p:scale>
          <a:sx n="85" d="100"/>
          <a:sy n="85" d="100"/>
        </p:scale>
        <p:origin x="15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172D4-16C1-154C-B796-9730A5C259B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51B8E-D025-8F45-96ED-A70028DB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7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Genes are associated with your exposure </a:t>
            </a:r>
          </a:p>
          <a:p>
            <a:pPr marL="228600" indent="-228600">
              <a:buAutoNum type="arabicPeriod"/>
            </a:pPr>
            <a:r>
              <a:rPr lang="en-US" dirty="0"/>
              <a:t>There’s no link between genes (genetic risk score) and measured confounders</a:t>
            </a:r>
          </a:p>
          <a:p>
            <a:pPr marL="228600" indent="-228600">
              <a:buAutoNum type="arabicPeriod"/>
            </a:pPr>
            <a:r>
              <a:rPr lang="en-US" dirty="0"/>
              <a:t>No direct pathway from GRS to outcome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51B8E-D025-8F45-96ED-A70028DB2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7CF7-9389-504F-9B2E-1F463152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03D42-FCFA-4E43-AF4D-585AD422B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4B1A-5E40-A648-AE22-E8643E01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EBAF6-0AAC-A54E-AD27-04E23041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A25-339F-B046-BAAD-CEC3CEA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97FB-283E-2540-BC0C-6F8DC129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5FC6F-D611-9F43-BB61-5EB858379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56C0-F9B8-A140-B12C-40234982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37C2-8686-E645-8B3B-35AC9A03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DDA9-2A88-AB4E-9CBE-56EDC3EC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652FC-F129-864E-9BBC-BE4CAA79D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42A89-01AD-224F-907B-7B1FD9A07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1B19-5AC5-5E41-82EE-FD5813E3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9D35-78A9-A54A-AF71-EA3F3CC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CFD3C-EDD6-934F-9623-75F70EFD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84BE-85BD-D442-8E88-D3FE1F8C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F54B-0D7E-D64D-BBE5-85BB7EB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EF72-6562-A349-B71E-21AD05A1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8D23-3AAF-464B-8FA7-DFA61791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F6A9-C40D-DE4F-BF32-11134FFD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9E-ED3A-9B4F-830B-7926962D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C8AE5-58F5-BB46-8722-E97DE6EF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BAE7-2E03-634B-8B36-38680F3D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E1AF-5C99-A348-9049-73C5AB93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CDB7-BB2F-1344-98D5-6080D0B4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670E-851A-9046-8283-9D78364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956D-C7DA-B945-8FBA-A978B0705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F3571-C0A5-D54D-8B49-BE4E60CA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4F735-C354-9543-A37D-1D7524F6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05C4-B7AC-054B-83C3-2CFC9CF1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13C1A-45CE-6F4E-9698-50E4DF8B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97CE-6147-8346-9815-9538CBA9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827C-E339-4644-AF69-521B7342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2C2D-2BC7-3045-96BD-430F15D6D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6954D-1002-C048-BD89-12A8996E0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B7EEF-A922-F040-89F5-D79162C02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C1D76-DC8A-9544-A039-D7F37FF8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D2818-96C1-B64E-8732-D7509F35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BE717-AE73-EC46-8741-7721FF54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EF8E-371D-2742-BE69-4524EDCF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08DC4-6287-7348-81E8-7EF493A3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0BDAE-7E27-EE4D-91D5-7254F611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1F5FC-B93F-A94E-8DF4-808C72BA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E8C9B-8BE9-2A41-831B-F03DE493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6AB25-223C-EA43-947F-7B9896E6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6EA75-FE02-384B-BCB1-93CF68A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1553-2F74-C44F-93A3-9B52BE56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3395-62BA-664D-949D-512BA087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5765A-9AB8-FF4C-84F8-AD8460A0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D6211-602C-BE46-B01E-49A659A0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470C-EE80-8A49-8808-2BB292B0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2B47C-AFA4-F042-A858-481BD39A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04B0-6F1B-1846-9708-A96960B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70779-96E3-0844-8B4A-B868BDD0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245C8-88BE-AF4E-9EED-24CC353D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BD9A-A265-3A47-AA42-234C4979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2FA47-8930-1F4E-9198-DB73033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0DE38-7401-8B4D-84A6-3ECB19D7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C7D9-7853-6F45-B2E5-9D294031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5BB1-1D05-2D4D-A483-78EAA78D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5BB2-D7E2-FF4A-A51D-F7EC4776E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C013-4623-5346-BFC7-C9E73EE5BAB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D10F-D9C0-9D4D-8339-B2A2E86D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E0BA-841D-6748-8B81-54FC521CE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F67A-D9CF-8342-B637-D60E012A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b="1" dirty="0"/>
              <a:t>Genetic Instrumental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IV analyses provide estimates of the causal association between factors under 3 assumptions</a:t>
            </a:r>
          </a:p>
          <a:p>
            <a:pPr lvl="1"/>
            <a:r>
              <a:rPr lang="en-US" dirty="0"/>
              <a:t>Methods available to relax assumptions on pleiotropy (#3)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3657600"/>
            <a:ext cx="16002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Sensory Impairment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3657600"/>
            <a:ext cx="1600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Cognition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58293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81600" y="4800600"/>
            <a:ext cx="609600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58000" y="4800600"/>
            <a:ext cx="609600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28800" y="3581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41148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3581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5" name="Curved Connector 14"/>
          <p:cNvCxnSpPr/>
          <p:nvPr/>
        </p:nvCxnSpPr>
        <p:spPr>
          <a:xfrm>
            <a:off x="2667000" y="4800600"/>
            <a:ext cx="3048000" cy="152400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1" idx="0"/>
            <a:endCxn id="5" idx="0"/>
          </p:cNvCxnSpPr>
          <p:nvPr/>
        </p:nvCxnSpPr>
        <p:spPr>
          <a:xfrm rot="16200000" flipH="1">
            <a:off x="5010150" y="1009650"/>
            <a:ext cx="76200" cy="5219700"/>
          </a:xfrm>
          <a:prstGeom prst="curvedConnector3">
            <a:avLst>
              <a:gd name="adj1" fmla="val -1142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556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3886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150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Genetic Instrumental Variable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Instrumental Variable</dc:title>
  <dc:creator>Brenowitz, Willa D</dc:creator>
  <cp:lastModifiedBy>Filshtein, Teresa J</cp:lastModifiedBy>
  <cp:revision>1</cp:revision>
  <dcterms:created xsi:type="dcterms:W3CDTF">2019-03-07T05:58:11Z</dcterms:created>
  <dcterms:modified xsi:type="dcterms:W3CDTF">2019-03-07T07:13:47Z</dcterms:modified>
</cp:coreProperties>
</file>