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8" r:id="rId2"/>
    <p:sldId id="276" r:id="rId3"/>
    <p:sldId id="275" r:id="rId4"/>
    <p:sldId id="274" r:id="rId5"/>
    <p:sldId id="277" r:id="rId6"/>
    <p:sldId id="278" r:id="rId7"/>
    <p:sldId id="280" r:id="rId8"/>
    <p:sldId id="279" r:id="rId9"/>
    <p:sldId id="281" r:id="rId10"/>
    <p:sldId id="293" r:id="rId11"/>
    <p:sldId id="282" r:id="rId12"/>
    <p:sldId id="283" r:id="rId13"/>
    <p:sldId id="265" r:id="rId14"/>
    <p:sldId id="266" r:id="rId15"/>
    <p:sldId id="267" r:id="rId16"/>
    <p:sldId id="268" r:id="rId17"/>
    <p:sldId id="294" r:id="rId18"/>
    <p:sldId id="269" r:id="rId19"/>
    <p:sldId id="284" r:id="rId20"/>
    <p:sldId id="270" r:id="rId21"/>
    <p:sldId id="271" r:id="rId22"/>
    <p:sldId id="285" r:id="rId23"/>
    <p:sldId id="272" r:id="rId24"/>
    <p:sldId id="286" r:id="rId25"/>
    <p:sldId id="287" r:id="rId26"/>
    <p:sldId id="288" r:id="rId27"/>
    <p:sldId id="289" r:id="rId28"/>
    <p:sldId id="290" r:id="rId29"/>
    <p:sldId id="291" r:id="rId30"/>
    <p:sldId id="295" r:id="rId31"/>
    <p:sldId id="292" r:id="rId32"/>
    <p:sldId id="296" r:id="rId33"/>
    <p:sldId id="297" r:id="rId34"/>
    <p:sldId id="298" r:id="rId35"/>
    <p:sldId id="299" r:id="rId36"/>
    <p:sldId id="300" r:id="rId37"/>
    <p:sldId id="301" r:id="rId38"/>
    <p:sldId id="303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1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0BAA2-6E57-5C49-A2A4-5B334B5124FB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61436-F476-8E49-857D-0271011F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61436-F476-8E49-857D-0271011F59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5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7E68-8DA3-9B48-BC68-F5572D3A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7462E-9A43-D245-A9A7-06E49E42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62E8-8D17-6348-B118-7AE14D17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ECDA-1D0E-3A47-8C88-4114480E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778F-C132-5D48-B7AC-AE81DAA8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B0-BACA-984F-9484-52FA4DD4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2E77-0DAF-6C45-8296-4C10CF37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FCBF-2356-5F48-908D-2CED6BAB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E3AE-0C18-1F4E-8707-47DD2E54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4EEB-4434-2B43-85C3-8DC805AA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807E-CCBF-7142-B0A1-36842DBAA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A1679-EEAB-B34F-BE64-4B61DD213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9548-1FF7-1840-A277-2C8A6D45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11F5-918C-EA48-A6D3-187468FD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44FF-52A4-EE45-97F5-916C0E3B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F27-E90F-9E45-BD4F-4AEA3282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2B2E-B3D7-6040-83F0-E54AD2ED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00BCA-C737-F840-871A-E311CD04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05D1-447D-E44A-A468-2874F748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FFE9-F97D-8F40-88B9-2E8A93F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E4B3-C984-A84F-8DEC-0A233396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ED253-725F-464F-87BB-A8E67A70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30E7-40B6-CF4C-AB1A-7CB87EAB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EE79-D0A2-9A4A-8DC3-C1B4086B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35F2-0B76-3E43-8DEA-DCD5D733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5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9880-F6BC-E74C-824F-159C22C1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42B4-353D-7F46-BA33-1CA75D73F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8E83-FABD-5D42-AB32-AA0F1822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AB893-EB0F-0744-90EC-357DA8CF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C0BC0-AD8C-8342-9901-34DE206E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59EC9-081C-5F46-83B3-001866D1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64AE-7969-5140-A221-7E3EC62E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6BA47-42BA-AD4C-8329-618E1E38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9398E-0336-4C42-A573-7496FF57F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94E1C-E557-8B47-A55D-72D07702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C2E12-0A92-4046-8706-B49AA4959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6CC42-9959-4A4C-BC03-FFC577E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390F0-CBD2-4043-90AA-2D90E816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E9866-0D93-5647-B7B8-95DC5B29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3881-C6C3-9848-A69D-772FDA81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D766B-5B75-3E4F-87A0-15841C71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AB1A8-489A-B74F-B600-D696945F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134E0-45FF-A64F-8477-133C2A81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15ED1-10F6-4A4C-9812-55DF2EE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B7C2-17A5-9147-90D5-B540675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3A56D-19C9-3048-BB05-EBBA8505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8C5B-ABA1-0D4C-9B27-60CECA4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9498-8389-2840-956B-FD715E33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1B8C8-F1FD-A743-9C6F-E0B041F20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CB9AE-0B41-014E-8606-A1575598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D522-DBE0-F040-B882-397C153D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3E52-4FE5-5241-8785-89C07C33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7C36-49E5-AB47-B5C9-5A5803D0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C9BA3-06E0-2E42-881A-64AB2E02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554F7-57F1-6C44-B173-FDDA10C41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5F796-229B-1A4B-91B4-E3A6FA33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F6DB-398F-FC43-97E1-B00DE670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0FDFD-1DBD-3142-A5AA-0BF6C28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90820-E0A1-A24B-82D1-E36B23F4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87354-4EB2-9D45-BA4D-265BAF93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8CD-5D10-B745-A76A-4E18BA016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3D6E-9E6A-3448-B4ED-8381ABCB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CCDB-4964-1D49-9463-566B941F4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</p:spTree>
    <p:extLst>
      <p:ext uri="{BB962C8B-B14F-4D97-AF65-F5344CB8AC3E}">
        <p14:creationId xmlns:p14="http://schemas.microsoft.com/office/powerpoint/2010/main" val="37482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</p:spTree>
    <p:extLst>
      <p:ext uri="{BB962C8B-B14F-4D97-AF65-F5344CB8AC3E}">
        <p14:creationId xmlns:p14="http://schemas.microsoft.com/office/powerpoint/2010/main" val="26865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301752" y="82296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200" cy="8778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</p:spTree>
    <p:extLst>
      <p:ext uri="{BB962C8B-B14F-4D97-AF65-F5344CB8AC3E}">
        <p14:creationId xmlns:p14="http://schemas.microsoft.com/office/powerpoint/2010/main" val="260638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301752" y="82296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200" cy="8778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03550-0711-AE46-AC20-4D78537A37B0}"/>
              </a:ext>
            </a:extLst>
          </p:cNvPr>
          <p:cNvSpPr txBox="1"/>
          <p:nvPr/>
        </p:nvSpPr>
        <p:spPr>
          <a:xfrm>
            <a:off x="8585294" y="3966543"/>
            <a:ext cx="1688890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6BA570-37CC-9F4F-90E4-75C30ABF6129}"/>
              </a:ext>
            </a:extLst>
          </p:cNvPr>
          <p:cNvCxnSpPr>
            <a:cxnSpLocks/>
          </p:cNvCxnSpPr>
          <p:nvPr/>
        </p:nvCxnSpPr>
        <p:spPr>
          <a:xfrm flipH="1">
            <a:off x="7641426" y="4380554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301752" y="82296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200" cy="8778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3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8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2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176113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2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A50C7-990B-2B43-B486-C44D360E256C}"/>
              </a:ext>
            </a:extLst>
          </p:cNvPr>
          <p:cNvSpPr txBox="1"/>
          <p:nvPr/>
        </p:nvSpPr>
        <p:spPr>
          <a:xfrm>
            <a:off x="858380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dirty="0"/>
              <a:t>- Genetics</a:t>
            </a:r>
          </a:p>
          <a:p>
            <a:r>
              <a:rPr lang="en-US" dirty="0"/>
              <a:t>- Lifestyle</a:t>
            </a:r>
          </a:p>
          <a:p>
            <a:r>
              <a:rPr lang="en-US" dirty="0"/>
              <a:t>- Other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C5769E-3DC2-4D40-897F-0937946850B5}"/>
              </a:ext>
            </a:extLst>
          </p:cNvPr>
          <p:cNvCxnSpPr>
            <a:cxnSpLocks/>
          </p:cNvCxnSpPr>
          <p:nvPr/>
        </p:nvCxnSpPr>
        <p:spPr>
          <a:xfrm flipH="1">
            <a:off x="7512838" y="594698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2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47821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5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0C8E2-8411-4140-9AAC-C7131D898895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6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2C8011-07A3-3347-B3DA-0237991C40AA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2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EF5BC6-C351-A441-92A4-2E578867A73F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2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D11C0A-C7D0-C047-A976-B9E4EF22073F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9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8F4A95-32B8-D544-B843-253673010810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8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0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6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8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BF651-5E9D-A343-A42B-5F9B267946A8}"/>
              </a:ext>
            </a:extLst>
          </p:cNvPr>
          <p:cNvCxnSpPr>
            <a:cxnSpLocks/>
          </p:cNvCxnSpPr>
          <p:nvPr/>
        </p:nvCxnSpPr>
        <p:spPr>
          <a:xfrm flipV="1">
            <a:off x="2468591" y="3318564"/>
            <a:ext cx="0" cy="54700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22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BF651-5E9D-A343-A42B-5F9B267946A8}"/>
              </a:ext>
            </a:extLst>
          </p:cNvPr>
          <p:cNvCxnSpPr>
            <a:cxnSpLocks/>
          </p:cNvCxnSpPr>
          <p:nvPr/>
        </p:nvCxnSpPr>
        <p:spPr>
          <a:xfrm flipV="1">
            <a:off x="2468591" y="3318564"/>
            <a:ext cx="0" cy="54700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72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04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19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67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12">
            <a:extLst>
              <a:ext uri="{FF2B5EF4-FFF2-40B4-BE49-F238E27FC236}">
                <a16:creationId xmlns:a16="http://schemas.microsoft.com/office/drawing/2014/main" id="{CB6A12A3-9C46-FC40-903C-210459CE5AC6}"/>
              </a:ext>
            </a:extLst>
          </p:cNvPr>
          <p:cNvSpPr/>
          <p:nvPr/>
        </p:nvSpPr>
        <p:spPr>
          <a:xfrm rot="15177856">
            <a:off x="3826643" y="935805"/>
            <a:ext cx="2050034" cy="2913796"/>
          </a:xfrm>
          <a:prstGeom prst="triangl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60842FA-5573-5244-A061-2D5203843219}"/>
              </a:ext>
            </a:extLst>
          </p:cNvPr>
          <p:cNvSpPr/>
          <p:nvPr/>
        </p:nvSpPr>
        <p:spPr>
          <a:xfrm>
            <a:off x="5881608" y="557395"/>
            <a:ext cx="6235254" cy="25113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err="1">
                <a:solidFill>
                  <a:schemeClr val="tx1"/>
                </a:solidFill>
              </a:rPr>
              <a:t>rate</a:t>
            </a:r>
            <a:r>
              <a:rPr lang="en-US" sz="4400" b="1" baseline="-25000" dirty="0" err="1">
                <a:solidFill>
                  <a:schemeClr val="tx1"/>
                </a:solidFill>
              </a:rPr>
              <a:t>ij</a:t>
            </a:r>
            <a:r>
              <a:rPr lang="en-US" sz="4400" b="1" dirty="0">
                <a:solidFill>
                  <a:schemeClr val="tx1"/>
                </a:solidFill>
              </a:rPr>
              <a:t> = </a:t>
            </a:r>
            <a:r>
              <a:rPr lang="en-US" sz="4400" b="1" dirty="0" err="1">
                <a:solidFill>
                  <a:schemeClr val="tx1"/>
                </a:solidFill>
              </a:rPr>
              <a:t>e</a:t>
            </a:r>
            <a:r>
              <a:rPr lang="en-US" sz="4400" b="1" baseline="-25000" dirty="0" err="1">
                <a:solidFill>
                  <a:schemeClr val="tx1"/>
                </a:solidFill>
              </a:rPr>
              <a:t>i</a:t>
            </a:r>
            <a:r>
              <a:rPr lang="en-US" sz="4400" b="1" dirty="0">
                <a:solidFill>
                  <a:schemeClr val="tx1"/>
                </a:solidFill>
              </a:rPr>
              <a:t> + </a:t>
            </a:r>
            <a:r>
              <a:rPr lang="en-US" sz="4400" b="1" dirty="0" err="1">
                <a:solidFill>
                  <a:schemeClr val="tx1"/>
                </a:solidFill>
              </a:rPr>
              <a:t>e</a:t>
            </a:r>
            <a:r>
              <a:rPr lang="en-US" sz="4400" b="1" baseline="-25000" dirty="0" err="1">
                <a:solidFill>
                  <a:schemeClr val="tx1"/>
                </a:solidFill>
              </a:rPr>
              <a:t>i</a:t>
            </a:r>
            <a:r>
              <a:rPr lang="en-US" sz="4400" b="1" baseline="-25000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BrainPath</a:t>
            </a:r>
            <a:r>
              <a:rPr lang="en-US" sz="4400" b="1" baseline="-25000" dirty="0" err="1">
                <a:solidFill>
                  <a:schemeClr val="tx1"/>
                </a:solidFill>
              </a:rPr>
              <a:t>ij</a:t>
            </a:r>
            <a:endParaRPr lang="en-US" sz="4400" b="1" baseline="-25000" dirty="0">
              <a:solidFill>
                <a:schemeClr val="tx1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4400" b="1" dirty="0" err="1">
                <a:solidFill>
                  <a:schemeClr val="tx1"/>
                </a:solidFill>
              </a:rPr>
              <a:t>e</a:t>
            </a:r>
            <a:r>
              <a:rPr lang="en-US" sz="4400" b="1" baseline="-25000" dirty="0" err="1">
                <a:solidFill>
                  <a:schemeClr val="tx1"/>
                </a:solidFill>
              </a:rPr>
              <a:t>i</a:t>
            </a:r>
            <a:r>
              <a:rPr lang="en-US" sz="4400" b="1" dirty="0">
                <a:solidFill>
                  <a:schemeClr val="tx1"/>
                </a:solidFill>
              </a:rPr>
              <a:t> ~ 𝛃(</a:t>
            </a:r>
            <a:r>
              <a:rPr lang="en-US" sz="4400" b="1" dirty="0" err="1">
                <a:solidFill>
                  <a:schemeClr val="tx1"/>
                </a:solidFill>
              </a:rPr>
              <a:t>a,b</a:t>
            </a:r>
            <a:r>
              <a:rPr lang="en-US" sz="44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258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99B1DCD7-D4DA-9646-87BA-AD9330DBA298}"/>
              </a:ext>
            </a:extLst>
          </p:cNvPr>
          <p:cNvSpPr/>
          <p:nvPr/>
        </p:nvSpPr>
        <p:spPr>
          <a:xfrm rot="12980358">
            <a:off x="6329421" y="1411882"/>
            <a:ext cx="734625" cy="1041031"/>
          </a:xfrm>
          <a:prstGeom prst="triangl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9E5828-698A-F646-AF0C-3949C0CD38F2}"/>
              </a:ext>
            </a:extLst>
          </p:cNvPr>
          <p:cNvSpPr/>
          <p:nvPr/>
        </p:nvSpPr>
        <p:spPr>
          <a:xfrm>
            <a:off x="6625493" y="778547"/>
            <a:ext cx="5566507" cy="118184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tx1"/>
                </a:solidFill>
              </a:rPr>
              <a:t>TrueCog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r>
              <a:rPr lang="en-US" sz="3200" b="1" dirty="0">
                <a:solidFill>
                  <a:schemeClr val="tx1"/>
                </a:solidFill>
              </a:rPr>
              <a:t>= TrueCog</a:t>
            </a:r>
            <a:r>
              <a:rPr lang="en-US" sz="3200" b="1" baseline="-25000" dirty="0">
                <a:solidFill>
                  <a:schemeClr val="tx1"/>
                </a:solidFill>
              </a:rPr>
              <a:t>i,j-1</a:t>
            </a:r>
            <a:r>
              <a:rPr lang="en-US" sz="3200" b="1" dirty="0">
                <a:solidFill>
                  <a:schemeClr val="tx1"/>
                </a:solidFill>
              </a:rPr>
              <a:t>+ rate</a:t>
            </a:r>
            <a:r>
              <a:rPr lang="en-US" sz="3200" b="1" baseline="-25000" dirty="0">
                <a:solidFill>
                  <a:schemeClr val="tx1"/>
                </a:solidFill>
              </a:rPr>
              <a:t>i,j-1</a:t>
            </a:r>
            <a:r>
              <a:rPr lang="en-US" sz="32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2210150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12">
            <a:extLst>
              <a:ext uri="{FF2B5EF4-FFF2-40B4-BE49-F238E27FC236}">
                <a16:creationId xmlns:a16="http://schemas.microsoft.com/office/drawing/2014/main" id="{CB6A12A3-9C46-FC40-903C-210459CE5AC6}"/>
              </a:ext>
            </a:extLst>
          </p:cNvPr>
          <p:cNvSpPr/>
          <p:nvPr/>
        </p:nvSpPr>
        <p:spPr>
          <a:xfrm rot="18312690">
            <a:off x="4706104" y="1085449"/>
            <a:ext cx="1004514" cy="958499"/>
          </a:xfrm>
          <a:prstGeom prst="triangl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60842FA-5573-5244-A061-2D5203843219}"/>
                  </a:ext>
                </a:extLst>
              </p:cNvPr>
              <p:cNvSpPr/>
              <p:nvPr/>
            </p:nvSpPr>
            <p:spPr>
              <a:xfrm>
                <a:off x="5199157" y="1418591"/>
                <a:ext cx="6992843" cy="25113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93000"/>
                </a:schemeClr>
              </a:solidFill>
              <a:ln w="381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P(death)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𝑩𝒓𝒂𝒊𝒏𝑷𝒂𝒕𝒉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𝑻𝒓𝒖𝒆𝑪𝒐𝒈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𝑩𝒓𝒂𝒊𝒏𝑷𝒂𝒕𝒉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𝑻𝒓𝒖𝒆𝑪𝒐𝒈</m:t>
                            </m:r>
                          </m:sup>
                        </m:sSup>
                      </m:den>
                    </m:f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60842FA-5573-5244-A061-2D5203843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57" y="1418591"/>
                <a:ext cx="6992843" cy="251138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779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99B1DCD7-D4DA-9646-87BA-AD9330DBA298}"/>
              </a:ext>
            </a:extLst>
          </p:cNvPr>
          <p:cNvSpPr/>
          <p:nvPr/>
        </p:nvSpPr>
        <p:spPr>
          <a:xfrm rot="2632488">
            <a:off x="5542655" y="4692459"/>
            <a:ext cx="734625" cy="1041031"/>
          </a:xfrm>
          <a:prstGeom prst="triangle">
            <a:avLst>
              <a:gd name="adj" fmla="val 5891"/>
            </a:avLst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9E5828-698A-F646-AF0C-3949C0CD38F2}"/>
              </a:ext>
            </a:extLst>
          </p:cNvPr>
          <p:cNvSpPr/>
          <p:nvPr/>
        </p:nvSpPr>
        <p:spPr>
          <a:xfrm>
            <a:off x="64796" y="5346471"/>
            <a:ext cx="5764504" cy="118184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tx1"/>
                </a:solidFill>
              </a:rPr>
              <a:t>TrueCog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r>
              <a:rPr lang="en-US" sz="3200" b="1" dirty="0">
                <a:solidFill>
                  <a:schemeClr val="tx1"/>
                </a:solidFill>
              </a:rPr>
              <a:t>= </a:t>
            </a:r>
            <a:r>
              <a:rPr lang="en-US" sz="3200" b="1" dirty="0" err="1">
                <a:solidFill>
                  <a:schemeClr val="tx1"/>
                </a:solidFill>
              </a:rPr>
              <a:t>TrueCog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r>
              <a:rPr lang="en-US" sz="3200" b="1" baseline="-250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+𝛃</a:t>
            </a:r>
            <a:r>
              <a:rPr lang="en-US" sz="3200" b="1" baseline="-25000" dirty="0" err="1">
                <a:solidFill>
                  <a:schemeClr val="tx1"/>
                </a:solidFill>
              </a:rPr>
              <a:t>CR</a:t>
            </a:r>
            <a:r>
              <a:rPr lang="en-US" sz="3200" b="1" dirty="0" err="1">
                <a:solidFill>
                  <a:schemeClr val="tx1"/>
                </a:solidFill>
              </a:rPr>
              <a:t>CR</a:t>
            </a:r>
            <a:r>
              <a:rPr lang="en-US" sz="3200" b="1" baseline="-25000" dirty="0" err="1">
                <a:solidFill>
                  <a:schemeClr val="tx1"/>
                </a:solidFill>
              </a:rPr>
              <a:t>i</a:t>
            </a:r>
            <a:r>
              <a:rPr lang="en-US" sz="3200" b="1" dirty="0">
                <a:solidFill>
                  <a:schemeClr val="tx1"/>
                </a:solidFill>
              </a:rPr>
              <a:t> + </a:t>
            </a:r>
            <a:r>
              <a:rPr lang="en-US" sz="3200" b="1" dirty="0" err="1">
                <a:solidFill>
                  <a:schemeClr val="tx1"/>
                </a:solidFill>
              </a:rPr>
              <a:t>e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4138119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99B1DCD7-D4DA-9646-87BA-AD9330DBA298}"/>
              </a:ext>
            </a:extLst>
          </p:cNvPr>
          <p:cNvSpPr/>
          <p:nvPr/>
        </p:nvSpPr>
        <p:spPr>
          <a:xfrm rot="7707687">
            <a:off x="9646568" y="1528698"/>
            <a:ext cx="734625" cy="1041031"/>
          </a:xfrm>
          <a:prstGeom prst="triangl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9E5828-698A-F646-AF0C-3949C0CD38F2}"/>
              </a:ext>
            </a:extLst>
          </p:cNvPr>
          <p:cNvSpPr/>
          <p:nvPr/>
        </p:nvSpPr>
        <p:spPr>
          <a:xfrm>
            <a:off x="2972601" y="836681"/>
            <a:ext cx="6900062" cy="118184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Log[Odd(ADL)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r>
              <a:rPr lang="en-US" sz="3200" b="1" dirty="0">
                <a:solidFill>
                  <a:schemeClr val="tx1"/>
                </a:solidFill>
              </a:rPr>
              <a:t>]= 𝛃</a:t>
            </a:r>
            <a:r>
              <a:rPr lang="en-US" sz="3200" b="1" baseline="-25000" dirty="0">
                <a:solidFill>
                  <a:schemeClr val="tx1"/>
                </a:solidFill>
              </a:rPr>
              <a:t>0 </a:t>
            </a:r>
            <a:r>
              <a:rPr lang="en-US" sz="3200" b="1" dirty="0">
                <a:solidFill>
                  <a:schemeClr val="tx1"/>
                </a:solidFill>
              </a:rPr>
              <a:t>+ 𝛃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  <a:r>
              <a:rPr lang="en-US" sz="3200" b="1" dirty="0">
                <a:solidFill>
                  <a:schemeClr val="tx1"/>
                </a:solidFill>
              </a:rPr>
              <a:t>TrueCog</a:t>
            </a:r>
            <a:r>
              <a:rPr lang="en-US" sz="3200" b="1" baseline="-25000" dirty="0">
                <a:solidFill>
                  <a:schemeClr val="tx1"/>
                </a:solidFill>
              </a:rPr>
              <a:t>ij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3689333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99B1DCD7-D4DA-9646-87BA-AD9330DBA298}"/>
              </a:ext>
            </a:extLst>
          </p:cNvPr>
          <p:cNvSpPr/>
          <p:nvPr/>
        </p:nvSpPr>
        <p:spPr>
          <a:xfrm rot="14715987">
            <a:off x="7294686" y="5529597"/>
            <a:ext cx="542739" cy="588633"/>
          </a:xfrm>
          <a:prstGeom prst="triangle">
            <a:avLst>
              <a:gd name="adj" fmla="val 53391"/>
            </a:avLst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9E5828-698A-F646-AF0C-3949C0CD38F2}"/>
              </a:ext>
            </a:extLst>
          </p:cNvPr>
          <p:cNvSpPr/>
          <p:nvPr/>
        </p:nvSpPr>
        <p:spPr>
          <a:xfrm>
            <a:off x="7586731" y="4019145"/>
            <a:ext cx="4614857" cy="28468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Dementia Diagnosis: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tx1"/>
                </a:solidFill>
              </a:rPr>
              <a:t>Obs.Cog</a:t>
            </a:r>
            <a:r>
              <a:rPr lang="en-US" sz="3200" b="1" dirty="0">
                <a:solidFill>
                  <a:schemeClr val="tx1"/>
                </a:solidFill>
              </a:rPr>
              <a:t>&lt;Threshold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ADL=1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28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</p:spTree>
    <p:extLst>
      <p:ext uri="{BB962C8B-B14F-4D97-AF65-F5344CB8AC3E}">
        <p14:creationId xmlns:p14="http://schemas.microsoft.com/office/powerpoint/2010/main" val="173700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61C689-489B-E74F-B6EC-FD84F8A13D5E}"/>
              </a:ext>
            </a:extLst>
          </p:cNvPr>
          <p:cNvCxnSpPr>
            <a:cxnSpLocks/>
          </p:cNvCxnSpPr>
          <p:nvPr/>
        </p:nvCxnSpPr>
        <p:spPr>
          <a:xfrm flipV="1">
            <a:off x="3824289" y="3318564"/>
            <a:ext cx="1033461" cy="61233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F17068-B7B2-1441-AEF3-070FBEA677D6}"/>
              </a:ext>
            </a:extLst>
          </p:cNvPr>
          <p:cNvCxnSpPr>
            <a:cxnSpLocks/>
          </p:cNvCxnSpPr>
          <p:nvPr/>
        </p:nvCxnSpPr>
        <p:spPr>
          <a:xfrm flipV="1">
            <a:off x="3870719" y="4439297"/>
            <a:ext cx="987031" cy="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9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61C689-489B-E74F-B6EC-FD84F8A13D5E}"/>
              </a:ext>
            </a:extLst>
          </p:cNvPr>
          <p:cNvCxnSpPr>
            <a:cxnSpLocks/>
          </p:cNvCxnSpPr>
          <p:nvPr/>
        </p:nvCxnSpPr>
        <p:spPr>
          <a:xfrm flipV="1">
            <a:off x="3824289" y="3318564"/>
            <a:ext cx="1033461" cy="61233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F17068-B7B2-1441-AEF3-070FBEA677D6}"/>
              </a:ext>
            </a:extLst>
          </p:cNvPr>
          <p:cNvCxnSpPr>
            <a:cxnSpLocks/>
          </p:cNvCxnSpPr>
          <p:nvPr/>
        </p:nvCxnSpPr>
        <p:spPr>
          <a:xfrm flipV="1">
            <a:off x="3870719" y="4439297"/>
            <a:ext cx="987031" cy="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6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</p:spTree>
    <p:extLst>
      <p:ext uri="{BB962C8B-B14F-4D97-AF65-F5344CB8AC3E}">
        <p14:creationId xmlns:p14="http://schemas.microsoft.com/office/powerpoint/2010/main" val="404769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19326</TotalTime>
  <Words>1195</Words>
  <Application>Microsoft Macintosh PowerPoint</Application>
  <PresentationFormat>Widescreen</PresentationFormat>
  <Paragraphs>380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Filshtein, Teresa J</dc:creator>
  <cp:lastModifiedBy>Filshtein, Teresa J</cp:lastModifiedBy>
  <cp:revision>42</cp:revision>
  <cp:lastPrinted>2019-03-01T00:47:56Z</cp:lastPrinted>
  <dcterms:created xsi:type="dcterms:W3CDTF">2019-02-13T19:47:25Z</dcterms:created>
  <dcterms:modified xsi:type="dcterms:W3CDTF">2019-03-06T20:03:55Z</dcterms:modified>
</cp:coreProperties>
</file>