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54" autoAdjust="0"/>
  </p:normalViewPr>
  <p:slideViewPr>
    <p:cSldViewPr snapToGrid="0" snapToObjects="1">
      <p:cViewPr>
        <p:scale>
          <a:sx n="103" d="100"/>
          <a:sy n="103" d="100"/>
        </p:scale>
        <p:origin x="-122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3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0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5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5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3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2F05-1239-344B-8606-FD3323FC56DF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7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23283" y="509555"/>
            <a:ext cx="5320317" cy="2719705"/>
            <a:chOff x="623283" y="509555"/>
            <a:chExt cx="5320317" cy="2719705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83" y="509555"/>
              <a:ext cx="3086100" cy="2719705"/>
            </a:xfrm>
            <a:prstGeom prst="rect">
              <a:avLst/>
            </a:prstGeom>
          </p:spPr>
        </p:pic>
        <p:pic>
          <p:nvPicPr>
            <p:cNvPr id="8" name="/var/folders/_6/ythhylvd2wgc9xbglyg5rwnh0000gn/T/Rtmp1nkwQV/filefbc813958d4/plot001.png" descr="image"/>
            <p:cNvPicPr>
              <a:picLocks noChangeAspect="1"/>
            </p:cNvPicPr>
            <p:nvPr/>
          </p:nvPicPr>
          <p:blipFill rotWithShape="1">
            <a:blip r:embed="rId3"/>
            <a:srcRect b="12847"/>
            <a:stretch/>
          </p:blipFill>
          <p:spPr>
            <a:xfrm>
              <a:off x="3200400" y="509555"/>
              <a:ext cx="2743200" cy="2390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94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563647" y="5041915"/>
            <a:ext cx="15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35693" y="406856"/>
            <a:ext cx="8130357" cy="5776360"/>
            <a:chOff x="1035693" y="406856"/>
            <a:chExt cx="8130357" cy="5776360"/>
          </a:xfrm>
        </p:grpSpPr>
        <p:pic>
          <p:nvPicPr>
            <p:cNvPr id="3" name="Picture 2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4" t="2145" r="3594"/>
            <a:stretch/>
          </p:blipFill>
          <p:spPr>
            <a:xfrm>
              <a:off x="1035693" y="406856"/>
              <a:ext cx="4935701" cy="577636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3647" y="406856"/>
              <a:ext cx="3595816" cy="1371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3647" y="1812019"/>
              <a:ext cx="3602403" cy="13716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49841" y="3208277"/>
              <a:ext cx="3591549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303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</dc:creator>
  <cp:lastModifiedBy>Teresa</cp:lastModifiedBy>
  <cp:revision>12</cp:revision>
  <dcterms:created xsi:type="dcterms:W3CDTF">2017-03-07T17:32:34Z</dcterms:created>
  <dcterms:modified xsi:type="dcterms:W3CDTF">2017-03-09T05:11:08Z</dcterms:modified>
</cp:coreProperties>
</file>