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549" r:id="rId4"/>
    <p:sldId id="551" r:id="rId5"/>
    <p:sldId id="563" r:id="rId6"/>
    <p:sldId id="5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258"/>
            <p14:sldId id="549"/>
            <p14:sldId id="551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01C54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Transformación y Análisis de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Transformación</a:t>
            </a:r>
            <a:r>
              <a:rPr lang="en-US" sz="1400" b="1" dirty="0">
                <a:solidFill>
                  <a:srgbClr val="FF0000"/>
                </a:solidFill>
              </a:rPr>
              <a:t>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Medias </a:t>
            </a:r>
            <a:r>
              <a:rPr lang="en-US" sz="1400" b="1" noProof="1">
                <a:solidFill>
                  <a:srgbClr val="FF0000"/>
                </a:solidFill>
              </a:rPr>
              <a:t>Móviles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Análisis</a:t>
            </a:r>
            <a:r>
              <a:rPr lang="en-US" sz="1400" dirty="0"/>
              <a:t>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Nº2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Revisión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Creación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r>
              <a:rPr lang="en-US" sz="1400" dirty="0"/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la </a:t>
            </a:r>
            <a:r>
              <a:rPr lang="en-US" sz="1400" dirty="0" err="1"/>
              <a:t>resolución</a:t>
            </a:r>
            <a:r>
              <a:rPr lang="en-US" sz="1400" dirty="0"/>
              <a:t> temporal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54054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Transformación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3586985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3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Creación de la serie Temporal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2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Tener la serie de PM2.5 limpia junto con las posibles regresoras.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Visualizar las series en su conjunto.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Hacer el reindexado de la serie a la medida que sea mejor.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/>
              <a:t>Crear las variables derivadas de PM2.5 con: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/>
              <a:t>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 err="1"/>
              <a:t>Moving</a:t>
            </a:r>
            <a:r>
              <a:rPr lang="es-ES" dirty="0"/>
              <a:t> </a:t>
            </a:r>
            <a:r>
              <a:rPr lang="es-ES" dirty="0" err="1"/>
              <a:t>Average</a:t>
            </a:r>
            <a:endParaRPr lang="es-ES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 err="1"/>
              <a:t>Lag</a:t>
            </a:r>
            <a:r>
              <a:rPr lang="es-ES" dirty="0"/>
              <a:t> 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12757</TotalTime>
  <Words>239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67</cp:revision>
  <dcterms:created xsi:type="dcterms:W3CDTF">2020-01-17T12:48:37Z</dcterms:created>
  <dcterms:modified xsi:type="dcterms:W3CDTF">2021-03-24T13:45:16Z</dcterms:modified>
</cp:coreProperties>
</file>