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034ed47f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034ed47f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d3b0a30c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d3b0a30c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d3b0a30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d3b0a30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3b0a30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3b0a30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d3b0a30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d3b0a30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d3b0a30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d3b0a30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034ed47f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034ed47f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034ed47f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034ed47f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XP0l01-Kuzlscpg9HBClrX3W1UO5nqTS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World’s Highest Jumping Robot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Junlin Chen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Sanskar Nalkande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Jumping Robot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813" y="1416513"/>
            <a:ext cx="3483570" cy="18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69525" y="1572350"/>
            <a:ext cx="5191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Hybrid Tension-Compression Jumping Robot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Methodology</a:t>
            </a:r>
            <a:r>
              <a:rPr lang="en" sz="1800"/>
              <a:t>: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-DisMech DER Simulation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Goal</a:t>
            </a:r>
            <a:r>
              <a:rPr lang="en" sz="1800"/>
              <a:t>: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-Simulation matches real motion</a:t>
            </a:r>
            <a:br>
              <a:rPr lang="en" sz="1800"/>
            </a:br>
            <a:r>
              <a:rPr lang="en" sz="1800"/>
              <a:t>	-Easy change of parameters and geometry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300" y="2647412"/>
            <a:ext cx="1366951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1601" y="4214225"/>
            <a:ext cx="3392676" cy="7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Limb and Joint Construction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Dismech rod simulation in 3D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 = 1.45mm, E = 131GPa[2]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9 limbs and 9 joints(more to add)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Joint as single elastic body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0.03x0.03x0.3m in size[1]</a:t>
            </a:r>
            <a:endParaRPr sz="16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400" y="1718425"/>
            <a:ext cx="2236251" cy="28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Application and Fixtures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50" y="2190500"/>
            <a:ext cx="2236251" cy="288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80000"/>
              </a:srgbClr>
            </a:outerShdw>
          </a:effectLst>
        </p:spPr>
      </p:pic>
      <p:cxnSp>
        <p:nvCxnSpPr>
          <p:cNvPr id="88" name="Google Shape;88;p16"/>
          <p:cNvCxnSpPr/>
          <p:nvPr/>
        </p:nvCxnSpPr>
        <p:spPr>
          <a:xfrm>
            <a:off x="1731500" y="1640550"/>
            <a:ext cx="0" cy="931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/>
          <p:nvPr/>
        </p:nvSpPr>
        <p:spPr>
          <a:xfrm>
            <a:off x="1689250" y="4457775"/>
            <a:ext cx="139200" cy="1566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210925" y="1863850"/>
            <a:ext cx="395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245625" y="500925"/>
            <a:ext cx="41664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Center edge of bottom cross is fixed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Force in the downward z direction </a:t>
            </a:r>
            <a:r>
              <a:rPr lang="en" sz="1600">
                <a:solidFill>
                  <a:schemeClr val="dk2"/>
                </a:solidFill>
              </a:rPr>
              <a:t>uniformly</a:t>
            </a:r>
            <a:r>
              <a:rPr lang="en" sz="1600">
                <a:solidFill>
                  <a:schemeClr val="dk2"/>
                </a:solidFill>
              </a:rPr>
              <a:t> distributed at top cross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Expected a constant application of force throughout time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1970275" y="1753475"/>
            <a:ext cx="0" cy="931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/>
          <p:nvPr/>
        </p:nvCxnSpPr>
        <p:spPr>
          <a:xfrm>
            <a:off x="1552950" y="1753475"/>
            <a:ext cx="0" cy="931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>
            <a:off x="1969825" y="1590700"/>
            <a:ext cx="900" cy="873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 flipH="1">
            <a:off x="1460000" y="1599850"/>
            <a:ext cx="12300" cy="855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 title="2023111617223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227350"/>
            <a:ext cx="6554875" cy="4916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Progress &amp; Challenges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186825" y="1543313"/>
            <a:ext cx="4645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Z component force issue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Elastic bands(30.5x2mm)[1] addition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Ground contact rather than fixtures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Realistic</a:t>
            </a:r>
            <a:r>
              <a:rPr lang="en" sz="1600"/>
              <a:t> way to apply force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Compute the total elastic energy stored[3]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Actuation?</a:t>
            </a:r>
            <a:endParaRPr sz="16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00" y="1505700"/>
            <a:ext cx="2446076" cy="3151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/>
          <p:nvPr/>
        </p:nvCxnSpPr>
        <p:spPr>
          <a:xfrm flipH="1">
            <a:off x="2037470" y="2898168"/>
            <a:ext cx="10200" cy="11970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/>
          <p:nvPr/>
        </p:nvCxnSpPr>
        <p:spPr>
          <a:xfrm rot="10800000">
            <a:off x="1668770" y="2499187"/>
            <a:ext cx="378900" cy="518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8"/>
          <p:cNvCxnSpPr/>
          <p:nvPr/>
        </p:nvCxnSpPr>
        <p:spPr>
          <a:xfrm flipH="1">
            <a:off x="1678454" y="2987944"/>
            <a:ext cx="339300" cy="6084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/>
          <p:nvPr/>
        </p:nvCxnSpPr>
        <p:spPr>
          <a:xfrm rot="10800000">
            <a:off x="1678752" y="2389390"/>
            <a:ext cx="378900" cy="5886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 flipH="1">
            <a:off x="1648587" y="2948047"/>
            <a:ext cx="429000" cy="448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 flipH="1" rot="10800000">
            <a:off x="2067633" y="2399209"/>
            <a:ext cx="299400" cy="568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/>
          <p:nvPr/>
        </p:nvCxnSpPr>
        <p:spPr>
          <a:xfrm>
            <a:off x="2087568" y="2958028"/>
            <a:ext cx="289500" cy="638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 flipH="1" rot="10800000">
            <a:off x="2047670" y="2559187"/>
            <a:ext cx="349200" cy="458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2077587" y="2997925"/>
            <a:ext cx="289500" cy="768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8"/>
          <p:cNvSpPr/>
          <p:nvPr/>
        </p:nvSpPr>
        <p:spPr>
          <a:xfrm>
            <a:off x="1299382" y="4234906"/>
            <a:ext cx="1466400" cy="682200"/>
          </a:xfrm>
          <a:prstGeom prst="parallelogram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 rot="10800000">
            <a:off x="2027570" y="2030212"/>
            <a:ext cx="20100" cy="897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/>
          <p:nvPr/>
        </p:nvCxnSpPr>
        <p:spPr>
          <a:xfrm flipH="1">
            <a:off x="2047752" y="2030326"/>
            <a:ext cx="9900" cy="818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 txBox="1"/>
          <p:nvPr/>
        </p:nvSpPr>
        <p:spPr>
          <a:xfrm>
            <a:off x="1605925" y="4392425"/>
            <a:ext cx="525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Ground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Future Improvements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698175" y="17312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Recurve vs. normal bow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Higher specific elastic energy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Need to build from vertices rather than limbs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Change natural curvature in DisMech</a:t>
            </a:r>
            <a:endParaRPr sz="16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75" y="1425624"/>
            <a:ext cx="1495400" cy="20007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81000"/>
              </a:srgbClr>
            </a:outerShdw>
          </a:effectLst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025" y="2662925"/>
            <a:ext cx="3007452" cy="2245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505700"/>
            <a:ext cx="8458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[1] E. W. Hawkes et al., "Engineered Jumpers Overcome Biological Limits via Work Multiplication," </a:t>
            </a:r>
            <a:r>
              <a:rPr i="1" lang="en" sz="1100"/>
              <a:t>Nature News,</a:t>
            </a:r>
            <a:r>
              <a:rPr lang="en" sz="1100"/>
              <a:t> Apr. 27, 2022.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[2] </a:t>
            </a:r>
            <a:r>
              <a:rPr lang="en" sz="1100"/>
              <a:t>ACP Composites, "Solid Carbon Rod All Series PDS," No.49881, Oct.2019.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[3] M. Khalid Jawed, Class Lecture, Topic: "Networks of Beams." Module 17, University of California, Los Angeles. Oct, 2023.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[4] K. McLaughlin, A. Titus, “Elasticity of Thera-Band Resistance Band,” High Point University., High Point N.C., 2014.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1086350" y="1551575"/>
            <a:ext cx="6797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884850" y="274750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Q&amp;A Time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