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7" r:id="rId17"/>
    <p:sldId id="274" r:id="rId18"/>
    <p:sldId id="276" r:id="rId19"/>
    <p:sldId id="275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>
      <p:cViewPr varScale="1">
        <p:scale>
          <a:sx n="90" d="100"/>
          <a:sy n="90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307059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1847946" y="1557888"/>
        <a:ext cx="2307059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3693594" y="1557888"/>
        <a:ext cx="2307059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5539241" y="1557888"/>
        <a:ext cx="2307059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</a:t>
            </a:r>
            <a:r>
              <a:rPr lang="ru-RU" dirty="0" smtClean="0"/>
              <a:t>взаимодействие групп </a:t>
            </a:r>
            <a:r>
              <a:rPr lang="ru-RU" dirty="0" smtClean="0"/>
              <a:t>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83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</a:t>
            </a:r>
            <a:r>
              <a:rPr lang="ru-RU" dirty="0" smtClean="0"/>
              <a:t>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Асинхронные </a:t>
            </a:r>
            <a:r>
              <a:rPr lang="ru-RU" b="0" baseline="0" dirty="0" smtClean="0"/>
              <a:t>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73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7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Ясно </a:t>
            </a:r>
            <a:r>
              <a:rPr lang="ru-RU" dirty="0" smtClean="0"/>
              <a:t>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</a:t>
            </a:r>
            <a:r>
              <a:rPr lang="ru-RU" baseline="0" dirty="0" smtClean="0"/>
              <a:t>анализа, проектирования</a:t>
            </a:r>
            <a:r>
              <a:rPr lang="ru-RU" baseline="0" dirty="0" smtClean="0"/>
              <a:t>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</a:t>
            </a:r>
            <a:r>
              <a:rPr lang="ru-RU" baseline="0" dirty="0" smtClean="0"/>
              <a:t>менеджмента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вы еще никогда не работали над подобной задачей, то думайте об этом проекте, как о большом и требующем все 4 этапа.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значит ясная архитектура?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3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Представьте</a:t>
            </a:r>
            <a:r>
              <a:rPr lang="ru-RU" baseline="0" dirty="0" smtClean="0"/>
              <a:t>, что к вам пришел заказчик и </a:t>
            </a:r>
            <a:r>
              <a:rPr lang="ru-RU" baseline="0" dirty="0" smtClean="0"/>
              <a:t>сказал: «У меня есть деньги, мне нужно чтобы вы разработали приложение».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11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Выявить</a:t>
            </a:r>
            <a:r>
              <a:rPr lang="ru-RU" baseline="0" dirty="0" smtClean="0"/>
              <a:t> классы и их фундаментальные взаимосвязи</a:t>
            </a:r>
            <a:r>
              <a:rPr lang="en-US" baseline="0" dirty="0" smtClean="0"/>
              <a:t>: CRC</a:t>
            </a:r>
            <a:r>
              <a:rPr lang="ru-RU" baseline="0" dirty="0" smtClean="0"/>
              <a:t> карточки.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Уточнить классы, определив набор операций над ними</a:t>
            </a:r>
            <a:r>
              <a:rPr lang="en-US" baseline="0" dirty="0" smtClean="0"/>
              <a:t>:</a:t>
            </a:r>
            <a:r>
              <a:rPr lang="ru-RU" baseline="0" dirty="0" smtClean="0"/>
              <a:t> основные операции, инспекторы, модификаторы, преобразования, итераторы.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Уточните классы, определив их взаимосвязи: параметризация, наследование и отношение использования.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Определите</a:t>
            </a:r>
            <a:r>
              <a:rPr lang="ru-RU" baseline="0" dirty="0" smtClean="0"/>
              <a:t> интерфейсы: закрытые, открытые и защищенные функции.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Wiki/CMake:How_To_Find_Libraries" TargetMode="External"/><Relationship Id="rId2" Type="http://schemas.openxmlformats.org/officeDocument/2006/relationships/hyperlink" Target="http://www.cmake.org/cmake/help/ctest2.6do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98" y="1890518"/>
            <a:ext cx="8516647" cy="390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transmit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653" y="228600"/>
            <a:ext cx="6052199" cy="638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5277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5213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методы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Адаптивное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xmlns="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 еще почитать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«Приёмы </a:t>
            </a:r>
            <a:r>
              <a:rPr lang="ru-RU" sz="2400" dirty="0"/>
              <a:t>объектно-ориентированного проектирования. Паттерны </a:t>
            </a:r>
            <a:r>
              <a:rPr lang="ru-RU" sz="2400" dirty="0" smtClean="0"/>
              <a:t>проектирования</a:t>
            </a:r>
            <a:r>
              <a:rPr lang="ru-RU" sz="2400" dirty="0"/>
              <a:t>» «Банда четырёх»: Эрих Гамма, Ричард Хелм, Ральф Джонсон, Джон </a:t>
            </a:r>
            <a:r>
              <a:rPr lang="ru-RU" sz="2400" dirty="0" smtClean="0"/>
              <a:t>Влиссидс</a:t>
            </a:r>
          </a:p>
          <a:p>
            <a:r>
              <a:rPr lang="ru-RU" sz="2400" dirty="0" smtClean="0"/>
              <a:t>«Паттерны проектирования» Эрик и Элизабет Фримен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70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07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6096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http://www.cmake.org/Wiki/CMake:How_To_Find_Libraries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993815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интерфейс для 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618</Words>
  <Application>Microsoft Office PowerPoint</Application>
  <PresentationFormat>Экран (4:3)</PresentationFormat>
  <Paragraphs>120</Paragraphs>
  <Slides>20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Слайд 6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последовательности</vt:lpstr>
      <vt:lpstr>Слайд 16</vt:lpstr>
      <vt:lpstr>Слайд 17</vt:lpstr>
      <vt:lpstr>Что бы еще почитать</vt:lpstr>
      <vt:lpstr>Слайд 19</vt:lpstr>
      <vt:lpstr>CMake Finder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Marozau</cp:lastModifiedBy>
  <cp:revision>103</cp:revision>
  <dcterms:created xsi:type="dcterms:W3CDTF">2013-11-21T10:20:43Z</dcterms:created>
  <dcterms:modified xsi:type="dcterms:W3CDTF">2013-11-25T17:55:17Z</dcterms:modified>
</cp:coreProperties>
</file>