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8288000" cy="10287000"/>
  <p:notesSz cx="6858000" cy="9144000"/>
  <p:embeddedFontLst>
    <p:embeddedFont>
      <p:font typeface="Antic" panose="020B0604020202020204" charset="0"/>
      <p:regular r:id="rId12"/>
    </p:embeddedFont>
    <p:embeddedFont>
      <p:font typeface="Antic Bold" panose="020B0604020202020204" charset="0"/>
      <p:regular r:id="rId13"/>
    </p:embeddedFont>
    <p:embeddedFont>
      <p:font typeface="Antic Italics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ming Soon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43:55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17:36:13.1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3656 82,'-1225'0,"1195"2,0 1,0 2,-57 16,-20 3,-30-8,0-6,-195-10,421-1,-259-7,-243-42,268 27,-266-36,275 46,-147 5,243 9,8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6:28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3174 236 24575,'847'0'0,"-1132"-20"0,-2 0 0,234 21 0,-1 3 0,-77 15 0,46-8 0,-2-4 0,-151-7 0,98-2 0,87 2 0,40 0 0,40 0 0,96 2 0,153-5 0,-245-2 0,1-1 0,-1-1 0,-1-2 0,44-19 0,-37 14 0,1 1 0,46-9 0,-9 14 0,107 2 0,-163 6 0,-840 1 0,469-1 0,1784 0 0,-1362-4 0,91-16 0,-70 7 0,115-21 0,-174 28 0,78-22 0,-77 18 0,-100 7 0,7 11 0,-79 21 0,-40 5 0,83-20 0,-102 28 0,62-16 0,-12 3 0,89-13 0,0-2 0,-1-4 0,0-1 0,-74 0 0,100-7 0,0 1 0,0 2 0,0 2 0,-38 12 0,26-6 0,-55 7 0,-13-1 0,59-9 0,-76 5 0,-30-16 0,99-2 0,-1 3 0,-82 11 0,112-4 0,-56 19 0,60-16 0,0-1 0,-52 8 0,28-9 0,0 2 0,-70 23 0,61-14 0,0-4 0,-1-2 0,-1-2 0,0-4 0,-97-1 0,59-8 0,-148 3 0,206 5 0,0 2 0,-53 17 0,48-12 0,-59 9 0,96-20 0,-13 1 0,22-2 0,14-1 0,337-25 0,-208 11 0,4 0 0,313-15 0,-447 29 0,40 1 0,0-2 0,90-13 0,-58 0 0,-23 4 0,93-28 0,18-6 0,-82 24 0,436-112 0,-343 92 0,-49 12 0,-116 22 0,-23 3 0,-31 1 0,-179 25 0,104-7 0,-897 116-1093,184-22 987,674-91 106,-231 0 0,375-20 109,1 2 1,-1-1 0,1 1-1,-1 0 1,1 0-1,-1 1 1,-8 3 0,15-5-87,0 1 1,0 0 0,-1-1 0,1 1-1,0 0 1,0-1 0,0 1 0,0 0 0,0 0-1,0 0 1,0 0 0,0 0 0,0 0-1,0 1 1,0-1 0,1 0 0,-1 0-1,0 3 1,0-3-31,1 1 1,0 0-1,0 0 0,0-1 0,1 1 0,-1 0 1,0 0-1,1 0 0,-1-1 0,1 1 1,-1 0-1,1-1 0,0 1 0,0-1 0,0 1 1,0-1-1,0 1 0,2 2 0,3 2 7,0 0 0,0 0 0,0-1 0,1 0 0,-1 0 0,1 0 0,1-1 0,-1 0 0,0-1 0,17 6 0,0-1 0,0-2 0,34 5 0,-1-5 0,-1-1 0,80-6 0,114-20 0,-4 0 0,578 15 0,-465 8 0,39-2 0,-2348 0-1141,1796 1 1102,1 6-1,-181 32 1,254-24 658,-112 5 0,168-15-599,24-5-20,0 1 0,0-1 0,0 0 0,0 1 0,0-1 1,1 0-1,-1 1 0,0-1 0,0 1 0,0-1 0,0 0 0,1 1 0,-1-1 0,0 0 0,0 0 1,1 1-1,-1-1 0,0 0 0,0 0 0,1 1 0,-1-1 0,0 0 0,1 0 0,-1 0 0,0 1 0,1-1 1,-1 0-1,1 0 0,-1 0 0,0 0 0,1 0 0,50 17-2,50 4 2,132 11 0,-29-6 0,242 45 0,-159-30 0,-164-28-1365,-90-12-5461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40:03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40:09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2502 284 24575,'-255'0'0,"314"-16"0,-13 1 0,696-166-876,-576 152 755,0 8 0,270-1 0,-425 22 133,6 0 27,-1 1 0,1 0 0,-1 1 0,28 6 0,-42-8-3,-1 1 1,0-1 0,1 1 0,-1-1-1,0 0 1,1 1 0,-1 0-1,0-1 1,1 1 0,-1 0 0,0 0-1,0 0 1,0 0 0,0 0 0,0 0-1,0 0 1,0 0 0,0 0-1,0 0 1,-1 0 0,1 1 0,0-1-1,-1 0 1,2 3 0,-3-2-27,1 0 1,0 0 0,-1 0-1,1-1 1,0 1 0,-1 0-1,0 0 1,0-1-1,1 1 1,-1 0 0,0-1-1,0 1 1,0-1 0,-1 1-1,1-1 1,-2 2-1,-7 7-26,-1-1-1,-1 0 1,-23 13-1,-416 202 24,-14-43-1234,145-73 1105,-339 67 0,567-155 141,-379 76-61,354-79 131,-1-4 0,-126-4 0,162-13 971,-56 2-900,136 2-160,1 0 0,-1 0 0,0 0 0,0 1 0,1-1 0,-1 0 0,0 0 0,1 1 0,-1 0 0,0-1 0,1 1 0,-1 0 0,1-1 0,-1 1 0,1 0 0,-1 0 0,-1 3 0,2-3 0,1-1 0,-1 1 0,1 0 0,0 0 0,0 0 0,-1 0 0,1 0 0,0 0 0,0 0 0,0 0 0,0 0 0,0 0 0,0 0 0,1 0 0,-1 0 0,0 0 0,0 0 0,1 0 0,-1 0 0,0 0 0,1-1 0,-1 1 0,2 1 0,4 8 0,1-1 0,1 0 0,0 0 0,11 10 0,-1-1 0,28 31 0,-31-35 0,0 1 0,-1 0 0,-1 1 0,-1 1 0,-1 0 0,11 19 0,-21-33 0,0 1 0,0-1 0,0 1 0,0-1 0,-1 1 0,0-1 0,1 1 0,-1-1 0,0 1 0,-1-1 0,1 1 0,-1-1 0,1 1 0,-1-1 0,0 0 0,0 1 0,-1-1 0,1 0 0,-1 0 0,1 1 0,-1-1 0,0-1 0,0 1 0,0 0 0,-1 0 0,1-1 0,-5 4 0,-8 7 0,-1 0 0,-1-1 0,-31 17 0,26-17 0,-274 141 0,-16-21 0,195-83 0,41-24 0,65-20 0,16-3 0,28-2 0,-24-1 0,56 0-1365,8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42:26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5359 526 24575,'2'3'0,"1"0"0,-1 0 0,1 0 0,-1-1 0,1 1 0,0 0 0,0-1 0,0 0 0,0 0 0,0 0 0,1 0 0,-1 0 0,0-1 0,1 1 0,0-1 0,-1 0 0,1 0 0,0 0 0,7 0 0,7 0 0,1 0 0,35-5 0,-23 2 0,61 0 0,-42 1 0,1-1 0,77-14 0,-76 6 0,0 3 0,55-1 0,106 8 0,-105 2 0,-108-2 0,0 0 0,0 0 0,0 0 0,0 0 0,0 0 0,0 0 0,-1 0 0,1 0 0,0 0 0,0 0 0,0 0 0,0 0 0,0 0 0,0 0 0,0 0 0,0 1 0,0-1 0,0 0 0,0 0 0,0 0 0,0 0 0,0 0 0,0 0 0,0 0 0,0 0 0,0 0 0,0 0 0,0 0 0,0 1 0,0-1 0,0 0 0,0 0 0,0 0 0,0 0 0,0 0 0,0 0 0,0 0 0,0 0 0,0 0 0,0 0 0,0 0 0,0 0 0,0 1 0,0-1 0,0 0 0,1 0 0,-1 0 0,0 0 0,-15 7 0,-23 6 0,-39 5 0,-148 56 0,-217 87 0,346-134 0,-43 16 0,23-7 0,7-3 0,77-21 0,-2 0 0,0-3 0,0 0 0,0-2 0,-52 3 0,1126-16 0,-592 8 0,-293 0 0,178-5 0,-186-16 0,19-1 0,-94 15 0,78-15 0,-99 13 0,1 1 0,62 3 0,-192 6 0,0 3 0,-86 17 0,-174 49 0,247-51 0,43-10 0,-576 122 0,-801 104 0,1185-201 0,107-14 0,-208 8 0,-485-33 0,761-1 0,0-2 0,-113-26 0,62 2 0,68 16 0,-1 2 0,-64-7 0,-253 15 0,193 6 0,154-2 0,0 1 0,0 0 0,0 2 0,0 0 0,0 1 0,0 1 0,1 0 0,0 2 0,0 0 0,1 1 0,-30 18 0,14-9 0,0-1 0,-48 16 0,36-16 0,16-5 0,-2-2 0,1-1 0,-1-2 0,-56 5 0,-126-9 0,135-3 0,43-1 0,1-2 0,-44-9 0,38 5 0,-47-3 0,55 11 0,1 1 0,-1 2 0,1 2 0,0 0 0,0 2 0,-56 21 0,14-7 0,-50 19 0,58-17 0,-120 27 0,185-50 0,-37 6 0,-50 2 0,261-8 0,95-3 0,-227-2 0,-1-2 0,59-17 0,47-9 0,-34 24 0,185 7 0,-252 3 0,-467-1 0,234 1 0,275-6 0,-1-4 0,157-37 0,-169 31 0,330-102 0,-108 25 0,-145 53 0,270-81 0,-328 88 0,392-156 0,169-143 0,-147 70 0,15 27 0,-419 195 0,1 5 0,120-23 0,-154 44 0,1 3 0,0 3 0,0 3 0,91 7 0,-17 17 0,25 2 0,-125-20 0,0 2 0,0 1 0,-1 3 0,59 18 0,-57-7 0,0 3 0,50 32 0,-14-7 0,-75-43 0,10 5 0,-1 0 0,0 2 0,0 0 0,15 14 0,-27-21 0,-1 1 0,0-1 0,0 1 0,0 0 0,-1 0 0,1 0 0,-1 1 0,0-1 0,-1 1 0,0 0 0,0-1 0,0 1 0,0 0 0,-1 0 0,0 0 0,0 1 0,0 8 0,-2-4 0,0-1 0,0 1 0,-1 0 0,-1-1 0,1 0 0,-2 1 0,1-1 0,-1 0 0,-1-1 0,0 1 0,0-1 0,-13 17 0,-7 4 0,-2 0 0,-35 31 0,42-43 0,-419 338 0,223-190 0,-11 19 0,-88 69 0,195-153 0,53-43 0,35-36 0,25-18 0,1 0 0,0 0 0,0 1 0,0 0 0,0 0 0,-9 11 0,15-15 0,0-1 0,0 1 0,0-1 0,0 1 0,1-1 0,-1 1 0,0-1 0,0 1 0,1-1 0,-1 0 0,0 1 0,0-1 0,1 1 0,-1-1 0,0 0 0,1 1 0,-1-1 0,1 0 0,-1 1 0,0-1 0,1 0 0,-1 0 0,1 1 0,-1-1 0,1 0 0,-1 0 0,1 0 0,-1 0 0,1 0 0,-1 0 0,1 1 0,-1-1 0,1 0 0,-1 0 0,1-1 0,-1 1 0,1 0 0,-1 0 0,1 0 0,26 2 0,-27-2 0,85 2 0,-1-3 0,1-4 0,137-27 0,-96-8 0,-124 40 0,-1 0 0,0-1 0,1 1 0,-1-1 0,0 1 0,1-1 0,-1 0 0,0 1 0,0-1 0,1 0 0,-1 0 0,0 0 0,0 0 0,0 0 0,0 0 0,0 0 0,-1 0 0,2-2 0,-2 2 0,0 1 0,0-1 0,0 0 0,0 1 0,0-1 0,-1 0 0,1 1 0,0-1 0,0 1 0,-1-1 0,1 0 0,-1 1 0,1-1 0,0 1 0,-1-1 0,1 1 0,-1-1 0,1 1 0,-1-1 0,0 1 0,1 0 0,-1-1 0,1 1 0,-1 0 0,-1-1 0,-8-4 0,0 1 0,-1 1 0,-13-4 0,20 6 0,-46-10 0,0 2 0,-84-4 0,-104 11 0,164 3 0,61-1 0,-33-1 0,43 1 0,0-1 0,0 1 0,0-1 0,1 1 0,-1-1 0,0 0 0,0 0 0,1 0 0,-1-1 0,1 1 0,-1 0 0,-2-3 0,5 4 0,0 0 0,0 0 0,-1-1 0,1 1 0,0 0 0,0 0 0,0 0 0,0 0 0,0 0 0,0-1 0,-1 1 0,1 0 0,0 0 0,0 0 0,0-1 0,0 1 0,0 0 0,0 0 0,0 0 0,0-1 0,0 1 0,0 0 0,0 0 0,0 0 0,0-1 0,0 1 0,0 0 0,0 0 0,0 0 0,0 0 0,0-1 0,0 1 0,1 0 0,-1 0 0,0 0 0,0-1 0,0 1 0,0 0 0,0 0 0,0 0 0,1 0 0,-1 0 0,0-1 0,0 1 0,0 0 0,14-6 0,14 0 0,94-11 0,152-12 0,-258 29 0,-1-1 0,0 0 0,0-2 0,0 0 0,0 0 0,18-8 0,-28 10 0,-1-1 0,0 0 0,0 0 0,0 0 0,0-1 0,0 1 0,0-1 0,-1 0 0,1 0 0,-1 0 0,0-1 0,0 1 0,0-1 0,0 1 0,-1-1 0,0 0 0,1 0 0,-2 0 0,1-1 0,0 1 0,-1 0 0,1-1 0,-1 1 0,-1-1 0,2-4 0,-3 5 0,1-1 0,0 1 0,-1-1 0,0 1 0,0-1 0,0 1 0,-1 0 0,1-1 0,-1 1 0,0 0 0,0 0 0,-1 0 0,1 1 0,-6-7 0,-5-5 0,0 1 0,-17-14 0,15 15 0,1 0 0,-1 1 0,-1 1 0,1 1 0,-31-16 0,-71-22 0,28 13 0,69 25-1365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44:14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1792 1342 24575,'4'0'0,"0"-1"0,0 0 0,0 0 0,-1 0 0,1 0 0,0-1 0,0 1 0,-1-1 0,1 0 0,-1 0 0,1 0 0,3-4 0,5-3 0,77-52 0,88-80 0,70-85 0,-8 7 0,-233 214 0,0 0 0,-1 0 0,0-1 0,0 1 0,0-1 0,6-12 0,-10 16 0,0 0 0,0 1 0,-1-1 0,1 0 0,-1 1 0,1-1 0,-1 0 0,0 0 0,0 0 0,0 1 0,0-1 0,0 0 0,0 0 0,0 0 0,-1 0 0,1 1 0,0-1 0,-1 0 0,0 1 0,1-1 0,-1 0 0,0 1 0,0-1 0,0 0 0,0 1 0,0 0 0,0-1 0,0 1 0,-1 0 0,1-1 0,0 1 0,-1 0 0,-2-2 0,-5-2 0,-1 0 0,1 0 0,-1 0 0,0 2 0,0-1 0,0 1 0,-1 1 0,1-1 0,-1 2 0,-12-1 0,-10 0 0,0 2 0,-36 4 0,-42 11 0,1 5 0,1 4 0,1 5 0,-122 50 0,41 0 0,-244 142 0,347-172 0,1 3 0,-143 118 0,193-139 0,-196 181 0,199-177 0,-40 59 0,9-12 0,-5 6 0,-96 163 0,153-234 0,0 0 0,20-29 0,33-40 0,2 2 0,3 2 0,52-42 0,-18 16 0,527-459 0,-593 522 0,0 0 0,-1-1 0,15-14 0,-26 23 0,-1 1 0,0-1 0,1 1 0,-1-1 0,0 0 0,-1 0 0,1 0 0,0 0 0,-1 0 0,0 0 0,1-1 0,-1 1 0,0 0 0,-1 0 0,1-1 0,-1 1 0,1-7 0,-2 8 0,1 0 0,-1 1 0,0-1 0,1 0 0,-1 0 0,0 1 0,0-1 0,0 0 0,0 1 0,-1-1 0,1 1 0,0 0 0,-1-1 0,1 1 0,-1 0 0,1 0 0,-1 0 0,1 0 0,-1 0 0,0 0 0,0 0 0,1 0 0,-1 1 0,0-1 0,-3 0 0,-6-1 0,0 0 0,0 0 0,-13 0 0,23 2 0,-69-1 0,1 2 0,-108 16 0,153-14 0,24-3 0,0 0 0,0 0 0,0 0 0,0 0 0,0 0 0,0 0 0,0 0 0,0-1 0,0 1 0,0 0 0,0 0 0,0 0 0,0 0 0,0 0 0,0 0 0,0 0 0,0 0 0,0 0 0,0 0 0,0 0 0,0 0 0,0 0 0,0 0 0,0 0 0,-1 0 0,1-1 0,0 1 0,0 0 0,0 0 0,0 0 0,0 0 0,0 0 0,0 0 0,0 0 0,0 0 0,0 0 0,0 0 0,34-11 0,-2 1 0,440-131 0,-240 77 0,-198 56 0,1 2 0,0 1 0,0 2 0,38 1 0,64-6 0,60-14 0,-74 10 0,151-34 0,-49-2 0,87-23 0,-305 69 0,87-21 0,-83 20 0,0 2 0,1-1 0,-1 1 0,1 1 0,22 2 0,-34-2 0,0 0 0,1 0 0,-1 0 0,0 0 0,0 0 0,1 0 0,-1 0 0,0 0 0,0 0 0,1 0 0,-1 0 0,0 1 0,0-1 0,0 0 0,1 0 0,-1 0 0,0 0 0,0 0 0,0 0 0,1 1 0,-1-1 0,0 0 0,0 0 0,0 0 0,0 0 0,1 1 0,-1-1 0,0 0 0,0 0 0,0 0 0,0 1 0,0-1 0,0 0 0,0 0 0,0 1 0,0-1 0,0 0 0,0 0 0,0 0 0,0 1 0,0-1 0,0 0 0,0 0 0,0 1 0,0-1 0,0 0 0,0 0 0,0 1 0,0-1 0,0 0 0,0 0 0,0 0 0,0 1 0,-1-1 0,1 0 0,0 0 0,0 0 0,0 1 0,0-1 0,-1 0 0,1 0 0,0 0 0,-15 12 0,-24 8 0,0-3 0,-1 0 0,-1-3 0,-46 10 0,-21 3 0,-1-6 0,-1-4 0,-193 5 0,302-22 0,-1 0 0,0 1 0,0-1 0,1 0 0,-1 0 0,0-1 0,0 1 0,1 0 0,-1 0 0,0-1 0,1 1 0,-1-1 0,0 0 0,1 1 0,-1-1 0,1 0 0,-1 0 0,-2-2 0,9-6 0,15 0 0,1 3 0,-9 3 0,0 0 0,0-1 0,0-1 0,0 0 0,-1-1 0,16-10 0,-26 16 0,-1 0 0,1-1 0,0 1 0,0-1 0,-1 1 0,1-1 0,-1 1 0,1-1 0,0 1 0,-1-1 0,1 0 0,-1 1 0,1-1 0,-1 0 0,0 1 0,1-1 0,-1 0 0,0 0 0,1 1 0,-1-1 0,0 0 0,0 0 0,0 0 0,0 1 0,0-1 0,0 0 0,0 0 0,0 0 0,0-1 0,-1 1 0,0 0 0,0 0 0,0 0 0,0 0 0,0 0 0,0 0 0,-1 0 0,1 0 0,0 0 0,0 1 0,-1-1 0,1 0 0,-1 1 0,-2-1 0,-8-2 0,-1 0 0,-22-1 0,-407 0 0,314 6 0,250-4 0,1-6 0,-1-6 0,202-48 0,-274 51 0,-32 8 0,-1-1 0,1-1 0,0 0 0,-1-1 0,0-1 0,-1 0 0,17-11 0,-1-1 0,1 1 0,0 2 0,1 2 0,1 1 0,60-15 0,-36 11 0,28-6 0,2 3 0,0 5 0,1 3 0,0 4 0,95 5 0,-134 2 0,-32-1 0,-1 2 0,1 0 0,-1 1 0,1 1 0,-1 0 0,26 8 0,-42-10 0,-1 0 0,1 1 0,0-1 0,-1 1 0,0-1 0,1 1 0,-1 0 0,1-1 0,-1 1 0,0 0 0,1 0 0,-1 0 0,0 0 0,0 0 0,0 0 0,0 1 0,0-1 0,0 0 0,0 0 0,0 1 0,0-1 0,-1 1 0,1-1 0,-1 1 0,1-1 0,-1 1 0,1-1 0,-1 1 0,0-1 0,0 1 0,0-1 0,0 1 0,0-1 0,0 1 0,0 0 0,0-1 0,0 1 0,-1-1 0,1 1 0,-1-1 0,0 2 0,-2 3 0,-1 0 0,1-1 0,-1 0 0,0 1 0,0-2 0,-1 1 0,0 0 0,1-1 0,-8 5 0,-26 17 0,-1-3 0,0-1 0,-58 23 0,-134 39 0,-149 16 0,260-72 0,-392 58 0,331-62 0,148-16 0,33-8 0,0 0 0,-1 0 0,1 0 0,0 0 0,-1 0 0,1 0 0,0 0 0,0 0 0,-1 0 0,1 0 0,0 0 0,0 0 0,-1 1 0,1-1 0,0 0 0,0 0 0,-1 0 0,1 0 0,0 0 0,0 1 0,0-1 0,-1 0 0,1 0 0,0 1 0,0-1 0,0 0 0,0 0 0,0 1 0,-1-1 0,1 0 0,0 0 0,0 1 0,0-1 0,0 0 0,0 0 0,0 1 0,0-1 0,0 0 0,0 1 0,0-1 0,0 0 0,0 0 0,0 1 0,14 6 0,23 1 0,84 4 0,99 15 0,-176-19 0,-1 1 0,-1 3 0,46 19 0,-3 11 0,-61-28 0,1-2 0,30 12 0,-45-21 0,0 0 0,0-1 0,0 0 0,0-1 0,0 0 0,1 0 0,-1-1 0,0-1 0,17-2 0,16-7 0,0-3 0,0-1 0,-2-2 0,51-28 0,-2 2 0,-84 40 0,-1-1 0,0 1 0,0-1 0,-1 0 0,1 0 0,-1-1 0,1 1 0,-1-1 0,0 0 0,0 0 0,-1 0 0,7-10 0,-9 11 0,1 0 0,-1 0 0,0 0 0,0-1 0,0 1 0,-1 0 0,1-1 0,-1 1 0,1-1 0,-1 1 0,0 0 0,-1-1 0,1 1 0,0-1 0,-1 1 0,0 0 0,0 0 0,0-1 0,0 1 0,-1 0 0,1 0 0,-3-4 0,-2-1 0,1 0 0,-1 1 0,-1 0 0,1 0 0,-1 1 0,-1 0 0,1 0 0,-1 0 0,0 1 0,0 0 0,0 1 0,-1 0 0,1 0 0,-15-3 0,-14-4 0,-1 2 0,-45-6 0,66 13 0,-85-14 0,1 5 0,-200 5 0,296 6 0,0 1 0,-1 0 0,1 0 0,0 0 0,0 1 0,0-1 0,0 1 0,-9 5 0,14-7 0,-1 1 0,0-1 0,1 1 0,-1-1 0,0 1 0,1-1 0,-1 1 0,1 0 0,-1-1 0,1 1 0,-1 0 0,1-1 0,-1 1 0,1 0 0,0 0 0,-1-1 0,1 1 0,0 0 0,0 0 0,-1 0 0,1 0 0,0 1 0,1 0 0,-1-1 0,1 1 0,-1-1 0,1 0 0,0 1 0,0-1 0,0 1 0,-1-1 0,1 0 0,0 0 0,1 1 0,-1-1 0,0 0 0,0 0 0,0 0 0,3 1 0,17 12 0,1-1 0,0-1 0,0-1 0,1-1 0,1-1 0,-1-1 0,1-1 0,31 5 0,-52-12 0,1 0 0,-1 0 0,0 0 0,1 0 0,-1 0 0,1-1 0,-1 1 0,0-1 0,0 0 0,1 0 0,-1 0 0,0-1 0,0 1 0,0-1 0,0 1 0,-1-1 0,1 0 0,0 0 0,-1-1 0,1 1 0,-1 0 0,0-1 0,0 1 0,0-1 0,0 0 0,0 0 0,0 0 0,-1 0 0,1 0 0,-1 0 0,2-6 0,-2 5 0,0 0 0,-1 1 0,1-1 0,-1 0 0,0 0 0,1 0 0,-2 0 0,1 0 0,0 0 0,-1 1 0,0-1 0,0 0 0,0 0 0,0 1 0,-1-1 0,1 0 0,-1 1 0,0 0 0,0-1 0,0 1 0,0 0 0,-1 0 0,1 0 0,-1 0 0,0 0 0,0 1 0,-4-4 0,-4 1 0,0-1 0,0 2 0,0-1 0,0 1 0,-1 1 0,1 0 0,-1 1 0,-23-2 0,-103 4 0,98 2 0,25-2 0,0 2 0,1 0 0,-1 0 0,1 1 0,-1 1 0,1 0 0,0 1 0,-22 12 0,32-15 0,0 0 0,0 0 0,0 1 0,1-1 0,-1 1 0,1 0 0,-1 0 0,1 1 0,0-1 0,0 1 0,0-1 0,1 1 0,-1 0 0,1 0 0,0 0 0,0 0 0,0 1 0,1-1 0,0 0 0,-1 1 0,2-1 0,-1 1 0,0 0 0,1-1 0,0 1 0,0-1 0,0 1 0,1 0 0,-1-1 0,1 1 0,2 6 0,1-2 0,-1-1 0,1 1 0,1-1 0,0 0 0,0 0 0,0-1 0,1 1 0,0-1 0,1 0 0,0-1 0,0 0 0,0 0 0,0 0 0,1-1 0,13 7 0,1-1 0,0 0 0,1-2 0,0-1 0,43 10 0,-49-15 0,0-1 0,0-1 0,1 0 0,-1-2 0,1 0 0,-1-1 0,0 0 0,0-1 0,0-2 0,0 1 0,-1-2 0,26-12 0,10-8 0,0-3 0,64-48 0,72-62 0,256-245 0,-419 359 0,6-2 0,-2-2 0,-1-1 0,-1-1 0,32-51 0,-57 80 0,-1 0 0,0 0 0,0 0 0,1 0 0,-2 0 0,1 0 0,0 0 0,0-1 0,-1 1 0,1 0 0,-1-1 0,0 1 0,1 0 0,-1-1 0,0 1 0,-1-4 0,0 5 0,1-1 0,-1 1 0,1 0 0,-1 0 0,0 0 0,0 0 0,0 0 0,1 0 0,-1 0 0,0 1 0,0-1 0,0 0 0,0 0 0,0 1 0,-1-1 0,1 0 0,0 1 0,0-1 0,0 1 0,0 0 0,-1-1 0,0 1 0,-8-1 0,0 0 0,1 1 0,-1 0 0,0 1 0,0 0 0,-14 3 0,-18 6 0,1 1 0,1 2 0,0 2 0,0 2 0,-44 26 0,16-2 0,-119 94 0,145-99 0,1 3 0,3 1 0,1 2 0,2 1 0,2 2 0,2 1 0,2 1 0,-24 54 0,44-80 0,0 0 0,2 1 0,0 0 0,1 0 0,2 0 0,0 0 0,-1 27 0,5-36 0,0 0 0,1-1 0,0 1 0,1 0 0,1-1 0,4 16 0,-5-21 0,1-1 0,0 1 0,0 0 0,1-1 0,0 0 0,0 0 0,0 0 0,1 0 0,0-1 0,0 0 0,9 8 0,-13-12 0,-1 0 0,1-1 0,0 1 0,0 0 0,0 0 0,0-1 0,0 1 0,0 0 0,0-1 0,0 1 0,1-1 0,-1 0 0,0 1 0,0-1 0,0 0 0,0 0 0,1 0 0,-1 0 0,0 1 0,0-2 0,1 1 0,-1 0 0,0 0 0,0 0 0,0-1 0,0 1 0,1 0 0,-1-1 0,0 1 0,1-1 0,0-1 0,0 0 0,0-1 0,-1 1 0,1 0 0,-1 0 0,1-1 0,-1 1 0,0-1 0,0 1 0,0-1 0,0 1 0,0-6 0,2-6 0,-1 0 0,-1 0 0,0-1 0,-1-14 0,-1 23 0,1-1 0,-1 1 0,0-1 0,0 1 0,-1 0 0,0 0 0,0 0 0,0 0 0,-1 0 0,0 0 0,0 1 0,-1-1 0,-6-8 0,5 10 0,1 0 0,-1 0 0,0 1 0,0 0 0,0-1 0,0 2 0,-1-1 0,1 1 0,-1 0 0,1 0 0,-1 0 0,0 1 0,0 0 0,-11-1 0,5 1 0,-1 1 0,0 0 0,1 1 0,-1 1 0,1 0 0,-1 0 0,1 1 0,0 1 0,0 0 0,0 1 0,1 0 0,-1 1 0,1 0 0,1 1 0,-1 0 0,-13 11 0,15-10 0,1 0 0,0 1 0,0 0 0,0 0 0,1 1 0,0 0 0,1 0 0,0 0 0,1 1 0,0 0 0,1 0 0,0 0 0,1 0 0,0 1 0,0 0 0,2-1 0,-2 22 0,4-25 0,-1-1 0,1 1 0,1 0 0,0 0 0,0-1 0,0 1 0,1-1 0,0 0 0,0 1 0,8 9 0,-9-13 0,0 0 0,1-1 0,-1 1 0,1-1 0,0 0 0,0 0 0,0 0 0,1 0 0,-1 0 0,1-1 0,-1 0 0,1 0 0,0 0 0,0 0 0,0 0 0,0-1 0,0 1 0,0-1 0,1 0 0,4 0 0,-6-1 0,-1 0 0,0-1 0,1 1 0,-1-1 0,0 0 0,1 1 0,-1-1 0,0 0 0,0 0 0,0-1 0,0 1 0,0 0 0,0-1 0,0 1 0,0-1 0,-1 0 0,1 1 0,0-1 0,-1 0 0,0 0 0,1 0 0,-1 0 0,0 0 0,0 0 0,0-1 0,0 1 0,0 0 0,-1 0 0,1-1 0,0-3 0,2-9 0,-1-1 0,0 1 0,-1-23 0,-1 32 0,1-7 0,-2-1 0,0 1 0,0 0 0,-1 0 0,0 0 0,-2 0 0,1 0 0,-2 0 0,1 1 0,-9-16 0,8 20 0,-1 0 0,1 0 0,-1 0 0,-1 1 0,0 0 0,0 0 0,0 1 0,-1-1 0,1 2 0,-2-1 0,1 1 0,0 0 0,-1 1 0,-16-6 0,13 6 0,0 0 0,0 1 0,-1 0 0,1 1 0,-1 0 0,1 1 0,-1 1 0,1 0 0,-1 0 0,0 1 0,-20 5 0,25-4 0,1 1 0,0 0 0,-1 0 0,1 0 0,0 1 0,1 0 0,-1 0 0,1 1 0,-1 0 0,1 0 0,1 0 0,-1 1 0,1 0 0,0 0 0,0 0 0,1 1 0,0 0 0,0 0 0,-5 12 0,3-2-341,0 0 0,1 0-1,-3 29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44:4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3:52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1832 3401 24575,'1'-98'0,"-4"-150"0,2 241 0,-1-1 0,0 1 0,0 0 0,-1 0 0,0 0 0,-1 0 0,1 0 0,-1 0 0,-1 1 0,1 0 0,-1 0 0,0 0 0,-1 0 0,1 1 0,-1 0 0,0 0 0,-1 0 0,1 1 0,-1 0 0,-11-5 0,17 8 0,0 1 0,0-1 0,0 1 0,-1-1 0,1 1 0,0-1 0,0 1 0,0 0 0,-1 0 0,1 0 0,0 0 0,0-1 0,-1 1 0,1 1 0,0-1 0,-1 0 0,1 0 0,0 0 0,0 1 0,0-1 0,-1 1 0,1-1 0,0 1 0,0-1 0,-2 2 0,1 0 0,1-1 0,-1 1 0,1 0 0,-1 0 0,1 0 0,0 1 0,-1-1 0,1 0 0,0 0 0,0 1 0,1-1 0,-2 3 0,0 10 0,0 0 0,0 0 0,2 21 0,0-29 0,1 24 0,2 0 0,14 58 0,-8-51 0,3 50 0,-11-55 0,0-9 0,-1-43 0,0-93 0,1 7 0,-18-148 0,-8 46 0,28 228 0,2 1 0,0 0 0,1-1 0,13 29 0,-11-32 0,-1 0 0,-1 1 0,0-1 0,-2 1 0,0 0 0,1 22 0,-4 116 0,0-2 0,6-108 0,18 65 0,-21-97 0,1-102 0,-6 434 0,-3-428 0,-30-158 0,27 214 0,0-1 0,-2 1 0,0 1 0,-27-47 0,23 46 0,9 17 0,0 1 0,1-1 0,0 0 0,0 0 0,-1-10 0,4 18 0,0 1 0,0-1 0,0 0 0,1 0 0,-1 0 0,0 0 0,0 0 0,0 0 0,1 1 0,-1-1 0,0 0 0,0 0 0,1 0 0,-1 0 0,0 0 0,0 0 0,0 0 0,1 0 0,-1 0 0,0 0 0,0 0 0,1 0 0,-1 0 0,0 0 0,0 0 0,1 0 0,-1 0 0,0 0 0,0 0 0,1-1 0,-1 1 0,0 0 0,0 0 0,0 0 0,1 0 0,-1 0 0,0-1 0,0 1 0,0 0 0,0 0 0,1 0 0,-1 0 0,0-1 0,0 1 0,0 0 0,0 0 0,0-1 0,0 1 0,0 0 0,0 0 0,1 0 0,-1-1 0,0 1 0,0 0 0,0 0 0,0-1 0,0 1 0,-1 0 0,16 17 0,19 47 0,38 102 0,-27-34 0,-44-128 0,0-1 0,0 0 0,0 0 0,1 0 0,-1 0 0,1 0 0,0 0 0,0 0 0,0 0 0,0-1 0,0 1 0,1-1 0,-1 0 0,1 1 0,0-1 0,-1 0 0,1 0 0,0-1 0,0 1 0,1-1 0,-1 1 0,0-1 0,0 0 0,1 0 0,-1 0 0,0 0 0,1-1 0,-1 0 0,7 1 0,8-2 0,-1-1 0,1 0 0,-1-1 0,32-10 0,-21 5 0,263-73 0,13-3 0,5 25 0,-249 51 0,100-12 0,187 0 0,-339 20 0,1 1 0,-1 0 0,1 0 0,-1 1 0,0 0 0,0 0 0,0 1 0,0 0 0,13 7 0,-18-9 0,0 1 0,0 0 0,0 0 0,0 0 0,-1 0 0,1 0 0,-1 1 0,1-1 0,-1 1 0,0 0 0,0-1 0,0 1 0,-1 0 0,1 0 0,-1 0 0,1 0 0,-1 1 0,0-1 0,0 0 0,-1 0 0,1 1 0,-1-1 0,1 0 0,-1 1 0,0-1 0,-1 5 0,0-6 0,1 0 0,-1 0 0,1 0 0,-1 0 0,0 0 0,0 0 0,0 0 0,0 0 0,0 0 0,0-1 0,-1 1 0,1 0 0,-1-1 0,1 1 0,-1-1 0,0 0 0,1 1 0,-1-1 0,0 0 0,0 0 0,0 0 0,0 0 0,0 0 0,0-1 0,0 1 0,0-1 0,0 1 0,-1-1 0,-3 1 0,-3 0 0,-1-1 0,0 0 0,0-1 0,0 1 0,-14-4 0,-8-5 0,1 0 0,-55-25 0,21 7 0,55 24 0,-124-49 0,-154-37 0,209 69 0,11 3 0,-73-10 0,118 24 0,0 1 0,0 1 0,-1 1 0,1 1 0,0 1 0,0 1 0,-28 7 0,29-4 0,-1 0 0,1 2 0,0 0 0,1 1 0,0 1 0,1 1 0,-31 22 0,19-7 0,-1-2 0,-1-2 0,-2 0 0,-72 31 0,83-42 0,17-6 0,14-4 0,5-3 0,0 0 0,-1-1 0,1-1 0,14-6 0,21-7 0,38-6 0,128-40 0,-162 46 0,1 3 0,0 1 0,0 3 0,1 2 0,101-4 0,-151 12 0,0 0 0,0 0 0,0 0 0,0 0 0,0 1 0,0-1 0,1 0 0,-1 1 0,0 0 0,0-1 0,0 1 0,3 2 0,-5-3 0,0 0 0,1 1 0,-1-1 0,0 0 0,0 1 0,0-1 0,0 1 0,0-1 0,1 0 0,-1 1 0,0-1 0,0 1 0,0-1 0,0 0 0,0 1 0,0-1 0,0 1 0,0-1 0,-1 0 0,1 1 0,0-1 0,0 1 0,0-1 0,0 0 0,-1 1 0,1-1 0,0 0 0,0 1 0,-1-1 0,1 0 0,0 1 0,0-1 0,-1 0 0,1 1 0,-1-1 0,-5 5 0,-1 0 0,1 0 0,-1-1 0,0 0 0,-8 3 0,-188 71 0,77-33 0,-63 21 0,159-57 0,1 0 0,-1-3 0,-36 5 0,674-14 0,-463 3 0,-986 0 0,880-2 0,63-11 0,-45 4 0,286-32 0,2 29 0,-377 12 0,1 2 0,0 1 0,-35 8 0,-108 29 0,-69 13 0,236-52 0,-1 0 0,1 0 0,-1 0 0,0-1 0,0 0 0,1-1 0,-1 0 0,-9-1 0,16 1 0,1 1 0,-1 0 0,1 0 0,-1 0 0,1-1 0,0 1 0,-1 0 0,1 0 0,0-1 0,-1 1 0,1 0 0,0-1 0,-1 1 0,1 0 0,0-1 0,0 1 0,-1-1 0,1 1 0,0 0 0,0-1 0,0 1 0,0-1 0,-1 1 0,1-1 0,0 1 0,0 0 0,0-1 0,0 1 0,0-1 0,0 1 0,0-1 0,0 1 0,1-1 0,-1 1 0,0 0 0,0-1 0,0 1 0,0-1 0,1 1 0,-1 0 0,0-1 0,0 1 0,1-1 0,-1 1 0,0 0 0,0-1 0,1 1 0,-1 0 0,1-1 0,20-17 0,-21 18 0,24-15 0,1 1 0,1 1 0,0 1 0,33-10 0,-15 5 0,109-38 0,219-49 0,-345 101 0,-40 10 0,-1 0 0,0-2 0,0 1 0,-30 5 0,-11 5 0,-214 79 0,-81 27 0,-469 112 0,720-213 0,97-21 0,-15 2 0,32-14 0,108-57 0,167-68 0,-260 124 0,762-298 0,-730 289 0,96-22 0,-151 43 0,-12 5 0,-25 8 0,-897 302-1020,-23-57 545,863-234 475,52-13 0,-2-1 0,1-2 0,-43 4 0,77-11 30,0 0 0,0 0 1,0 0-1,0 0 0,0 0 1,0 0-1,1-1 1,-1 1-1,0 0 0,0-1 1,0 0-1,0 1 0,0-1 1,-1-1-1,2 2-7,1-1 1,0 1-1,-1-1 1,1 1-1,0-1 1,0 1-1,-1-1 1,1 1-1,0-1 1,0 1-1,0-1 1,0 1-1,-1-1 1,1 1-1,0-1 1,0 1-1,0-1 1,0 0-1,0 1 1,1-1-1,-1 1 1,0-1-1,0 1 1,0-1-1,0 1 1,1-1-1,-1 1 0,0-1 1,0 1-1,1-1 1,3-5 15,0 1 0,1 0 0,0 0 0,0 0 0,0 0 0,0 1 0,7-4 0,35-23-39,1 2 0,2 2 0,72-27 0,169-49 0,-233 84 0,400-108 0,-392 112 0,49-9 0,-100 24 0,-11 4 0,-23 12 0,-57 27 0,-155 64 0,113-56 0,-15 7 0,-174 85 0,306-143 0,-1 1 0,1-1 0,-1 1 0,1 0 0,0-1 0,0 1 0,-1 0 0,1 0 0,0 0 0,0 0 0,0 0 0,0 0 0,0 0 0,0 0 0,0 0 0,-1 3 0,3-4 0,1 1 0,0-1 0,0 1 0,-1-1 0,1 0 0,0 0 0,0 0 0,0 0 0,-1 0 0,1 0 0,0 0 0,0 0 0,-1-1 0,1 1 0,2-1 0,237-57 0,-139 31 0,37-7 0,167-47 0,-538 170 0,130-53 0,37-12 0,-2-2 0,-80 15 0,124-34 0,23-3 0,0-1 0,0 1 0,0 0 0,0 0 0,0 0 0,1 0 0,-1 0 0,0 0 0,0 0 0,0 0 0,0 0 0,0 0 0,0 0 0,0 0 0,0 0 0,0 0 0,0 0 0,0-1 0,0 1 0,0 0 0,0 0 0,0 0 0,0 0 0,0 0 0,0 0 0,0 0 0,0 0 0,0 0 0,0 0 0,0-1 0,0 1 0,0 0 0,0 0 0,0 0 0,0 0 0,0 0 0,0 0 0,0 0 0,0 0 0,0 0 0,0 0 0,0 0 0,0-1 0,0 1 0,0 0 0,0 0 0,-1 0 0,1 0 0,0 0 0,0 0 0,0 0 0,0 0 0,0 0 0,0 0 0,0 0 0,0 0 0,0 0 0,0 0 0,-1 0 0,1 0 0,0 0 0,36-15 0,661-227 0,-593 210 0,-85 28 0,-36 11 0,-381 114-18,271-86-129,-7 3-343,-562 150 155,682-185 335,-4 2 0,1-1 0,-1 0 0,0-1 0,0-1 0,-20-1 0,36-1 0,0 0 1,1 0-1,-1 0 0,0 0 0,1 0 1,-1-1-1,1 1 0,-1-1 1,1 1-1,-1-1 0,1 0 0,-1 1 1,1-1-1,-1 0 0,1 0 1,-2-2-1,2 3-1,1-1 1,-1 0-1,1 0 1,0 0-1,-1 1 1,1-1-1,0 0 1,0 0-1,0 0 1,-1 0-1,1 1 0,0-1 1,0 0-1,0 0 1,1 0-1,-1 0 1,0 0-1,0 1 1,0-1-1,1 0 1,-1 0-1,1-1 1,2-4 24,1 1 1,-1-1-1,2 0 1,-1 1 0,0 0-1,11-9 1,12-8 183,0 0 0,2 1 0,35-19 1,102-44-243,-132 68 60,160-72-26,3 8 0,4 9 0,266-58 0,-420 118 0,1 2 0,0 3 0,1 1 0,52 2 0,-83 6 0,-18-3 0,0 1 0,0-1 0,1 0 0,-1 0 0,0 0 0,0 0 0,0 0 0,0 1 0,0-1 0,0 0 0,0 0 0,0 0 0,0 0 0,0 1 0,0-1 0,0 0 0,0 0 0,0 0 0,0 1 0,0-1 0,0 0 0,0 0 0,0 0 0,0 0 0,0 1 0,0-1 0,0 0 0,0 0 0,0 0 0,0 0 0,0 1 0,-1-1 0,1 0 0,0 0 0,0 0 0,0 0 0,0 0 0,0 1 0,-1-1 0,1 0 0,0 0 0,0 0 0,0 0 0,-34 17 0,-243 74 0,98-34 0,-503 148 0,616-187 0,48-11 0,-1-2 0,0 0 0,0-2 0,-25 3 0,43-6 0,1 0 0,-1 0 0,0 0 0,0 0 0,0 0 0,0 0 0,1 0 0,-1 0 0,0 0 0,0-1 0,0 1 0,1 0 0,-1-1 0,0 1 0,0 0 0,1-1 0,-1 1 0,0-1 0,1 0 0,-1 1 0,1-1 0,0 0 0,0 1 0,0-1 0,1 0 0,-1 1 0,0-1 0,0 0 0,0 1 0,0-1 0,1 1 0,-1-1 0,0 0 0,0 1 0,1-1 0,-1 1 0,1-1 0,-1 1 0,0-1 0,1 1 0,-1-1 0,1 1 0,-1 0 0,1-1 0,-1 1 0,2-1 0,16-13 0,0 2 0,1 0 0,31-15 0,-28 16 0,508-231-476,19 36-207,-344 132 601,42-5 82,-138 46 0,-174 37 0,-501 98-97,324-53 35,-1097 267-2793,1264-295 2883,19-4 279,-2-2 1,-104 14 0,147-29 223,13-3 663,22-10 347,-13 9-1881,350-161 668,-245 118-479,1008-384-857,-1055 407 1008,-30 11 0,70-17 0,-83 29-50,-18 5 100,-12 6 152,-13 5 50,0-1-1,0 0 1,-24 10-1,17-10-250,-885 466-1,679-364 0,203-98 0,30-18 0,1 0 0,0 0 0,-1 0 0,1 0 0,0 0 0,0 0 0,-1 0 0,1 0 0,0 0 0,-1 0 0,1 0 0,0 1 0,0-1 0,0 0 0,-1 0 0,1 0 0,0 0 0,0 1 0,-1-1 0,1 0 0,0 0 0,0 1 0,0-1 0,0 0 0,0 0 0,-1 1 0,1-1 0,0 0 0,0 0 0,0 1 0,0-1 0,0 0 0,0 0 0,0 1 0,0-1 0,0 0 0,0 1 0,0-1 0,0 0 0,0 0 0,0 1 0,0-1 0,0 0 0,0 0 0,1 1 0,-1-1 0,0 0 0,0 0 0,0 1 0,0-1 0,0 0 0,1 0 0,-1 1 0,0-1 0,0 0 0,1 0 0,-1 0 0,0 0 0,0 1 0,1-1 0,20 3 0,-19-3 0,326 0 0,-175-4 0,-100 3 0,72 1 0,-111 3 0,-12 3 0,-24 7 0,-23 3 0,0-1 0,-62 12 0,21-7 0,-106 32 0,-183 45 0,352-91 0,14-3 0,0-1 0,0 0 0,0 0 0,0-1 0,-12 0 0,19-4 0,9-5 0,13-6 0,1 1 0,1 0 0,42-17 0,-64 30 0,470-194-98,-239 103-465,417-138 431,-601 216 132,-30 12 0,-32 8 0,-133 40 661,-944 331-1977,776-263 1500,129-54-184,186-60 0,0 0 0,-1-1 0,1 1 0,-1-1 0,0 1 0,1-1 0,-1 0 0,1 0 0,-1 1 0,0-1 0,1 0 0,-1 0 0,1-1 0,-1 1 0,0 0 0,1 0 0,-1-1 0,-1 0 0,5-1 0,-1-1 0,1 1 0,0 0 0,0-1 0,0 1 0,0 0 0,0 0 0,0 0 0,1 1 0,-1-1 0,4-2 0,83-56 0,121-64 0,96-32-590,926-392-2825,-848 388 1556,-66 36 1204,200-72-298,-471 173 1553,-45 18 599,-12 2 1,-9 4-672,1 1-1,-1 0 1,1 1-1,-32 10 1,11-3 201,-997 247 1038,931-230-1767,-38 9 0,118-35 0,25-6 0,11-7 0,17-10 164,2 1 1,59-31-1,-86 51-154,331-161-118,16 19-464,-218 90 630,-130 53-58,78-33 0,100-25 0,-146 50 0,-34 8 0,0 1 0,0-1 0,0 0 0,0 0 0,0 0 0,0 0 0,0 0 0,-1 1 0,1-1 0,0 0 0,0 0 0,0 0 0,0 0 0,0 1 0,0-1 0,0 0 0,0 0 0,0 0 0,0 1 0,0-1 0,0 0 0,0 0 0,0 0 0,0 1 0,0-1 0,0 0 0,0 0 0,0 0 0,1 0 0,-1 1 0,0-1 0,0 0 0,0 0 0,0 0 0,0 0 0,0 0 0,0 1 0,1-1 0,-1 0 0,0 0 0,0 0 0,0 0 0,0 0 0,1 0 0,-1 0 0,0 1 0,0-1 0,0 0 0,0 0 0,1 0 0,-1 0 0,0 0 0,0 0 0,0 0 0,1 0 0,-1 0 0,0 0 0,0 0 0,1 0 0,-20 14 0,-86 44 368,-142 59 0,15-9-382,102-44 14,100-47 0,27-12 0,12-4 0,7-3 0,1 0 0,-1-2 0,0 0 0,0-1 0,15-6 0,2-1 0,341-106 0,219-77 0,-455 137 0,-125 50 0,-16 4 0,-26 2 0,-9 3 0,1 1 0,-70 14 0,-78 29 0,158-37 0,-1282 376-1700,1264-370 1700,27-10 0,0 2 0,-28 12 0,43-13 0,14-4 0,21-5 293,0-1-1,52-14 0,-29 5 113,460-101-826,90-22-1117,-366 79 1506,542-124-577,-741 173 578,142-26-111,-146 30 284,1 2-1,70 2 0,-101 1 80,0 1 0,0 0-1,0 0 1,0 1 0,0-1 0,0 1-1,0 1 1,0-1 0,-1 1-1,7 4 1,1 2-97,0 1 0,16 17 1,18 14-159,-14-19 34,1-1 0,0-1 0,2-2 0,0-1 0,43 13 0,-18-11 0,0-3 0,96 14 0,-116-25 0,-1-2 0,1-2 0,-1-1 0,1-2 0,0-2 0,71-16 0,-80 12 0,0-2 0,-1 0 0,0-3 0,0 0 0,-2-2 0,0-1 0,-1-1 0,45-35 0,-34 19 0,43-47 0,-72 68 0,0 0 0,0 0 0,-1 0 0,-1-1 0,0 0 0,-1-1 0,0 0 0,6-20 0,-12 29 0,0 1 0,0-1 0,0 1 0,0-1 0,-1 1 0,0-1 0,0 0 0,0 1 0,-1-1 0,1 1 0,-1-1 0,0 1 0,0-1 0,-1 1 0,0 0 0,1 0 0,-1-1 0,-1 1 0,1 0 0,-1 1 0,1-1 0,-1 0 0,0 1 0,-1-1 0,1 1 0,0 0 0,-1 0 0,-8-4 0,-1-1 0,-1 1 0,-1 1 0,0 1 0,1 0 0,-2 0 0,1 2 0,-31-4 0,-45-2-3,1 4 0,-125 9-1,-183 33-847,392-36 825,-69 8-63,-293 38-48,276-31 156,-175 55 1,229-57 70,1 2-1,0 1 1,1 2-1,1 1 1,-50 39-1,63-42-29,0 2-1,2 0 1,0 1 0,1 2 0,1-1-1,1 2 1,1 0 0,-20 40-1,29-45-59,0-1 0,0 2 0,2-1 0,1 1 0,0 0 0,1 0 0,1 0 0,1 0 0,1 0 0,1 0 0,0 0 0,2 0 0,0 0 0,1 0 0,1 0 0,10 24 0,-5-20 0,1 0 0,1-1 0,1 0 0,1-1 0,0-1 0,2 0 0,1-1 0,0-1 0,1 0 0,1-1 0,1-1 0,25 15 0,-14-13 0,0-2 0,1-1 0,1-1 0,0-2 0,0-1 0,1-1 0,40 5 0,-16-6 0,0-3 0,0-3 0,91-4 0,-94-4 0,-2-1 0,1-3 0,-1-2 0,81-27 0,-106 28 0,-1-1 0,0-1 0,0-2 0,-2 0 0,1-2 0,-2 0 0,0-2 0,-2 0 0,40-42 0,-51 47 0,-1 0 0,0-1 0,-1 0 0,-1-1 0,0 0 0,-1 0 0,-1-1 0,0 1 0,-1-2 0,-1 1 0,0 0 0,-2-1 0,2-17 0,-4 15 0,-1 0 0,-1 0 0,0 1 0,-1-1 0,-1 1 0,-1 0 0,-1-1 0,0 2 0,-2-1 0,0 1 0,-16-25 0,-3 2 3,-2 1-1,-2 1 0,-43-41 1,-123-91-144,117 111-1,-2 3 0,-3 4 0,-2 4 0,-131-53 1,105 58 153,-3 4 1,-1 6-1,-151-25 1,73 33-13,158 23 0,-1 1 0,-74 8 0,108-7 0,0 0-1,0 1 1,0 0 0,0 0-1,0 0 1,1 0 0,-1 1-1,0 0 1,1-1 0,-1 1-1,1 0 1,-1 1 0,-5 4-1,8-5 25,0-1 0,0 1-1,0 0 1,0 0 0,0-1-1,1 1 1,-1 0 0,0 0-1,1 0 1,0 0 0,-1 0 0,1 0-1,0 0 1,0 0 0,0 0-1,0 0 1,1 0 0,-1 0-1,0 0 1,1 0 0,-1-1-1,1 1 1,0 0 0,0 0-1,0 0 1,0-1 0,2 4 0,6 9 0,0-1 0,1 0 0,0 0 0,1-1 0,16 13 0,68 50-48,-64-52 35,274 184-11,-253-177 0,1-3 0,2-1 0,1-3 0,66 17 0,-96-33 0,-15-5 0,0 1 0,-1 0 0,1 1 0,-1 0 0,11 5 0,-21-9 0,0 1 0,0-1 0,0 0 0,0 1 0,-1-1 0,1 0 0,0 0 0,0 0 0,0 1 0,0-1 0,0 0 0,0 0 0,-1 1 0,1-1 0,0 0 0,0 0 0,0 0 0,-1 0 0,1 1 0,0-1 0,0 0 0,0 0 0,-1 0 0,1 0 0,0 0 0,0 0 0,-1 1 0,1-1 0,0 0 0,0 0 0,-1 0 0,1 0 0,0 0 0,0 0 0,-1 0 0,1 0 0,0 0 0,0 0 0,-1 0 0,1 0 0,0-1 0,-1 1 0,1 0 0,-21 3 0,-449-2 0,249-3 0,134 2-22,-406 4-642,1 36 125,264-7 539,333-33 1225,58-16-1225,174-39 0,-151 22 0,315-61 0,-221 39 0,-250 49 0,-17 3 0,-1 0 0,1 1 0,-1 0 0,1 1 0,24 1 0,-43 6 0,-11 2 0,-259 62 0,-4 1 0,-79 20 0,316-75 0,43-16 0,0 0 0,0 0 0,0 0 0,0 0 0,-1 0 0,1 0 0,0 0 0,0 0 0,0 1 0,0-1 0,-1 0 0,1 0 0,0 0 0,0 0 0,0 0 0,0 0 0,0 0 0,-1 0 0,1 1 0,0-1 0,0 0 0,0 0 0,0 0 0,0 0 0,0 0 0,0 1 0,0-1 0,0 0 0,0 0 0,0 0 0,0 0 0,0 1 0,-1-1 0,1 0 0,0 0 0,0 0 0,1 0 0,-1 1 0,0-1 0,0 0 0,0 0 0,0 0 0,0 0 0,0 1 0,0-1 0,0 0 0,0 0 0,0 0 0,0 0 0,0 0 0,0 1 0,1-1 0,22 3 0,9-3 0,-24-1 0,0 1 0,1 0 0,-1 0 0,0 1 0,0 0 0,0 0 0,1 1 0,-1 0 0,-1 0 0,9 4 0,-15-6 0,-1 0 0,0 0 0,1 0 0,-1 1 0,1-1 0,-1 0 0,0 1 0,1-1 0,-1 0 0,0 1 0,0-1 0,1 0 0,-1 1 0,0-1 0,0 1 0,1-1 0,-1 0 0,0 1 0,0-1 0,0 1 0,0-1 0,0 1 0,0-1 0,0 1 0,0-1 0,0 0 0,0 1 0,0-1 0,0 1 0,0-1 0,0 1 0,0-1 0,0 1 0,-1-1 0,1 0 0,0 1 0,0-1 0,0 1 0,-1-1 0,1 0 0,0 1 0,-1-1 0,1 0 0,0 1 0,-1-1 0,1 0 0,0 0 0,-1 1 0,1-1 0,-1 0 0,-21 15 0,21-15 0,-22 11 0,-31 18 0,50-27 0,1 0 0,-1 1 0,1 0 0,0 0 0,-1-1 0,1 2 0,1-1 0,-1 0 0,0 1 0,-3 6 0,5-8 0,1-1 0,-1 0 0,1 1 0,0-1 0,0 1 0,-1-1 0,1 1 0,0-1 0,0 1 0,0-1 0,0 1 0,1-1 0,-1 1 0,0-1 0,1 1 0,-1-1 0,1 1 0,-1-1 0,1 0 0,0 1 0,0-1 0,0 0 0,0 0 0,-1 1 0,2-1 0,-1 0 0,0 0 0,0 0 0,0 0 0,0 0 0,1 0 0,-1-1 0,0 1 0,1 0 0,-1-1 0,1 1 0,-1-1 0,1 1 0,1 0 0,7 2 0,0 0 0,1-1 0,-1 0 0,15 1 0,33 1 0,0-3 0,1-2 0,-1-3 0,107-21 0,222-76 0,14-24 0,285-80 0,-244 113 0,-333 78 0,1 4 0,121 5 0,-221 5 0,-5 0 0,0 0 0,0 0 0,0 0 0,0 1 0,0 0 0,0 0 0,0 0 0,0 0 0,9 4 0,-14-5 0,0 1 0,0-1 0,1 0 0,-1 0 0,0 0 0,0 0 0,0 1 0,0-1 0,1 0 0,-1 0 0,0 0 0,0 1 0,0-1 0,0 0 0,0 0 0,0 1 0,0-1 0,0 0 0,0 0 0,0 1 0,0-1 0,0 0 0,0 0 0,0 1 0,0-1 0,0 0 0,0 0 0,0 1 0,0-1 0,0 0 0,0 0 0,0 1 0,0-1 0,0 0 0,0 0 0,-1 0 0,1 1 0,0-1 0,0 0 0,0 0 0,0 0 0,-1 1 0,1-1 0,0 0 0,0 0 0,-1 0 0,1 0 0,0 0 0,0 0 0,0 1 0,-1-1 0,1 0 0,-9 5 0,0-1 0,0 1 0,0-2 0,-1 1 0,1-1 0,-19 3 0,-5 3 0,-1226 278-1701,1107-256 1924,66-13-223,-35 9 0,0-6 0,-131 6 0,222-27 0,30 0 4,0-1 0,0 1 0,-1 0 0,1 0 0,0 0 0,0 0 0,-1 0 0,1 0 0,0 0 0,0 0 0,0 0 0,-1 0 0,1-1 0,0 1-1,0 0 1,0 0 0,0 0 0,-1 0 0,1-1 0,0 1 0,0 0 0,0 0 0,0 0 0,0-1 0,0 1 0,-1 0 0,1 0 0,0-1 0,0 1 0,0 0 0,0 0 0,0 0 0,0-1 0,0 1 0,0 0 0,0 0 0,0-1 0,0 1 0,0 0 0,0 0 0,0-1 0,1 1 0,-1 0 0,0 0 0,0 0 0,0-1 0,0 1 0,0 0 0,0 0 0,0 0 0,1 0 0,-1-1 0,0 1-1,0 0 1,0 0 0,1 0 0,-1 0 0,0 0 0,0-1 0,0 1 0,1 0 0,9-10 170,0 1-1,1 0 1,1 0-1,-1 1 1,1 1 0,23-11-1,-5 1-156,130-69-17,955-480-3672,-134 156 2750,-893 375 831,92-33 299,-160 60 396,-20 8-583,0 0 0,0 0 0,0 0 0,-1 0 1,1 0-1,0 0 0,0 0 0,0 0 0,0 0 1,0 0-1,0 0 0,0 0 0,0 0 1,0 0-1,0 0 0,0 0 0,0 0 0,0 0 1,0-1-1,0 1 0,0 0 0,0 0 0,0 0 1,0 0-1,0 0 0,0 0 0,0 0 1,0 0-1,0 0 0,0 0 0,0 0 0,0 0 1,0 0-1,0 0 0,0 0 0,0 0 0,0-1 1,0 1-1,0 0 0,0 0 0,1 0 0,-39 7 1772,-465 124-662,183-44-2097,-365 109 699,513-145 130,135-39 137,18-6 0,-1 0 0,0-1 0,0 0 0,-31 2 0,51-7 3,0 0 0,-1 0 0,1 0 0,0 0 0,0 0 0,0 0 0,0 0 0,-1 0 0,1 0 0,0 0 0,0 0 0,0 0 0,0 0 0,-1 0 0,1 0 0,0 0 1,0 0-1,0 0 0,0 0 0,-1 0 0,1 0 0,0 0 0,0 0 0,0 0 0,0 0 0,-1 0 0,1-1 0,0 1 0,0 0 0,0 0 0,0 0 0,0 0 0,-1 0 0,1 0 0,0 0 0,0-1 0,0 1 0,0 0 0,0 0 0,0 0 0,0 0 0,0-1 0,0 1 0,0 0 0,0 0 0,0 0 0,0 0 0,0-1 0,0 1 0,0 0 1,0 0-1,0 0 0,0 0 0,0-1 0,0 1 0,0 0 0,0 0 0,0 0 0,0 0 0,0-1 0,0 1 0,0 0 0,0 0 0,0 0 0,1 0 0,-1-1 0,4-4 89,1 0-1,0 0 1,0 0-1,0 0 1,1 1 0,-1-1-1,1 2 1,0-1-1,1 0 1,10-4-1,2-1-48,369-164 48,18 31-1889,-201 75 1319,3 9-1,291-45 1,-480 101 479,11-3 0,1 1 0,0 1 0,0 2 0,45 3 0,-53 6-45,-22-8 44,-1 1-1,0-1 1,1 0-1,-1 0 1,0 1-1,1-1 1,-1 0-1,0 1 1,0-1-1,1 1 1,-1-1-1,0 0 0,0 1 1,0-1-1,0 1 1,0-1-1,0 0 1,0 1-1,1-1 1,-1 1-1,0-1 1,0 1-1,0-1 1,-1 0-1,1 1 1,0-1-1,0 1 1,0 0-1,-2 2 46,-1 0 1,1 0-1,-1 0 0,1 0 1,-1-1-1,0 1 0,0-1 1,0 1-1,-6 2 0,-44 25 557,-1-2 0,-75 27-1,100-43-629,-1119 388-30,700-254 59,422-140 192,-1 0-1,0-3 1,0 0-1,-43-1 0,-12 1 105,-967 22-296,926-26 0,107 1 0,1 0 0,-1-2 0,1 0 0,0-1 0,0 0 0,-17-6 0,28 8 0,1-1 0,-1 1 0,1-1 0,0 0 0,0 0 0,0 0 0,0 0 0,0 0 0,0-1 0,1 1 0,-1-1 0,1 0 0,-3-4 0,4 5 0,0-1 0,0 1 0,0-1 0,0 1 0,1-1 0,-1 0 0,1 1 0,0-1 0,0 0 0,0 0 0,0 1 0,0-1 0,0 0 0,1 1 0,0-1 0,-1 0 0,1 1 0,0-1 0,0 1 0,2-3 0,1-3 0,0 1 0,1 0 0,0 0 0,0 1 0,1 0 0,0-1 0,0 2 0,0-1 0,13-8 0,8-3 0,37-18 0,-3 2 0,-57 30 0,0 1 0,0-1 0,-1 0 0,1 0 0,-1 0 0,1 0 0,-1-1 0,4-4 0,-6 6 0,-1 1 0,1 0 0,-1 0 0,1-1 0,-1 1 0,0 0 0,1 0 0,-1-1 0,0 1 0,0 0 0,0-1 0,0 1 0,0 0 0,0-1 0,0 1 0,-1 0 0,1-1 0,0 1 0,-1 0 0,1-1 0,-1 1 0,0 0 0,1 0 0,-1 0 0,0 0 0,0-1 0,1 1 0,-1 0 0,0 0 0,0 0 0,0 1 0,0-1 0,-2-1 0,-7-5 0,0 1 0,0 0 0,0 0 0,-1 1 0,1 0 0,-1 1 0,-1 0 0,1 1 0,-13-2 0,-20-3 0,-47-2 0,-487 2 0,348 11 0,220-3 0,0-1 0,1 0 0,-1 0 0,0-1 0,1 0 0,-1-1 0,1 0 0,0-1 0,-1 1 0,2-2 0,-1 1 0,-11-9 0,17 11 0,-1-1 0,1 0 0,0 1 0,0-1 0,0-1 0,0 1 0,0 0 0,1-1 0,-1 1 0,1-1 0,0 0 0,0 0 0,1 0 0,-1 0 0,1 0 0,0 0 0,0 0 0,0 0 0,0 0 0,1-1 0,0 1 0,0 0 0,0 0 0,0-1 0,1 1 0,0 0 0,0 0 0,0 0 0,3-8 0,2 0 0,0 1 0,1-1 0,0 1 0,1 1 0,0-1 0,1 1 0,17-16 0,84-61 0,-90 72 0,301-188-21,21 27-801,-193 105 780,3 7 0,3 6 0,225-54 0,-262 90 42,-103 19 0,0 2 0,1 0 0,-1 1 0,1 1 0,19 2 0,-34-3 16,0 0 0,-1 0 1,1 0-1,0 0 1,0 0-1,0 1 1,-1-1-1,1 0 0,0 0 1,0 0-1,-1 1 1,1-1-1,0 0 1,0 1-1,-1-1 0,1 1 1,0-1-1,-1 1 1,1-1-1,-1 1 1,1-1-1,-1 1 0,1 0 1,-1-1-1,1 1 1,-1 0-1,1-1 1,-1 1-1,0 0 0,0 0 1,1-1-1,-1 2 1,0 0 9,-1 0 0,1-1 0,-1 1 0,0 0 0,0-1 1,1 1-1,-1-1 0,0 1 0,0-1 0,-1 1 0,1-1 1,0 0-1,-3 2 0,-6 6 8,0-1 1,-24 14-1,-42 20-34,-81 47 0,156-88 0,0-1 0,0 1 0,-1 0 0,1-1 0,0 1 0,0 0 0,0 0 0,0 0 0,0 0 0,0 0 0,0 0 0,0 0 0,0 1 0,1-1 0,-1 0 0,-1 3 0,3-4 0,-1 1 0,0 0 0,0-1 0,0 1 0,1-1 0,-1 1 0,0-1 0,0 1 0,1-1 0,-1 0 0,0 1 0,1-1 0,-1 1 0,1-1 0,-1 0 0,1 1 0,-1-1 0,1 0 0,-1 1 0,1-1 0,-1 0 0,1 0 0,-1 1 0,1-1 0,-1 0 0,1 0 0,0 0 0,10 2 0,-1 0 0,1-1 0,14 0 0,-23-1 0,292-2 0,-122-1 0,-195 17 0,-177 53 0,28-11 0,-453 184 0,606-233 0,-3 2 0,-1 0 0,0-2 0,-41 8 0,98-35 0,513-200 0,-516 210-455,1 0 0,33-5 0,-49 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4:31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3555 1876 24575,'-38'0'0,"-3"-1"0,-1 1 0,0 2 0,1 2 0,0 2 0,-53 14 0,57-8 0,-1-1 0,0-2 0,-1-2 0,-64 4 0,68-9 0,-58 13 0,-14 1 0,-381-10 0,270-9 0,203 3 0,4 1 0,0-1 0,-1-1 0,1 1 0,0-2 0,-22-5 0,30 6 0,-1-1 0,1 1 0,0-1 0,0 0 0,0 0 0,0 0 0,1 0 0,-1 0 0,1-1 0,-1 1 0,1-1 0,0 0 0,0 0 0,0 0 0,0 0 0,0 0 0,1 0 0,-1 0 0,1 0 0,0-1 0,0 1 0,0-1 0,0-5 0,-1-5 0,1 1 0,1-1 0,0 1 0,1-1 0,1 0 0,0 1 0,1 0 0,0-1 0,1 1 0,0 0 0,1 1 0,1-1 0,0 1 0,0 0 0,1 0 0,13-15 0,-13 17 0,1 0 0,0 1 0,0 0 0,1 1 0,0 0 0,0 0 0,1 1 0,0 0 0,1 1 0,-1 0 0,1 1 0,0 0 0,0 0 0,1 1 0,0 1 0,-1 0 0,1 1 0,23-2 0,-32 4 0,1 0 0,0 0 0,0 1 0,0 0 0,-1 0 0,1 0 0,0 0 0,-1 0 0,1 1 0,5 3 0,-8-4 0,0-1 0,0 1 0,0 0 0,0 0 0,0-1 0,0 1 0,0 0 0,0 0 0,-1 0 0,1 0 0,0 0 0,-1 0 0,1 0 0,0 0 0,-1 1 0,0-1 0,1 0 0,-1 0 0,0 0 0,1 1 0,-1-1 0,0 0 0,0 0 0,0 0 0,0 1 0,0-1 0,0 0 0,-1 0 0,1 0 0,0 1 0,-1-1 0,1 0 0,0 0 0,-1 0 0,0 0 0,0 2 0,-8 10 0,0 1 0,-1-1 0,-1-1 0,0 0 0,0 0 0,-1-1 0,-18 12 0,-100 61 0,112-74 0,-309 191 0,278-174 0,36-21 0,1 0 0,0 1 0,0 1 0,-19 15 0,28-19 0,0-1 0,0 0 0,-1 0 0,1 0 0,-1 0 0,0-1 0,0 1 0,0-1 0,0 0 0,0 0 0,0-1 0,-1 1 0,1-1 0,0 0 0,-1 0 0,1 0 0,-1-1 0,0 0 0,1 1 0,-1-2 0,1 1 0,-1 0 0,1-1 0,-1 0 0,1 0 0,-1 0 0,1-1 0,0 0 0,0 0 0,-1 0 0,-3-3 0,-25-10 0,0 2 0,-1 0 0,-35-7 0,32 11 0,1-3 0,-51-23 0,54 21 0,-1 1 0,-38-10 0,49 17 0,0-1 0,0-1 0,0-1 0,1 0 0,0-2 0,-34-23 0,54 32 0,0 1 0,0-1 0,0 1 0,0-1 0,1 0 0,-1 1 0,1-1 0,-1 0 0,1 0 0,0 0 0,0 0 0,0-1 0,0 1 0,0 0 0,0 0 0,1-1 0,-2-3 0,3 4 0,-1 1 0,0-1 0,0 0 0,1 0 0,-1 0 0,1 0 0,0 0 0,-1 0 0,1 1 0,0-1 0,0 0 0,0 1 0,0-1 0,1 0 0,-1 1 0,0-1 0,1 1 0,-1 0 0,1 0 0,-1-1 0,4-1 0,4-2 0,0 0 0,0 1 0,0 0 0,0 1 0,1 0 0,0 0 0,-1 1 0,1 0 0,12-1 0,17 1 0,40 2 0,-44 1 0,42 1 0,70-1 0,-126-2 0,-1-2 0,0 0 0,0-1 0,-1-1 0,24-8 0,168-61 0,-193 69 0,0 1 0,0 1 0,0 1 0,1 0 0,-1 1 0,37 4 0,-54-3 0,-1 0 0,1 0 0,0 0 0,-1 0 0,1 0 0,0 0 0,-1 0 0,1 0 0,0 0 0,-1 1 0,1-1 0,-1 0 0,1 0 0,-1 1 0,1-1 0,0 0 0,-1 1 0,1-1 0,-1 1 0,1-1 0,-1 1 0,0-1 0,1 1 0,-1-1 0,1 1 0,-1-1 0,0 1 0,1-1 0,-1 1 0,0 0 0,0-1 0,1 2 0,-2-1 0,1 0 0,-1 1 0,1-1 0,-1 0 0,1 1 0,-1-1 0,0 0 0,0 0 0,1 1 0,-1-1 0,0 0 0,0 0 0,-2 1 0,-41 30 0,-6-2 0,-1-2 0,-1-3 0,-1-2 0,0-2 0,-76 18 0,23-13 0,-91 18 0,150-36 0,0-2 0,-62-1 0,-442-8 0,618 0 0,69-12 0,21-2 0,306 12 0,-272 6 0,-1177-1 0,2235 0 0,-1541 20 0,49-1 0,-405-17 0,343-4 0,1507 2 0,-1183-1 0,-1 0 0,1-2 0,0 0 0,-1-2 0,0 0 0,0 0 0,34-17 0,102-29 0,-39 16 0,-77 26 0,-30 7 0,0 0 0,0 0 0,0 0 0,9-5 0,-17 7 0,0 0 0,1-1 0,-1 1 0,0 0 0,1 0 0,-1 0 0,0 0 0,1-1 0,-1 1 0,0 0 0,0 0 0,1-1 0,-1 1 0,0 0 0,0-1 0,1 1 0,-1 0 0,0-1 0,0 1 0,0 0 0,0-1 0,0 1 0,1 0 0,-1-1 0,0 1 0,0-1 0,0 1 0,0 0 0,0-1 0,0 1 0,0 0 0,0-1 0,0 1 0,0-1 0,-1 1 0,1 0 0,0-1 0,0 1 0,0 0 0,0-1 0,-1 1 0,1 0 0,0-1 0,0 1 0,0 0 0,-1 0 0,1-1 0,0 1 0,-1 0 0,1 0 0,0-1 0,0 1 0,-1 0 0,1 0 0,0 0 0,-1 0 0,1-1 0,-1 1 0,1 0 0,0 0 0,-1 0 0,-25-11 0,-50-7 0,-1 4 0,-1 2 0,0 4 0,0 4 0,-130 8 0,195-2 0,0 1 0,-1 0 0,1 0 0,1 1 0,-1 1 0,-22 11 0,-68 49 0,77-47 0,0-1 0,-2 0 0,-31 12 0,-117 57 0,58-25 0,98-54 0,1-1 0,-1 0 0,-1-1 0,1-1 0,-1-2 0,-25 2 0,18-2 0,-1 1 0,-34 9 0,49-7 0,0 0 0,1 1 0,0 1 0,0 0 0,-13 9 0,6-3 0,16-10 0,0-1 0,0 0 0,0 0 0,0 0 0,-1-1 0,1 0 0,0 1 0,-9 0 0,54-23 0,39-7 0,114-25 0,90-3 0,-100 21 0,-106 22 0,143-5 0,81 19 0,-110 1 0,-110-1 0,-5 1 0,0-4 0,92-14 0,-80 4 0,0 4 0,111 3 0,-189 5 0,1-1 0,-1 0 0,1-1 0,-1 0 0,1 0 0,-1-2 0,0 1 0,0-2 0,0 1 0,-1-1 0,15-10 0,-6 6 0,-1 1 0,1 0 0,38-8 0,7-3 0,-33 7 0,1 2 0,0 0 0,1 3 0,60-7 0,-77 12 0,1 0 0,-1-1 0,0-1 0,0 0 0,0-1 0,0-1 0,-1 0 0,0-1 0,0-1 0,-1-1 0,15-10 0,-14 11 0,1 0 0,1 1 0,-1 0 0,1 2 0,0 0 0,33-5 0,-8 1 0,130-37 0,-155 42 0,-17 4 0,0 0 0,0 0 0,0 0 0,0 0 0,0 0 0,0 0 0,0 0 0,0 0 0,0 0 0,-1 0 0,1 0 0,0 0 0,0 0 0,0 0 0,0 0 0,0 0 0,0 0 0,0 0 0,0 0 0,0 0 0,0 0 0,0 1 0,0-1 0,0 0 0,0 0 0,0 0 0,0 0 0,0 0 0,0 0 0,0 0 0,0 0 0,0 0 0,0 0 0,0 0 0,0 0 0,0 0 0,0 0 0,0 0 0,1 0 0,-30 11 0,-87 20 0,51-12 0,-1-3 0,-104 11 0,-25-9 0,-179 7 0,117-27 0,637 17 0,-333-9 0,261 38 0,-198-30 0,15 4 0,-70-9 0,-37-7 0,-1 1 0,0 0 0,22 8 0,-38-11 0,0 1 0,0-1 0,0 1 0,0-1 0,1 1 0,-1-1 0,0 1 0,0 0 0,0-1 0,0 1 0,-1 0 0,1 0 0,0 0 0,1 1 0,-2-1 0,0-1 0,0 0 0,0 1 0,0-1 0,0 0 0,0 1 0,0-1 0,0 0 0,0 1 0,0-1 0,0 0 0,0 0 0,0 1 0,-1-1 0,1 0 0,0 1 0,0-1 0,0 0 0,0 1 0,-1-1 0,1 0 0,0 0 0,0 1 0,-1-1 0,1 0 0,0 0 0,0 0 0,-1 0 0,1 1 0,0-1 0,-1 0 0,-3 2 0,-1 0 0,1-1 0,-1 1 0,1-1 0,-1 0 0,-4 0 0,-88 5 0,-117-7 0,87-1 0,79 1 0,1 2 0,-1 3 0,1 1 0,-62 16 0,56-7 0,1-2 0,-2-3 0,0-2 0,-91 1 0,526-11 0,-320 0 0,77-13 0,-4 0 0,-66 8 0,86-20 0,-138 23 0,0-1 0,-1 0 0,0-1 0,20-11 0,31-15 0,-28 20 0,0 0 0,71-11 0,-67 15 0,-1 0 0,-1-3 0,0-2 0,0-1 0,46-25 0,-268 93 0,170-48 0,15-2 0,23-2 0,257-40 0,43-3 0,-88 42 0,-260 1 0,1 0 0,-1 2 0,-29 6 0,-82 25 0,37-9 0,61-14 0,1 2 0,0 1 0,0 2 0,2 1 0,-47 33 0,-35 18 0,80-50 0,-39 21 0,-154 58 0,219-94 0,0-1 0,0 1 0,0-2 0,0 1 0,0-1 0,-1 0 0,-11-1 0,20 0 0,-1 0 0,1 0 0,0 0 0,-1 0 0,1 0 0,-1 0 0,1 0 0,-1 0 0,1 0 0,-1 0 0,1 0 0,0 0 0,-1 0 0,1-1 0,-1 1 0,1 0 0,0 0 0,-1 0 0,1-1 0,-1 1 0,1 0 0,0-1 0,-1 1 0,1 0 0,0-1 0,0 1 0,-1 0 0,1-1 0,0 1 0,0 0 0,0-1 0,-1 1 0,1-1 0,0 1 0,0-1 0,0 1 0,0 0 0,0-1 0,0 1 0,0-1 0,0 1 0,0-1 0,0 1 0,0-1 0,0 1 0,0 0 0,0-1 0,0 1 0,0-1 0,1 1 0,-1 0 0,0-1 0,0 1 0,0-1 0,1 1 0,-1 0 0,0-1 0,1 1 0,-1 0 0,1-1 0,19-18 0,158-67 0,-26 9 0,21-14 0,-172 91 0,0-1 0,0 1 0,0-1 0,0 1 0,0-1 0,0 0 0,-1 1 0,1-1 0,0 0 0,0 0 0,0 1 0,-1-1 0,1 0 0,-1 0 0,1 0 0,0 0 0,0-2 0,-1 3 0,-1-1 0,1 1 0,0-1 0,0 1 0,0 0 0,-1-1 0,1 1 0,0-1 0,-1 1 0,1 0 0,0-1 0,-1 1 0,1 0 0,0-1 0,-1 1 0,1 0 0,0 0 0,-1-1 0,1 1 0,-1 0 0,1 0 0,-1 0 0,1 0 0,-1 0 0,1-1 0,-1 1 0,-42-3 0,42 3 0,-489 6 0,480-6 0,-33 1 0,41 0 0,-1-1 0,1 0 0,0 1 0,-1-1 0,1 1 0,0 0 0,-1 0 0,1 0 0,0 0 0,0 0 0,0 0 0,0 1 0,-3 2 0,4-4 0,1 0 0,0 1 0,0-1 0,0 0 0,0 0 0,0 0 0,-1 0 0,1 1 0,0-1 0,0 0 0,0 0 0,0 1 0,0-1 0,0 0 0,0 0 0,0 0 0,0 1 0,0-1 0,0 0 0,0 0 0,0 1 0,0-1 0,0 0 0,0 0 0,0 0 0,0 1 0,0-1 0,0 0 0,1 0 0,-1 1 0,0-1 0,0 0 0,0 0 0,0 0 0,0 0 0,1 1 0,-1-1 0,0 0 0,0 0 0,0 0 0,1 0 0,13 7 0,14-1 0,28-2 0,86-4 0,14 1 0,-150 0 0,0-1 0,0 1 0,0 1 0,11 3 0,-17-5 0,1 0 0,0 0 0,0 0 0,-1 1 0,1-1 0,0 0 0,-1 1 0,1-1 0,0 0 0,-1 1 0,1-1 0,0 1 0,-1-1 0,1 1 0,-1-1 0,1 1 0,-1 0 0,1-1 0,-1 1 0,0-1 0,1 1 0,-1 0 0,0 0 0,1-1 0,-1 1 0,0 0 0,0-1 0,1 1 0,-1 0 0,0 0 0,0 0 0,0-1 0,0 1 0,0 0 0,0 0 0,-1-1 0,1 1 0,0 0 0,0 0 0,0-1 0,-1 1 0,1 0 0,0-1 0,-1 1 0,1 0 0,-1-1 0,1 1 0,-1 1 0,-4 3 0,1 0 0,-1-1 0,0 1 0,0-1 0,-1 0 0,1 0 0,-1 0 0,0-1 0,0 0 0,0 0 0,-8 2 0,-12 3 0,-42 7 0,8-1 0,-16 5 0,46-12 0,27-6 0,11-4 0,55-19 0,-47 15 0,0 1 0,0 0 0,0 2 0,0 0 0,25-3 0,-34 10 0,-12 4 0,-22 13 0,10-8 0,17-12 0,-1 1 0,1-1 0,0 0 0,0 0 0,0 0 0,-1 0 0,1 0 0,0 1 0,0-1 0,0 0 0,0 0 0,0 0 0,0 1 0,-1-1 0,1 0 0,0 0 0,0 0 0,0 1 0,0-1 0,0 0 0,0 0 0,0 1 0,0-1 0,0 0 0,0 0 0,0 0 0,0 1 0,0-1 0,0 0 0,0 0 0,0 1 0,0-1 0,0 0 0,0 0 0,0 0 0,1 1 0,-1-1 0,0 0 0,0 0 0,0 0 0,0 1 0,0-1 0,0 0 0,1 0 0,-1 0 0,0 0 0,0 1 0,16 2 0,19-4 0,90-22 0,10 0 0,-120 24 0,-27 8 0,5-6 0,-39 20 0,-84 28 0,31-13 0,82-31 0,-1-1 0,-18 5 0,28-12 0,14-8 0,16-9 0,-4 7 0,1 1 0,0 0 0,1 1 0,0 1 0,1 1 0,33-7 0,-19 5 0,34-15 0,-71 22 0,-12 0 0,-17 0 0,-37 11 0,0 3 0,-101 30 0,-27 7 0,194-49 0,-4 2 0,0-1 0,0 0 0,0 0 0,-1-1 0,1 0 0,0 0 0,-1 0 0,-9-2 0,16 2 0,0 0 0,-1 0 0,1 0 0,0 0 0,-1 0 0,1 0 0,0 0 0,0 0 0,-1-1 0,1 1 0,0 0 0,0 0 0,-1 0 0,1 0 0,0 0 0,0-1 0,-1 1 0,1 0 0,0 0 0,0 0 0,0-1 0,-1 1 0,1 0 0,0 0 0,0 0 0,0-1 0,0 1 0,0 0 0,-1-1 0,1 1 0,0 0 0,0 0 0,0-1 0,0 1 0,0 0 0,0-1 0,0 1 0,0 0 0,0 0 0,0-1 0,0 1 0,0 0 0,0-1 0,0 1 0,1 0 0,-1 0 0,0-1 0,0 1 0,0 0 0,0 0 0,0-1 0,1 1 0,-1 0 0,15-13 0,-15 13 0,32-18 0,0 1 0,2 2 0,-1 1 0,45-12 0,0-1 0,39-12 0,-103 35 0,0 1 0,0 0 0,1 1 0,0 1 0,-1 0 0,16 1 0,-30 0 0,0 0 0,0 0 0,0 0 0,0 0 0,-1 0 0,1 0 0,0 0 0,0 0 0,0 0 0,0 0 0,0 1 0,0-1 0,-1 0 0,1 0 0,0 0 0,0 0 0,0 0 0,0 0 0,0 0 0,0 1 0,0-1 0,0 0 0,0 0 0,0 0 0,0 0 0,-1 0 0,1 1 0,0-1 0,0 0 0,0 0 0,0 0 0,0 0 0,0 1 0,0-1 0,0 0 0,0 0 0,0 0 0,1 0 0,-1 0 0,0 1 0,0-1 0,0 0 0,0 0 0,0 0 0,0 0 0,0 0 0,0 0 0,0 1 0,0-1 0,0 0 0,1 0 0,-1 0 0,0 0 0,0 0 0,0 0 0,0 0 0,0 0 0,0 0 0,1 1 0,-1-1 0,0 0 0,0 0 0,0 0 0,-13 8 0,-64 27 0,-123 38 0,68-28 0,119-41 0,-8 5 0,0-2 0,-32 7 0,72-18 0,-1-1 0,0-1 0,25-11 0,23-7 0,-18 11 0,-27 8 0,1 0 0,-1-2 0,34-16 0,-55 23 0,0 0 0,-1 0 0,1 0 0,0 0 0,0 0 0,0 0 0,-1 0 0,1 0 0,0 0 0,0 0 0,0 0 0,0-1 0,-1 1 0,1 0 0,0 0 0,0 0 0,0 0 0,0 0 0,-1 0 0,1-1 0,0 1 0,0 0 0,0 0 0,0 0 0,0 0 0,0-1 0,0 1 0,0 0 0,0 0 0,0 0 0,0-1 0,-1 1 0,1 0 0,0 0 0,0 0 0,0 0 0,0-1 0,0 1 0,0 0 0,1 0 0,-1 0 0,0-1 0,0 1 0,0 0 0,0 0 0,0 0 0,0-1 0,0 1 0,0 0 0,0 0 0,0 0 0,1 0 0,-1 0 0,0-1 0,0 1 0,0 0 0,0 0 0,0 0 0,1 0 0,-1 0 0,0 0 0,0 0 0,0-1 0,1 1 0,-1 0 0,-19-3 0,-25 2 0,0 3 0,0 1 0,-75 15 0,88-12 0,-161 33 0,-74 11 0,264-50 0,0 1 0,0-1 0,-1 0 0,1 0 0,0 1 0,0-1 0,-1-1 0,1 1 0,0 0 0,-1-1 0,1 1 0,0-1 0,0 1 0,0-1 0,-3-1 0,5 1 0,0 1 0,-1 0 0,1-1 0,0 1 0,0-1 0,0 1 0,0-1 0,0 1 0,0 0 0,0-1 0,0 1 0,0-1 0,0 1 0,0-1 0,0 1 0,0 0 0,0-1 0,0 1 0,0-1 0,1 1 0,-1 0 0,0-1 0,0 1 0,0 0 0,1-1 0,-1 1 0,0-1 0,1 1 0,20-21 0,33-18 0,81-45 0,72-26 0,-156 84 0,95-49 0,286-103 0,-408 170 0,-21 4 0,-39 10 0,-53 16 0,-355 97 0,34 10 0,409-129 0,0 0 0,0 0 0,-1 0 0,1 1 0,0-1 0,0 0 0,0 0 0,0 1 0,0-1 0,0 1 0,0-1 0,0 1 0,0 0 0,0-1 0,0 1 0,0 0 0,0-1 0,0 1 0,-1 1 0,29-4 0,180-43 0,107-17 0,-300 60 0,46-4 0,-55 6 0,-1 0 0,1 0 0,-1 1 0,0-1 0,1 1 0,-1 0 0,0 0 0,1 0 0,-1 1 0,6 3 0,-9-5 0,-1 0 0,0 1 0,1-1 0,-1 1 0,0-1 0,1 0 0,-1 1 0,0-1 0,0 1 0,0-1 0,1 1 0,-1-1 0,0 1 0,0-1 0,0 1 0,0-1 0,0 1 0,0-1 0,0 1 0,0-1 0,0 1 0,0-1 0,0 1 0,0-1 0,0 1 0,0-1 0,0 1 0,-1-1 0,1 1 0,0-1 0,0 1 0,-1-1 0,1 1 0,0-1 0,-1 1 0,1-1 0,0 0 0,-1 1 0,1-1 0,0 0 0,-1 1 0,1-1 0,-1 1 0,-21 16 0,21-17 0,-7 6 0,3-3 0,-1 1 0,1-1 0,0 1 0,1 1 0,-7 6 0,10-11 0,1 0 0,0 0 0,0 1 0,-1-1 0,1 0 0,0 1 0,0-1 0,0 0 0,-1 1 0,1-1 0,0 1 0,0-1 0,0 0 0,0 1 0,0-1 0,0 0 0,0 1 0,0-1 0,0 1 0,0-1 0,0 0 0,0 1 0,0-1 0,0 1 0,0-1 0,0 0 0,0 1 0,0-1 0,0 0 0,1 1 0,-1-1 0,0 0 0,1 1 0,14 4 0,21-8 0,86-20 0,107-13 0,-198 34 0,-31 2 0,0 1 0,0-1 0,0 0 0,0 0 0,-1 0 0,1 0 0,0 0 0,0 0 0,0 0 0,0 0 0,0 1 0,0-1 0,0 0 0,0 0 0,0 0 0,-1 0 0,1 0 0,0 0 0,0 1 0,0-1 0,0 0 0,0 0 0,0 0 0,0 0 0,0 0 0,0 1 0,0-1 0,0 0 0,0 0 0,0 0 0,0 0 0,0 1 0,0-1 0,0 0 0,0 0 0,0 0 0,1 0 0,-1 0 0,0 1 0,0-1 0,0 0 0,0 0 0,0 0 0,0 0 0,0 0 0,0 0 0,0 0 0,1 1 0,-1-1 0,0 0 0,0 0 0,0 0 0,-18 8 0,-286 91 0,-62 21 0,340-110 0,17-6 0,0 0 0,0-1 0,0 0 0,0-1 0,0 0 0,-1 0 0,1-1 0,-13 1 0,18-5 0,9-2 0,15-7 0,201-95 0,282-96 0,-482 196 0,15-6 0,1 1 0,58-10 0,-94 22 0,-1 0 0,0-1 0,1 1 0,-1 0 0,0 0 0,1 0 0,-1 0 0,0 0 0,1 0 0,-1 0 0,0 0 0,1 0 0,-1 0 0,1 0 0,-1 0 0,0 0 0,1 0 0,-1 0 0,0 0 0,1 0 0,-1 0 0,0 0 0,1 0 0,-1 1 0,0-1 0,1 0 0,-1 0 0,0 0 0,1 1 0,-1-1 0,0 0 0,0 0 0,1 1 0,-1 0 0,-8 10 0,-26 14 0,31-23 0,1-1 0,1 0 0,-1 0 0,1 0 0,-1 1 0,1-1 0,-1 0 0,1 1 0,-1-1 0,1 1 0,0-1 0,0 1 0,0-1 0,0 1 0,-1 3 0,7 4 0,15-3 0,-11-5 0,1 0 0,-1 1 0,1 0 0,-1 1 0,11 4 0,-19-6 0,1-1 0,-1 1 0,0-1 0,1 1 0,-1 0 0,0 0 0,0 0 0,0 0 0,0 0 0,1 0 0,-1 0 0,-1 0 0,1 0 0,0 0 0,0 0 0,0 1 0,-1-1 0,1 0 0,0 1 0,-1-1 0,1 0 0,-1 1 0,0-1 0,1 1 0,-1-1 0,0 1 0,0-1 0,0 1 0,0-1 0,0 0 0,0 1 0,0-1 0,-1 1 0,1-1 0,-1 1 0,1-1 0,-1 0 0,1 1 0,-1-1 0,0 0 0,1 1 0,-1-1 0,-2 2 0,-3 6 0,0-1 0,-1 0 0,0 0 0,-1-1 0,0 0 0,0 0 0,-11 6 0,-68 38 0,48-30 0,17-8 0,-79 42 0,86-48 0,0-1 0,-1 0 0,0-1 0,-27 5 0,39-10 0,5-2 0,13-6 0,26-9 0,522-220 0,-479 201 0,18-10 0,-91 40 0,-12 3 0,-19 7 0,-164 68 0,66-24 0,79-30 0,0-2 0,-62 16 0,84-30 0,18-2 0,0 0 0,0 0 0,0 0 0,0 0 0,0 0 0,-1 0 0,1 0 0,0 0 0,0-1 0,0 1 0,0 0 0,0 0 0,0 0 0,0 0 0,0 0 0,0 0 0,0 0 0,0-1 0,0 1 0,0 0 0,0 0 0,0 0 0,0 0 0,0 0 0,0 0 0,0 0 0,0-1 0,0 1 0,0 0 0,0 0 0,0 0 0,0 0 0,0 0 0,0 0 0,0 0 0,0-1 0,0 1 0,1 0 0,-1 0 0,0 0 0,0 0 0,0 0 0,0 0 0,0 0 0,0 0 0,0 0 0,0 0 0,0 0 0,1-1 0,-1 1 0,0 0 0,0 0 0,0 0 0,0 0 0,0 0 0,28-18 0,-21 15 0,432-243 0,-328 195 0,-64 31 0,-38 15 0,-22 8 0,-29 11 0,-268 116 0,-47 17 0,346-143 0,1-1 0,-1 0 0,0-1 0,1 0 0,-1-1 0,-14 1 0,25-2 0,0 0 0,0 0 0,-1 0 0,1 0 0,0 0 0,-1 0 0,1 0 0,0 0 0,-1 0 0,1 0 0,0 0 0,0 0 0,-1 0 0,1 0 0,0-1 0,-1 1 0,1 0 0,0 0 0,0 0 0,-1 0 0,1-1 0,0 1 0,0 0 0,0 0 0,-1 0 0,1-1 0,0 1 0,0 0 0,0 0 0,0-1 0,-1 1 0,1 0 0,0 0 0,0-1 0,0 1 0,6-11 0,21-13 0,-22 21 0,131-96 0,-75 57 0,103-93 0,-146 115 0,-1-1 0,24-38 0,-21 28 0,-19 30 0,0 0 0,0 0 0,-1 0 0,1-1 0,0 1 0,0 0 0,-1-1 0,1 1 0,0 0 0,-1-1 0,0 1 0,1-1 0,-1 1 0,0-1 0,0 1 0,0-1 0,0 1 0,0 0 0,0-3 0,-1 3 0,0 0 0,0 0 0,0 0 0,0 1 0,0-1 0,0 0 0,0 1 0,0-1 0,0 1 0,-1 0 0,1-1 0,0 1 0,0 0 0,0 0 0,-1-1 0,1 1 0,0 0 0,0 0 0,0 0 0,-1 1 0,1-1 0,0 0 0,0 0 0,0 1 0,-1-1 0,0 1 0,-21 5 0,0 1 0,0 1 0,1 1 0,-36 21 0,16-9 0,-132 64 0,-253 125 0,244-98 0,104-61 0,69-45 0,0-1 0,0 0 0,-1-1 0,0 0 0,0-1 0,0 0 0,0-1 0,-1 0 0,-11 0 0,-16 0 0,-52-5 0,29 0 0,-26 3 0,-69-4 0,136 1 0,1 0 0,-22-8 0,21 5 0,-39-5 0,-97 8 0,9 1 0,125-4 0,22 6 0,1-1 0,0 1 0,0 0 0,0 0 0,0 0 0,0-1 0,0 1 0,-1 0 0,1 0 0,0 0 0,0-1 0,0 1 0,0 0 0,0 0 0,0-1 0,0 1 0,0 0 0,0 0 0,0 0 0,0-1 0,0 1 0,0 0 0,0 0 0,0-1 0,0 1 0,0 0 0,1 0 0,-1-1 0,0 1 0,0 0 0,0 0 0,0 0 0,0 0 0,0-1 0,1 1 0,-1 0 0,0 0 0,0 0 0,0 0 0,1-1 0,-1 1 0,0 0 0,0 0 0,1 0 0,3-2 0,0-1 0,0 1 0,0 1 0,0-1 0,1 1 0,-1-1 0,9 0 0,66-6 0,143 5 0,-204 4 0,-123 41 0,-144 60 0,-30 10 0,168-72 0,71-24 0,0-2 0,-70 15 0,95-28 0,24-6 0,31-10 0,-39 15 0,1137-337 0,-1041 310 0,-44 12 0,1 1 0,89-10 0,-139 23 0,0 1 0,0 0 0,0 0 0,0 0 0,0 1 0,0-1 0,0 1 0,5 2 0,-9-3 0,0 0 0,0 0 0,1 0 0,-1 0 0,0 0 0,0 0 0,0 0 0,1 1 0,-1-1 0,0 0 0,0 0 0,0 0 0,0 0 0,1 1 0,-1-1 0,0 0 0,0 0 0,0 0 0,0 0 0,0 1 0,0-1 0,0 0 0,0 0 0,1 1 0,-1-1 0,0 0 0,0 0 0,0 0 0,0 1 0,0-1 0,0 0 0,0 0 0,0 1 0,0-1 0,-1 0 0,1 0 0,0 0 0,0 1 0,0-1 0,0 0 0,0 0 0,0 0 0,0 1 0,-1-1 0,-19 13 0,-59 20 0,-100 29 0,-29 8 0,-71 20 0,276-89 0,16-2 0,25-4 0,334-97 0,-110 27 0,-198 58 0,477-104 0,-1215 251 0,618-118 0,1-2 0,-2-3 0,-78 1 0,153-19 0,16-5 0,157-71 0,85-34 0,-52 46 0,-75 26 0,-143 46 0,-10 1 0,-17 3 0,-346 89 0,300-71 0,-320 99-256,-74 21-244,173-51 500,274-85 2,24-10 169,29-12 286,375-153-320,13 26-148,-329 112 11,-253 88 0,75-23 0,-447 114 0,508-142 0,19-3 0,0 0 0,0 0 0,0 0 0,0 0 0,0 0 0,0 0 0,0 0 0,0-1 0,0 1 0,0 0 0,0 0 0,0 0 0,0 0 0,0 0 0,0 0 0,0 0 0,0 0 0,0 0 0,0 0 0,0 0 0,0-1 0,0 1 0,0 0 0,0 0 0,0 0 0,0 0 0,0 0 0,0 0 0,0 0 0,0 0 0,0 0 0,0 0 0,0-1 0,0 1 0,0 0 0,0 0 0,0 0 0,0 0 0,0 0 0,0 0 0,0 0 0,0 0 0,0 0 0,-1 0 0,1 0 0,0 0 0,0 0 0,0 0 0,0 0 0,0 0 0,0 0 0,0 0 0,0 0 0,0 0 0,0 0 0,0 0 0,-1 0 0,1 0 0,0 0 0,0 0 0,0 0 0,0 0 0,0 0 0,0 0 0,0 0 0,0 0 0,0 0 0,29-18 0,131-54 0,244-74 0,-316 117 0,175-53 0,-227 67 0,-33 11 0,-12 3 0,-28 5 0,-40 11 0,28-6 0,-128 25-65,-520 105-461,201-23 526,473-110 49,-41 5 1,63-11-29,0 0 1,0 0 0,0 1 0,0-1 0,0 0 0,0 0 0,0-1 0,0 1-1,0 0 1,0 0 0,0 0 0,0-1 0,0 1 0,0 0 0,1-1 0,-3 0-1,3 0-17,0 1 0,0-1 0,0 1 0,0-1 0,0 0 0,1 1 0,-1-1 0,0 1 0,0-1-1,0 1 1,1-1 0,-1 1 0,0 0 0,1-1 0,-1 1 0,0-1 0,1 1 0,-1-1-1,0 1 1,1 0 0,-1-1 0,1 1 0,-1 0 0,1-1 0,-1 1 0,1 0 0,-1 0 0,1 0-1,-1-1 1,2 1 0,29-16-4,2 1 0,0 1 0,39-10 0,-28 10 0,526-163 0,-347 110 0,-184 55 0,2 0 0,-1 3 0,1 1 0,83-4 0,-102 16 0,-22-4 0,0 0 0,0 0 0,0 0 0,0 1 0,0-1 0,0 0 0,0 0 0,1 0 0,-1 1 0,0-1 0,0 0 0,0 0 0,0 1 0,0-1 0,0 0 0,0 0 0,0 1 0,0-1 0,0 0 0,0 0 0,-1 1 0,1-1 0,0 0 0,0 0 0,0 0 0,0 1 0,0-1 0,0 0 0,0 0 0,-1 0 0,1 1 0,0-1 0,0 0 0,0 0 0,0 0 0,-1 0 0,1 1 0,0-1 0,0 0 0,0 0 0,-1 0 0,-35 21 0,26-16 0,-59 27 0,-32 18 0,99-49 0,1 0 0,-1 0 0,1 0 0,0 0 0,-1 0 0,1 0 0,0 0 0,0 0 0,-1 1 0,1-1 0,0 0 0,0 1 0,0-1 0,1 1 0,-1-1 0,-1 3 0,2-4 0,0 0 0,0 1 0,0-1 0,1 0 0,-1 1 0,0-1 0,0 0 0,0 1 0,0-1 0,0 0 0,0 0 0,0 1 0,0-1 0,1 0 0,-1 0 0,0 1 0,0-1 0,0 0 0,1 0 0,-1 1 0,0-1 0,0 0 0,0 0 0,1 0 0,-1 0 0,0 1 0,1-1 0,-1 0 0,0 0 0,1 0 0,18 1 0,37-11 0,66-22 0,-34 8 0,79-21 0,85-20 0,-211 56 0,0-2 0,68-27 0,2-5 0,-61 25 0,66-34 0,-101 41 0,-15 11 0,0 0 0,0 0 0,0 0 0,0 0 0,0 0 0,0 0 0,0 0 0,0 0 0,0 0 0,0 0 0,0-1 0,0 1 0,0 0 0,0 0 0,0 0 0,0 0 0,0 0 0,0 0 0,0 0 0,0 0 0,0-1 0,0 1 0,0 0 0,0 0 0,0 0 0,0 0 0,0 0 0,0 0 0,0 0 0,0 0 0,0 0 0,0-1 0,0 1 0,-1 0 0,1 0 0,0 0 0,0 0 0,0 0 0,0 0 0,0 0 0,0 0 0,0 0 0,0 0 0,0 0 0,-1 0 0,1 0 0,0 0 0,0 0 0,0 0 0,0 0 0,0 0 0,0 0 0,0 0 0,0 0 0,-1 0 0,1 0 0,0 0 0,0 0 0,0 0 0,0 0 0,0 0 0,0 0 0,0 0 0,-34 6 0,-155 32 0,26-6 0,-197 43 0,270-61 0,-1-4 0,-97-2 0,137-10 0,-60 3 0,96 0 0,1 1 0,0 1 0,0 0 0,0 1 0,-25 11 0,-56 34 0,-167 119 0,164-102 0,91-61 0,-377 236 0,343-217 0,37-21 0,6-2 0,24-11 0,982-364 0,-974 362 0,-11 3 0,0 2 0,1 0 0,-1 1 0,1 1 0,38-2 0,-62 8 0,0-1 0,0 0 0,0 0 0,0 0 0,1 1 0,-1-1 0,0 0 0,0 0 0,0 1 0,0-1 0,0 0 0,0 0 0,0 0 0,0 1 0,0-1 0,0 0 0,0 0 0,0 1 0,0-1 0,0 0 0,0 0 0,0 1 0,0-1 0,-1 0 0,1 0 0,0 1 0,0-1 0,0 0 0,0 0 0,0 0 0,0 1 0,-1-1 0,1 0 0,0 0 0,0 0 0,0 0 0,-1 0 0,1 1 0,0-1 0,0 0 0,0 0 0,-1 0 0,1 0 0,0 0 0,0 0 0,-1 0 0,1 0 0,0 0 0,-14 12 0,-372 184 0,126-71 0,239-114 0,-1-1 0,0 0 0,-1-2 0,0-1 0,-44 8 0,-157 28 0,149-28 0,23-7 0,0-3 0,0-2 0,-69-5 0,-72 3 0,152 5 0,-56 14 0,53-10 0,83-27 0,-1-1 0,31-4 0,182-53 0,-6 22 0,-203 45 0,-131 46 0,-186 50 0,231-78 0,0-1 0,0-2 0,-1-2 0,-63-1 0,127-18 0,20-6 0,40-15 0,574-241 0,-622 263 0,-26 10 0,-20 6 0,-490 163 0,441-145 0,39-14 0,20-6 0,7-3 0,149-57 0,-203 77 0,-1-3 0,-67 10 0,22-5 0,-313 92 0,394-107 0,1 1 0,-1 0 0,1-2 0,-26 4 0,40-9 0,6-3 0,29-20 0,2 2 0,0 1 0,1 2 0,1 2 0,39-14 0,-13 5 0,705-285 0,-747 303 0,-15 5 0,0 0 0,0 1 0,0 0 0,0 0 0,0 0 0,0 1 0,0 0 0,12-1 0,-16 5 0,-8 3 0,-13 9 0,0-1 0,-29 15 0,28-18 0,1 2 0,-30 22 0,50-35 0,-1 0 0,0 0 0,0 0 0,0 0 0,0 0 0,0 1 0,1-1 0,-1 0 0,0 0 0,0 0 0,0 0 0,0 0 0,0 0 0,0 0 0,1 0 0,-1 0 0,0 0 0,0 0 0,0 0 0,0 1 0,0-1 0,0 0 0,0 0 0,0 0 0,0 0 0,1 0 0,-1 0 0,0 1 0,0-1 0,0 0 0,0 0 0,0 0 0,0 0 0,0 0 0,0 1 0,0-1 0,0 0 0,0 0 0,0 0 0,0 0 0,0 0 0,0 1 0,0-1 0,0 0 0,0 0 0,-1 0 0,1 0 0,19-5 0,200-95 0,367-132 0,-546 217 0,0-2 0,55-33 0,-84 39 0,-23 10 0,-28 9 0,-628 154 0,446-118 0,363-87 0,193-88 0,-230 88 0,158-62 0,149-64 0,-445 176 0,-717 233-499,420-140 384,226-67 115,-168 48 0,235-75 0,38-6 0,1 0 0,-1 0 0,0-1 0,0 1 0,0 0 0,0 0 0,0 0 0,0 0 0,1 0 0,-1 0 0,0 0 0,0-1 0,0 1 0,0 0 0,0 0 0,0 0 0,0 0 0,0 0 0,0 0 0,0-1 0,0 1 0,0 0 0,0 0 0,0 0 0,0 0 0,0-1 0,0 1 0,0 0 0,0 0 0,0 0 0,0 0 0,0 0 0,0-1 0,0 1 0,0 0 0,0 0 0,0 0 0,0 0 0,0 0 0,0 0 0,0-1 0,-1 1 0,1 0 0,0 0 0,0 0 0,0 0 0,0 0 0,0 0 0,0 0 0,0 0 0,-1-1 0,1 1 0,0 0 0,0 0 0,0 0 0,0 0 0,0 0 0,-1 0 0,1 0 0,0 0 0,0 0 0,0 0 0,0 0 0,-1 0 0,12-7 0,0 0 0,23-11 0,606-247-308,-123 100 247,-457 151 61,-37 14-19,-23 0 18,0 0 1,0 0-1,1 0 1,-1 1 0,0-1-1,0 0 1,0 0-1,0 0 1,0 1-1,0-1 1,0 0-1,0 0 1,0 0-1,1 1 1,-1-1-1,0 0 1,0 0-1,0 1 1,0-1-1,0 0 1,0 0-1,-1 1 1,1-1-1,0 0 1,0 0-1,0 0 1,0 1-1,0-1 1,0 0-1,0 0 1,0 0-1,0 1 1,-1-1-1,1 0 1,0 0-1,0 0 1,0 1-1,0-1 1,-1 0-1,1 0 1,0 0-1,0 0 1,-1 0-1,-31 26 151,28-24-95,-240 142 792,83-52-875,111-65 28,-106 41 0,116-53 0,27-8 0,0 0 0,1 1 0,0 0 0,1 1 0,0 0 0,0 1 0,-12 15 0,-19 15 0,-205 167 0,232-191 0,15-9 0,12-4 0,4-6 0,0 0 0,-1-1 0,1 0 0,-1-1 0,24-13 0,0 2 0,377-161-356,80-31-67,-66 34 423,-396 160 0,-32 10 0,-10 1 0,-14 3 0,-18 5 340,-61 16 1,21-4-243,-119 20-98,-240 50 0,374-72 0,-1-2 0,-67 3 0,142-17 0,0-1 0,0 0 0,0 0 0,12-5 0,16-6 0,990-309-844,-829 256 745,-165 55 99,13-5 0,1 2 0,77-12 0,-109 25 0,-14 5 0,-23 13 0,-68 36-52,-2-5 1,-116 45 0,-210 57-166,277-102 194,-12 6-66,-307 95-396,418-138 593,-80 9 0,176-37 1075,723-235-1135,-352 109-214,-276 90 166,-127 42 0,-30 10 0,-37 12 0,-84 21 210,-2-5 0,-160 11 0,161-21-210,-57 4 0,186-21 0,-1 0 0,0 0 0,1 0 0,-1 0 0,0 0 0,1 0 0,-1 0 0,0-1 0,1 1 0,-1 0 0,1-1 0,-1 0 0,-1 0 0,3 0 0,0 1 0,-1-1 0,1 0 0,0 1 0,0-1 0,0 0 0,0 0 0,0 1 0,0-1 0,0 0 0,0 1 0,0-1 0,0 0 0,0 0 0,1 1 0,-1-1 0,0 0 0,0 1 0,1-1 0,-1 0 0,0 1 0,1-1 0,-1 1 0,1-1 0,-1 0 0,1 1 0,-1-1 0,1 1 0,-1-1 0,1 1 0,0-1 0,14-14 0,1 0 0,1 1 0,0 1 0,22-14 0,-16 11 0,349-214 0,16 20 0,-304 165 0,-54 29 0,41-15 0,-58 27 0,-10 7 0,-17 16 0,-92 75 0,-157 110 0,-426 229 0,664-419 0,-39 22 0,58-34 0,0 1 0,1-1 0,-1 0 0,-1 0 0,1-1 0,0 0 0,0 0 0,-11 0 0,17-1 0,-1 0 0,1 0 0,-1 0 0,1 0 0,-1 0 0,1 0 0,-1 1 0,1-1 0,-1-1 0,1 1 0,-1 0 0,1 0 0,0 0 0,-1 0 0,1 0 0,-1 0 0,1 0 0,-1-1 0,1 1 0,0 0 0,-1 0 0,1-1 0,-1 1 0,1 0 0,0-1 0,-1 1 0,1 0 0,0-1 0,-1 1 0,1 0 0,0-1 0,0 1 0,-1-1 0,1 1 0,0 0 0,0-1 0,0 1 0,0-1 0,0 1 0,0-1 0,-1 1 0,1-1 0,0 1 0,0-1 0,15-21 0,46-33 0,3 2 0,119-77 0,-151 109 0,792-480 0,-930 568 0,10-5 0,-447 217 0,540-278 0,-18 9 0,0 1 0,-25 16 0,40-20 0,11-6 0,16-6 0,214-84 0,-72 26 0,13 1 0,186-73 0,-345 127 0,-35 15 0,-130 62 0,-131 51 0,279-120 0,-18 7 0,0 0 0,-1-2 0,1 0 0,-1-1 0,-24 2 0,41-8 0,9-2 0,254-112 0,-48 22 0,246-103 0,-414 182 0,-32 12 0,-11 6 0,-14 10 0,8-10 0,-26 22 0,-1-2 0,-64 38 0,-79 29 0,-45 26 0,205-107 0,10-6 0,-1 0 0,0 0 0,0 0 0,0 0 0,0-1 0,-8 3 0,10-6 0,6-3 0,7-4 0,-1 2 0,1-1 0,0 1 0,14-6 0,5-4 0,317-167 0,13 25 0,-339 152 0,-20 6 0,0 0 0,0 0 0,0 0 0,0 0 0,0 0 0,0 0 0,0 0 0,0 0 0,0 0 0,0 0 0,0 0 0,0 0 0,0 0 0,0 1 0,0-1 0,0 0 0,0 0 0,0 0 0,0 0 0,1 0 0,-1 0 0,0 0 0,0 0 0,0 0 0,0 0 0,0 0 0,0 0 0,0 0 0,0 0 0,0 0 0,0 0 0,0 0 0,-28 16 0,4-3 0,-8 5 0,0-1 0,-53 21 0,77-38 0,17-7 0,21-12 0,49-27 0,215-118 0,-192 110 0,-82 49 0,-29 17 0,-31 20 0,-92 49 0,-4 3 0,-205 154 0,319-223 0,1 1 0,-20 20 0,39-36 0,1 1 0,0 0 0,0 0 0,0 0 0,0 0 0,0 0 0,0 0 0,0 0 0,0 1 0,1-1 0,-1 0 0,0 0 0,1 1 0,-1-1 0,1 1 0,-1-1 0,1 0 0,-1 1 0,1 2 0,1-4 0,-1 1 0,1-1 0,-1 1 0,1-1 0,0 1 0,-1-1 0,1 1 0,0-1 0,-1 0 0,1 1 0,0-1 0,0 0 0,0 0 0,-1 0 0,1 1 0,0-1 0,0 0 0,0 0 0,-1 0 0,1 0 0,0 0 0,0 0 0,0-1 0,0 1 0,13-2 0,-1-1 0,24-7 0,256-95 0,-178 60 0,173-42 0,-253 78 0,0 2 0,1 1 0,-1 2 0,1 1 0,44 3 0,-75 1 0,0-1 0,0 1 0,0 0 0,0 0 0,-1 0 0,1 1 0,0 0 0,-1 0 0,1 0 0,-1 0 0,0 1 0,0 0 0,0-1 0,0 2 0,0-1 0,-1 0 0,1 1 0,-1 0 0,0-1 0,0 1 0,0 0 0,-1 1 0,3 4 0,2 9 0,0 0 0,-2 0 0,0 0 0,4 35 0,4 14 0,48 135 0,-46-163 0,1-1 0,2-1 0,26 40 0,10 8 0,118 168 0,-134-204 0,-14-17 0,45 46 0,-57-70 0,-12-16 0,-14-21 0,-3-1 0,-107-199 0,95 168 0,-40-120 0,60 142 0,1 0 0,-4-60 0,11 85 0,0 9 0,1-1 0,-1 1 0,0 0 0,-1-1 0,1 1 0,-1 0 0,0 0 0,0 0 0,-1 0 0,1 0 0,-1 0 0,0 1 0,0-1 0,-6-5 0,3 5 0,0 1 0,0-1 0,-1 1 0,0 0 0,1 0 0,-1 1 0,-1 0 0,1 0 0,-14-3 0,-19-3 0,-1 1 0,0 2 0,-57-1 0,-126 16 0,-107 45 12,5 27-584,230-56 90,-512 155 274,538-157 418,-63 24-1577,113-38-4417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4:46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4:54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1518 2 24575,'1103'0'0,"-1099"0"0,1-1 0,0 1 0,0-1 0,1 1 0,-1 1 0,0-1 0,0 1 0,0 0 0,0 0 0,1 0 0,-1 1 0,-1 0 0,1 0 0,0 0 0,0 1 0,8 5 0,-13-8 0,1 1 0,-1-1 0,1 1 0,-1-1 0,1 1 0,-1 0 0,1-1 0,-1 1 0,0-1 0,1 1 0,-1 0 0,0-1 0,0 1 0,1 0 0,-1-1 0,0 1 0,0 0 0,0 0 0,0-1 0,0 1 0,0 0 0,0-1 0,0 1 0,0 0 0,0 0 0,0-1 0,0 1 0,-1 0 0,1-1 0,0 1 0,-1 0 0,0 1 0,0 0 0,-1-1 0,1 0 0,-1 1 0,0-1 0,1 0 0,-1 0 0,0 0 0,1 0 0,-1 0 0,-3 1 0,-6 1 0,0 1 0,0-1 0,-14 1 0,-64 4 0,-155-7 0,131-4 0,-374 1 0,440 5 0,-82 14 0,7 0 0,81-10 0,-1 1 0,2 2 0,0 1 0,-46 21 0,-25 7 0,86-29 0,25-10 0,0 0 0,0 0 0,0 1 0,0-1 0,0 0 0,0 0 0,0 0 0,0 0 0,0 0 0,0 1 0,0-1 0,0 0 0,0 0 0,0 0 0,0 0 0,0 1 0,0-1 0,0 0 0,0 0 0,0 0 0,0 0 0,0 1 0,0-1 0,0 0 0,0 0 0,0 0 0,0 0 0,0 0 0,1 1 0,-1-1 0,0 0 0,0 0 0,0 0 0,0 0 0,0 0 0,1 0 0,-1 0 0,0 0 0,0 0 0,0 0 0,0 1 0,0-1 0,1 0 0,-1 0 0,0 0 0,0 0 0,0 0 0,0 0 0,1 0 0,-1 0 0,0 0 0,0 0 0,0 0 0,0 0 0,1-1 0,-1 1 0,0 0 0,0 0 0,0 0 0,53 2 0,-49-2 0,250-9 0,-201 4 0,-1-3 0,95-26 0,1-6 0,80-27 0,-202 58 0,1 1 0,0 1 0,1 1 0,29-2 0,-234 10 0,82-3 0,-735 2 0,919-1 0,111 15 0,-109-3 0,102 1 0,-188-13 0,0-1 0,0 1 0,0 0 0,0 0 0,0 0 0,0 1 0,0 0 0,1 0 0,-1 0 0,-1 0 0,1 1 0,0 0 0,0 0 0,0 0 0,-1 0 0,8 7 0,-11-9 0,0 1 0,-1 0 0,1-1 0,-1 1 0,1 0 0,-1 0 0,1-1 0,-1 1 0,1 0 0,-1 0 0,0 0 0,0 0 0,1-1 0,-1 1 0,0 0 0,0 0 0,0 0 0,0 0 0,0 0 0,0 0 0,0 0 0,0 0 0,0-1 0,0 1 0,-1 0 0,1 0 0,0 0 0,-1 1 0,-1 1 0,0-1 0,0 1 0,0-1 0,0 1 0,0-1 0,-1 0 0,1 0 0,-5 3 0,-6 3 0,0-1 0,-23 10 0,4-5 0,-1-2 0,0-2 0,-40 7 0,-106 5 0,119-14 0,-679 14 0,786-21 0,-43 1 0,0 0 0,-1 0 0,1 0 0,0 0 0,0 1 0,0 0 0,-1 0 0,1 0 0,0 0 0,-1 0 0,1 1 0,-1-1 0,0 1 0,7 4 0,-10-5 0,0-1 0,0 1 0,1-1 0,-1 1 0,0-1 0,0 1 0,0-1 0,0 1 0,0 0 0,0-1 0,0 1 0,0-1 0,0 1 0,0-1 0,0 1 0,0-1 0,0 1 0,0-1 0,0 1 0,0-1 0,-1 1 0,1-1 0,0 1 0,0-1 0,-1 1 0,1-1 0,0 1 0,-1-1 0,1 1 0,-1-1 0,1 0 0,0 1 0,-1-1 0,-19 13 0,1-6 0,-1-1 0,1 0 0,-1-2 0,0 0 0,-27 1 0,-109 0 0,137-5 0,-207-4 0,1823 5 0,-1562-4 0,0-1 0,0-1 0,0-2 0,42-14 0,-33 8 0,79-11 0,-19 18 0,-349 26 0,-42 1 0,-422-19 0,415-3 0,321 1-1365,7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7:35:30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1656 40 24575,'1319'0'0,"-1247"-3"0,75-13 0,34-3 0,177 17 0,-262 3 0,-227-1 0,-1782 0-4191,1100 0 8336,773 3-4134,0 1 0,0 2-1,-62 18 1,35-8-8,-416 97-3,433-101-682,-64 8-1,79-17-6143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17:36:07.7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1 393,'1547'0,"-1661"-6,-148-25,-3-2,-191 24,352 10,89 0,0 1,0 0,0 1,0 0,0 2,1 0,-1 0,1 1,1 1,-1 0,1 1,0 1,1 0,-20 19,-39 23,71-51,0 0,0 0,0 0,0 0,0 0,-1 0,1 0,0 1,0-1,0 0,0 0,0 0,0 0,0 0,0 0,0 1,0-1,0 0,0 0,0 0,0 0,0 0,0 1,0-1,0 0,0 0,0 0,0 0,0 0,0 1,0-1,0 0,0 0,0 0,0 0,0 0,1 0,-1 1,0-1,0 0,0 0,0 0,0 0,0 0,0 0,1 0,-1 0,0 0,0 1,0-1,0 0,0 0,1 0,-1 0,0 0,0 0,0 0,0 0,17 3,19-2,8-7,1-2,-1-2,78-28,-10 2,-45 14,79-38,-87 34,111-34,-31 28,-127 29,-3 0,0 0,1 0,0 1,0 1,11-1,-21 2,0-1,0 1,1 0,-1 0,0 0,1 0,-1 0,0 0,0 0,1 0,-1 0,0 0,1 0,-1 0,0 0,0 0,1 0,-1 0,0 0,1 0,-1 0,0 0,0 0,1 0,-1 0,0 1,0-1,1 0,-1 0,0 0,0 1,1-1,-1 0,0 0,0 0,0 1,0-1,1 0,-1 0,0 1,0-1,0 0,0 1,0-1,0 0,0 0,0 1,0-1,0 0,0 1,0-1,0 0,0 0,0 1,0-1,0 0,0 1,-15 10,-21 2,-1-2,0-2,0-1,-66 4,-156-5,202-7,16 0,0-2,0-2,0-1,0-2,1-2,0-2,-75-31,108 39,-1-1,1 0,0 0,1 0,-8-7,13 10,-1 0,1 0,0 0,0-1,0 1,0 0,0 0,1-1,-1 1,0-1,1 1,-1 0,0-1,1 1,0-1,-1 1,1-1,0 0,0 1,0-1,0 1,0-1,0 1,0-1,1 1,-1-1,0 1,1-1,-1 1,1-1,0 1,-1-1,2-1,2-2,0 0,1 0,-1 0,1 1,0 0,0 0,1 0,-1 0,12-5,-5 4,0 0,0 0,1 1,12-2,7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17:36:09.8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1 238,'1362'0,"-1362"0,0 0,1 0,-1 0,0-1,1 1,-1 0,0 0,0 0,1 0,-1 0,0-1,0 1,1 0,-1 0,0-1,0 1,0 0,1 0,-1-1,0 1,0 0,0 0,0-1,0 1,1 0,-1-1,0 1,0 0,0 0,0-1,0 1,0 0,0-1,0 1,0 0,0-1,0 1,0 0,-1 0,1-1,0 1,0 0,0-1,0 1,-8-22,3 8,4 12,1-1,0 1,0 0,1-1,-1 1,0 0,1-1,-1 1,1 0,0-1,0 1,0 0,0 0,0 0,0 0,0 0,1 0,-1 0,1 0,0 1,-1-1,1 0,0 1,0 0,0-1,4-1,7-4,0 0,0 1,19-5,-23 8,39-12,0 2,1 2,1 2,65-2,206 8,-251 4,-60-1,0 1,-1 0,1 0,0 0,-1 1,1 1,-1 0,0 0,0 1,0 0,0 0,-1 1,1 0,13 12,-4-3,-1-2,2 0,0-1,0 0,1-2,0 0,0-2,34 9,8-2,104 9,273-15,-256-10,-165 2,42 0,-56 0,-7 0,-35 0,-6-2,1-1,0-2,-79-21,-124-53,133 40,32 16,-148-21,200 39,12 3,-23-4,37 4,24 1,765 26,-721-20,-38-4,0 1,-1 1,33 9,-34-3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17:36:11.7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1309 34,'-941'0,"929"0,-32-1,41 1,1 0,-1-1,0 1,1-1,-1 1,1-1,0 0,-1 0,1 0,0-1,0 1,-1 0,-1-3,4 4,-1 0,1 0,0-1,0 1,0 0,0 0,0 0,0-1,-1 1,1 0,0 0,0 0,0 0,0-1,0 1,0 0,0 0,0-1,0 1,0 0,0 0,0 0,0-1,0 1,0 0,0 0,0 0,0-1,0 1,1 0,-1 0,0 0,0 0,0-1,0 1,0 0,0 0,1 0,-1 0,0-1,0 1,0 0,0 0,1 0,13-6,15 1,-3 7,0 0,45 10,-26-3,128 34,-92-21,54 24,-107-34,1-1,1-2,0-1,0-1,1-1,34 1,-52-7,-8-1,-1 1,1 0,0 0,-1 0,1 1,0-1,-1 1,1 0,-1 1,1-1,-1 1,1 0,5 3,-10-5,0 0,0 0,0 1,0-1,0 0,1 0,-1 1,0-1,0 0,0 0,0 1,0-1,0 0,0 0,0 1,0-1,0 0,0 0,0 1,-1-1,1 0,0 0,0 1,0-1,0 0,0 0,0 1,-1-1,1 0,0 0,0 0,0 1,0-1,-1 0,1 0,0 0,0 0,-1 0,1 0,0 1,0-1,-1 0,1 0,0 0,0 0,-1 0,1 0,0 0,0 0,-1 0,1 0,0 0,-19 4,-72 4,-139-6,126-3,-253-20,48 1,307 20,-10 0,0-1,0 0,0 0,-12-4,11-3,20 2,28-3,187-27,298-10,229 40,-740 6,0 0,0 1,1 0,-1 0,11 4,0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oleObject" Target="file:///C:\Users\14374\Desktop\teressa%20roselyn%20excel%20project.xlsx!Average%20Income!%5bteressa%20roselyn%20excel%20project.xlsx%5dAverage%20Income%20Chart%202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file:///C:\Users\14374\Desktop\teressa%20roselyn%20excel%20project.xlsx!Customer%20Commute!%5bteressa%20roselyn%20excel%20project.xlsx%5dCustomer%20Commute%20Chart%202" TargetMode="Externa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oleObject" Target="file:///C:\Users\14374\Desktop\teressa%20roselyn%20excel%20project.xlsx!Age%20Group%20of%20Customers!%5bteressa%20roselyn%20excel%20project.xlsx%5dAge%20Group%20of%20Customers%20Chart%202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21" Type="http://schemas.openxmlformats.org/officeDocument/2006/relationships/customXml" Target="../ink/ink9.xml"/><Relationship Id="rId34" Type="http://schemas.openxmlformats.org/officeDocument/2006/relationships/image" Target="../media/image36.png"/><Relationship Id="rId7" Type="http://schemas.openxmlformats.org/officeDocument/2006/relationships/customXml" Target="../ink/ink2.xml"/><Relationship Id="rId12" Type="http://schemas.openxmlformats.org/officeDocument/2006/relationships/image" Target="../media/image2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4.emf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customXml" Target="../ink/ink4.xml"/><Relationship Id="rId24" Type="http://schemas.openxmlformats.org/officeDocument/2006/relationships/image" Target="../media/image32.png"/><Relationship Id="rId32" Type="http://schemas.openxmlformats.org/officeDocument/2006/relationships/image" Target="../media/image35.png"/><Relationship Id="rId37" Type="http://schemas.openxmlformats.org/officeDocument/2006/relationships/oleObject" Target="file:///C:\Users\14374\Desktop\teressa%20roselyn%20excel%20project.xlsx!Analysis!R3C9:R29C16" TargetMode="External"/><Relationship Id="rId5" Type="http://schemas.openxmlformats.org/officeDocument/2006/relationships/image" Target="../media/image23.sv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.png"/><Relationship Id="rId36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2.png"/><Relationship Id="rId9" Type="http://schemas.openxmlformats.org/officeDocument/2006/relationships/customXml" Target="../ink/ink3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12.xml"/><Relationship Id="rId30" Type="http://schemas.openxmlformats.org/officeDocument/2006/relationships/image" Target="../media/image34.png"/><Relationship Id="rId35" Type="http://schemas.openxmlformats.org/officeDocument/2006/relationships/customXml" Target="../ink/ink16.xml"/><Relationship Id="rId8" Type="http://schemas.openxmlformats.org/officeDocument/2006/relationships/image" Target="../media/image24.png"/><Relationship Id="rId3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file:///C:\Users\14374\Desktop\teressa%20roselyn%20excel%20project.xlsx!Bike%20Sales!R20C20:R25C22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4533" y="2152684"/>
            <a:ext cx="9283653" cy="4791736"/>
            <a:chOff x="0" y="0"/>
            <a:chExt cx="42904480" cy="221450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904479" cy="22145048"/>
            </a:xfrm>
            <a:custGeom>
              <a:avLst/>
              <a:gdLst/>
              <a:ahLst/>
              <a:cxnLst/>
              <a:rect l="l" t="t" r="r" b="b"/>
              <a:pathLst>
                <a:path w="42904479" h="22145048">
                  <a:moveTo>
                    <a:pt x="0" y="0"/>
                  </a:moveTo>
                  <a:lnTo>
                    <a:pt x="0" y="22145048"/>
                  </a:lnTo>
                  <a:lnTo>
                    <a:pt x="42904479" y="22145048"/>
                  </a:lnTo>
                  <a:lnTo>
                    <a:pt x="42904479" y="0"/>
                  </a:lnTo>
                  <a:lnTo>
                    <a:pt x="0" y="0"/>
                  </a:lnTo>
                  <a:close/>
                  <a:moveTo>
                    <a:pt x="42843521" y="22084088"/>
                  </a:moveTo>
                  <a:lnTo>
                    <a:pt x="59690" y="22084088"/>
                  </a:lnTo>
                  <a:lnTo>
                    <a:pt x="59690" y="59690"/>
                  </a:lnTo>
                  <a:lnTo>
                    <a:pt x="42843521" y="59690"/>
                  </a:lnTo>
                  <a:lnTo>
                    <a:pt x="42843521" y="2208408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50300" y="1797302"/>
            <a:ext cx="7203167" cy="669239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763035" y="5697053"/>
            <a:ext cx="6026647" cy="3205498"/>
            <a:chOff x="0" y="0"/>
            <a:chExt cx="1587265" cy="8442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87265" cy="844246"/>
            </a:xfrm>
            <a:custGeom>
              <a:avLst/>
              <a:gdLst/>
              <a:ahLst/>
              <a:cxnLst/>
              <a:rect l="l" t="t" r="r" b="b"/>
              <a:pathLst>
                <a:path w="1587265" h="844246">
                  <a:moveTo>
                    <a:pt x="0" y="0"/>
                  </a:moveTo>
                  <a:lnTo>
                    <a:pt x="1587265" y="0"/>
                  </a:lnTo>
                  <a:lnTo>
                    <a:pt x="1587265" y="844246"/>
                  </a:lnTo>
                  <a:lnTo>
                    <a:pt x="0" y="844246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1202" y="54900"/>
              <a:ext cx="1398828" cy="73555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FFFFFF"/>
                  </a:solidFill>
                  <a:latin typeface="Antic"/>
                </a:rPr>
                <a:t> Customer Data Analysis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FFFFFF"/>
                  </a:solidFill>
                  <a:latin typeface="Antic"/>
                </a:rPr>
                <a:t>Teressa Dominic</a:t>
              </a:r>
            </a:p>
            <a:p>
              <a:pPr algn="ctr">
                <a:lnSpc>
                  <a:spcPts val="4479"/>
                </a:lnSpc>
              </a:pPr>
              <a:r>
                <a:rPr lang="en-US" dirty="0">
                  <a:solidFill>
                    <a:srgbClr val="FFFFFF"/>
                  </a:solidFill>
                  <a:latin typeface="Antic"/>
                </a:rPr>
                <a:t>101417229</a:t>
              </a:r>
            </a:p>
            <a:p>
              <a:pPr algn="ctr">
                <a:lnSpc>
                  <a:spcPts val="4619"/>
                </a:lnSpc>
              </a:pPr>
              <a:r>
                <a:rPr lang="en-US" sz="3299" dirty="0">
                  <a:solidFill>
                    <a:srgbClr val="FFFFFF"/>
                  </a:solidFill>
                  <a:latin typeface="Antic"/>
                </a:rPr>
                <a:t>Roselyn Grace</a:t>
              </a:r>
            </a:p>
            <a:p>
              <a:pPr algn="ctr">
                <a:lnSpc>
                  <a:spcPts val="461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Antic"/>
                </a:rPr>
                <a:t>101435648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4270" y="3906567"/>
            <a:ext cx="8144179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000000"/>
                </a:solidFill>
                <a:latin typeface="Antic Bold"/>
              </a:rPr>
              <a:t>Champion Bikes</a:t>
            </a:r>
          </a:p>
        </p:txBody>
      </p:sp>
      <p:pic>
        <p:nvPicPr>
          <p:cNvPr id="1026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36076CC2-7C66-8920-403D-8D11A19EB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21543"/>
          <a:stretch/>
        </p:blipFill>
        <p:spPr bwMode="auto">
          <a:xfrm>
            <a:off x="998804" y="695605"/>
            <a:ext cx="2224420" cy="21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4DC1E6-6266-693B-D1EB-446ABFCE4609}"/>
                  </a:ext>
                </a:extLst>
              </p14:cNvPr>
              <p14:cNvContentPartPr/>
              <p14:nvPr/>
            </p14:nvContentPartPr>
            <p14:xfrm>
              <a:off x="-1373865" y="44836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4DC1E6-6266-693B-D1EB-446ABFCE46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91505" y="43036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149815" y="3187139"/>
            <a:ext cx="7988370" cy="60711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119693" y="1595425"/>
            <a:ext cx="10048615" cy="149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440"/>
              </a:lnSpc>
            </a:pPr>
            <a:r>
              <a:rPr lang="en-US" sz="10400">
                <a:solidFill>
                  <a:srgbClr val="000000"/>
                </a:solidFill>
                <a:latin typeface="Antic Bold"/>
              </a:rPr>
              <a:t>Thank you!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70411" y="4111280"/>
            <a:ext cx="2594778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Antic"/>
              </a:rPr>
              <a:t>Have a great</a:t>
            </a:r>
          </a:p>
          <a:p>
            <a:pPr marL="0" lvl="0" indent="0" algn="ctr">
              <a:lnSpc>
                <a:spcPts val="3359"/>
              </a:lnSpc>
            </a:pPr>
            <a:r>
              <a:rPr lang="en-US" sz="2400" spc="24">
                <a:solidFill>
                  <a:srgbClr val="000000"/>
                </a:solidFill>
                <a:latin typeface="Antic"/>
              </a:rPr>
              <a:t>day ahead.</a:t>
            </a:r>
          </a:p>
        </p:txBody>
      </p:sp>
      <p:pic>
        <p:nvPicPr>
          <p:cNvPr id="5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E9965654-EEB4-8D19-D4B3-51FDF2715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152400" y="114300"/>
            <a:ext cx="2187360" cy="16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447578" y="1408159"/>
            <a:ext cx="3113042" cy="6226084"/>
            <a:chOff x="0" y="0"/>
            <a:chExt cx="317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1587500" y="6350000"/>
                  </a:moveTo>
                  <a:lnTo>
                    <a:pt x="1587500" y="6350000"/>
                  </a:lnTo>
                  <a:cubicBezTo>
                    <a:pt x="711200" y="6350000"/>
                    <a:pt x="0" y="5638800"/>
                    <a:pt x="0" y="4762500"/>
                  </a:cubicBezTo>
                  <a:lnTo>
                    <a:pt x="0" y="1587500"/>
                  </a:lnTo>
                  <a:cubicBezTo>
                    <a:pt x="0" y="711200"/>
                    <a:pt x="711200" y="0"/>
                    <a:pt x="1587500" y="0"/>
                  </a:cubicBezTo>
                  <a:lnTo>
                    <a:pt x="1587500" y="0"/>
                  </a:lnTo>
                  <a:cubicBezTo>
                    <a:pt x="2463800" y="0"/>
                    <a:pt x="3175000" y="711200"/>
                    <a:pt x="3175000" y="1587500"/>
                  </a:cubicBezTo>
                  <a:lnTo>
                    <a:pt x="3175000" y="4762500"/>
                  </a:lnTo>
                  <a:cubicBezTo>
                    <a:pt x="3175000" y="5638800"/>
                    <a:pt x="2463800" y="6350000"/>
                    <a:pt x="1587500" y="635000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208593" y="2652756"/>
            <a:ext cx="3113042" cy="6226084"/>
            <a:chOff x="0" y="0"/>
            <a:chExt cx="317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1587500" y="6350000"/>
                  </a:moveTo>
                  <a:lnTo>
                    <a:pt x="1587500" y="6350000"/>
                  </a:lnTo>
                  <a:cubicBezTo>
                    <a:pt x="711200" y="6350000"/>
                    <a:pt x="0" y="5638800"/>
                    <a:pt x="0" y="4762500"/>
                  </a:cubicBezTo>
                  <a:lnTo>
                    <a:pt x="0" y="1587500"/>
                  </a:lnTo>
                  <a:cubicBezTo>
                    <a:pt x="0" y="711200"/>
                    <a:pt x="711200" y="0"/>
                    <a:pt x="1587500" y="0"/>
                  </a:cubicBezTo>
                  <a:lnTo>
                    <a:pt x="1587500" y="0"/>
                  </a:lnTo>
                  <a:cubicBezTo>
                    <a:pt x="2463800" y="0"/>
                    <a:pt x="3175000" y="711200"/>
                    <a:pt x="3175000" y="1587500"/>
                  </a:cubicBezTo>
                  <a:lnTo>
                    <a:pt x="3175000" y="4762500"/>
                  </a:lnTo>
                  <a:cubicBezTo>
                    <a:pt x="3175000" y="5638800"/>
                    <a:pt x="2463800" y="6350000"/>
                    <a:pt x="1587500" y="635000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77843" y="1974165"/>
            <a:ext cx="1900289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30436" y="3340438"/>
            <a:ext cx="2669356" cy="398411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966365" y="2939761"/>
            <a:ext cx="6539166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Antic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66365" y="5393504"/>
            <a:ext cx="7177635" cy="165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99"/>
              </a:lnSpc>
            </a:pPr>
            <a:r>
              <a:rPr lang="en-US" sz="2999" spc="29">
                <a:solidFill>
                  <a:srgbClr val="000000"/>
                </a:solidFill>
                <a:latin typeface="Antic"/>
              </a:rPr>
              <a:t>We intend to use our findings to create a sales strategy for the upcoming year and increase sales and customer retention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6365" y="4652298"/>
            <a:ext cx="653916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</a:pPr>
            <a:r>
              <a:rPr lang="en-US" sz="2799" spc="27">
                <a:solidFill>
                  <a:srgbClr val="000000"/>
                </a:solidFill>
                <a:latin typeface="Coming Soon Bold"/>
              </a:rPr>
              <a:t>Champion Bikes Inc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05532" y="7674249"/>
            <a:ext cx="4703611" cy="101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2925" spc="29">
                <a:solidFill>
                  <a:srgbClr val="000000"/>
                </a:solidFill>
                <a:latin typeface="Antic Bold"/>
              </a:rPr>
              <a:t>Teressa Dominic </a:t>
            </a:r>
          </a:p>
          <a:p>
            <a:pPr marL="0" lvl="0" indent="0" algn="ctr">
              <a:lnSpc>
                <a:spcPts val="4095"/>
              </a:lnSpc>
            </a:pPr>
            <a:r>
              <a:rPr lang="en-US" sz="2925" spc="29">
                <a:solidFill>
                  <a:srgbClr val="000000"/>
                </a:solidFill>
                <a:latin typeface="Antic Bold"/>
              </a:rPr>
              <a:t>Data Analysis Director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97922" y="8856362"/>
            <a:ext cx="4461378" cy="1020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2"/>
              </a:lnSpc>
            </a:pPr>
            <a:r>
              <a:rPr lang="en-US" sz="2930" spc="29">
                <a:solidFill>
                  <a:srgbClr val="000000"/>
                </a:solidFill>
                <a:latin typeface="Antic Bold"/>
              </a:rPr>
              <a:t>Roselyn Grace</a:t>
            </a:r>
          </a:p>
          <a:p>
            <a:pPr marL="0" lvl="0" indent="0" algn="ctr">
              <a:lnSpc>
                <a:spcPts val="4102"/>
              </a:lnSpc>
            </a:pPr>
            <a:r>
              <a:rPr lang="en-US" sz="2930" spc="29">
                <a:solidFill>
                  <a:srgbClr val="000000"/>
                </a:solidFill>
                <a:latin typeface="Antic Bold"/>
              </a:rPr>
              <a:t>Creative Director</a:t>
            </a:r>
          </a:p>
        </p:txBody>
      </p:sp>
      <p:pic>
        <p:nvPicPr>
          <p:cNvPr id="13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BF07E88B-AD88-B50E-9799-36BC310BD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21543"/>
          <a:stretch/>
        </p:blipFill>
        <p:spPr bwMode="auto">
          <a:xfrm>
            <a:off x="304800" y="142472"/>
            <a:ext cx="2224420" cy="21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89862" y="3225947"/>
            <a:ext cx="5971411" cy="527655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1378" y="3613996"/>
            <a:ext cx="5625874" cy="1157075"/>
            <a:chOff x="203200" y="-326"/>
            <a:chExt cx="2328805" cy="478966"/>
          </a:xfrm>
        </p:grpSpPr>
        <p:sp>
          <p:nvSpPr>
            <p:cNvPr id="4" name="Freeform 4"/>
            <p:cNvSpPr/>
            <p:nvPr/>
          </p:nvSpPr>
          <p:spPr>
            <a:xfrm>
              <a:off x="203200" y="-326"/>
              <a:ext cx="2328805" cy="407051"/>
            </a:xfrm>
            <a:custGeom>
              <a:avLst/>
              <a:gdLst/>
              <a:ahLst/>
              <a:cxnLst/>
              <a:rect l="l" t="t" r="r" b="b"/>
              <a:pathLst>
                <a:path w="2328805" h="407051">
                  <a:moveTo>
                    <a:pt x="2328805" y="326"/>
                  </a:moveTo>
                  <a:cubicBezTo>
                    <a:pt x="2255992" y="0"/>
                    <a:pt x="2188571" y="38659"/>
                    <a:pt x="2152070" y="101663"/>
                  </a:cubicBezTo>
                  <a:cubicBezTo>
                    <a:pt x="2115569" y="164667"/>
                    <a:pt x="2115569" y="242385"/>
                    <a:pt x="2152070" y="305389"/>
                  </a:cubicBezTo>
                  <a:cubicBezTo>
                    <a:pt x="2188571" y="368393"/>
                    <a:pt x="2255992" y="407052"/>
                    <a:pt x="232880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420645" y="43665"/>
              <a:ext cx="174052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 dirty="0">
                  <a:solidFill>
                    <a:srgbClr val="100F0D"/>
                  </a:solidFill>
                  <a:latin typeface="Antic"/>
                </a:rPr>
                <a:t>Factors of Consideration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189678" y="4945816"/>
            <a:ext cx="5625874" cy="1044583"/>
            <a:chOff x="203200" y="-326"/>
            <a:chExt cx="2328805" cy="432400"/>
          </a:xfrm>
        </p:grpSpPr>
        <p:sp>
          <p:nvSpPr>
            <p:cNvPr id="7" name="Freeform 7"/>
            <p:cNvSpPr/>
            <p:nvPr/>
          </p:nvSpPr>
          <p:spPr>
            <a:xfrm>
              <a:off x="203200" y="-326"/>
              <a:ext cx="2328805" cy="407051"/>
            </a:xfrm>
            <a:custGeom>
              <a:avLst/>
              <a:gdLst/>
              <a:ahLst/>
              <a:cxnLst/>
              <a:rect l="l" t="t" r="r" b="b"/>
              <a:pathLst>
                <a:path w="2328805" h="407051">
                  <a:moveTo>
                    <a:pt x="2328805" y="326"/>
                  </a:moveTo>
                  <a:cubicBezTo>
                    <a:pt x="2255992" y="0"/>
                    <a:pt x="2188571" y="38659"/>
                    <a:pt x="2152070" y="101663"/>
                  </a:cubicBezTo>
                  <a:cubicBezTo>
                    <a:pt x="2115569" y="164667"/>
                    <a:pt x="2115569" y="242385"/>
                    <a:pt x="2152070" y="305389"/>
                  </a:cubicBezTo>
                  <a:cubicBezTo>
                    <a:pt x="2188571" y="368393"/>
                    <a:pt x="2255992" y="407052"/>
                    <a:pt x="232880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CA721C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458604" y="11165"/>
              <a:ext cx="1582813" cy="420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 dirty="0">
                  <a:solidFill>
                    <a:srgbClr val="100F0D"/>
                  </a:solidFill>
                  <a:latin typeface="Antic"/>
                </a:rPr>
                <a:t>Classified Segregation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1378" y="6217961"/>
            <a:ext cx="5625874" cy="1050803"/>
            <a:chOff x="203200" y="-326"/>
            <a:chExt cx="2328805" cy="434975"/>
          </a:xfrm>
        </p:grpSpPr>
        <p:sp>
          <p:nvSpPr>
            <p:cNvPr id="10" name="Freeform 10"/>
            <p:cNvSpPr/>
            <p:nvPr/>
          </p:nvSpPr>
          <p:spPr>
            <a:xfrm>
              <a:off x="203200" y="-326"/>
              <a:ext cx="2328805" cy="407051"/>
            </a:xfrm>
            <a:custGeom>
              <a:avLst/>
              <a:gdLst/>
              <a:ahLst/>
              <a:cxnLst/>
              <a:rect l="l" t="t" r="r" b="b"/>
              <a:pathLst>
                <a:path w="2328805" h="407051">
                  <a:moveTo>
                    <a:pt x="2328805" y="326"/>
                  </a:moveTo>
                  <a:cubicBezTo>
                    <a:pt x="2255992" y="0"/>
                    <a:pt x="2188571" y="38659"/>
                    <a:pt x="2152070" y="101663"/>
                  </a:cubicBezTo>
                  <a:cubicBezTo>
                    <a:pt x="2115569" y="164667"/>
                    <a:pt x="2115569" y="242385"/>
                    <a:pt x="2152070" y="305389"/>
                  </a:cubicBezTo>
                  <a:cubicBezTo>
                    <a:pt x="2188571" y="368393"/>
                    <a:pt x="2255992" y="407052"/>
                    <a:pt x="232880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374779" y="-326"/>
              <a:ext cx="1534051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 dirty="0">
                  <a:solidFill>
                    <a:srgbClr val="100F0D"/>
                  </a:solidFill>
                  <a:latin typeface="Antic"/>
                </a:rPr>
                <a:t>Key Findings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1378" y="7452485"/>
            <a:ext cx="5625874" cy="1050803"/>
            <a:chOff x="203200" y="-28250"/>
            <a:chExt cx="2328805" cy="434975"/>
          </a:xfrm>
        </p:grpSpPr>
        <p:sp>
          <p:nvSpPr>
            <p:cNvPr id="13" name="Freeform 13"/>
            <p:cNvSpPr/>
            <p:nvPr/>
          </p:nvSpPr>
          <p:spPr>
            <a:xfrm>
              <a:off x="203200" y="-326"/>
              <a:ext cx="2328805" cy="407051"/>
            </a:xfrm>
            <a:custGeom>
              <a:avLst/>
              <a:gdLst/>
              <a:ahLst/>
              <a:cxnLst/>
              <a:rect l="l" t="t" r="r" b="b"/>
              <a:pathLst>
                <a:path w="2328805" h="407051">
                  <a:moveTo>
                    <a:pt x="2328805" y="326"/>
                  </a:moveTo>
                  <a:cubicBezTo>
                    <a:pt x="2255992" y="0"/>
                    <a:pt x="2188571" y="38659"/>
                    <a:pt x="2152070" y="101663"/>
                  </a:cubicBezTo>
                  <a:cubicBezTo>
                    <a:pt x="2115569" y="164667"/>
                    <a:pt x="2115569" y="242385"/>
                    <a:pt x="2152070" y="305389"/>
                  </a:cubicBezTo>
                  <a:cubicBezTo>
                    <a:pt x="2188571" y="368393"/>
                    <a:pt x="2255992" y="407052"/>
                    <a:pt x="2328805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CA721C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316794" y="-28250"/>
              <a:ext cx="159203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 dirty="0">
                  <a:solidFill>
                    <a:srgbClr val="100F0D"/>
                  </a:solidFill>
                  <a:latin typeface="Antic"/>
                </a:rPr>
                <a:t>Overall Analysis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812360" y="3614784"/>
            <a:ext cx="978132" cy="97813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 dirty="0">
                  <a:solidFill>
                    <a:srgbClr val="100F0D"/>
                  </a:solidFill>
                  <a:latin typeface="Coming Soon"/>
                </a:rPr>
                <a:t>01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812360" y="4920406"/>
            <a:ext cx="978132" cy="97813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CA721C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>
                  <a:solidFill>
                    <a:srgbClr val="100F0D"/>
                  </a:solidFill>
                  <a:latin typeface="Coming Soon"/>
                </a:rPr>
                <a:t>02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812360" y="6222388"/>
            <a:ext cx="978132" cy="97813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>
                  <a:solidFill>
                    <a:srgbClr val="100F0D"/>
                  </a:solidFill>
                  <a:latin typeface="Coming Soon"/>
                </a:rPr>
                <a:t>03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812360" y="7520731"/>
            <a:ext cx="978132" cy="97813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CA721C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7"/>
                </a:lnSpc>
              </a:pPr>
              <a:r>
                <a:rPr lang="en-US" sz="2799">
                  <a:solidFill>
                    <a:srgbClr val="100F0D"/>
                  </a:solidFill>
                  <a:latin typeface="Coming Soon"/>
                </a:rPr>
                <a:t>04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889862" y="1841647"/>
            <a:ext cx="7654341" cy="10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Antic Bold"/>
              </a:rPr>
              <a:t>Agenda</a:t>
            </a:r>
          </a:p>
        </p:txBody>
      </p:sp>
      <p:pic>
        <p:nvPicPr>
          <p:cNvPr id="28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9308F0BE-46CF-2640-8BA8-B0A8FD995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152400" y="114300"/>
            <a:ext cx="2187360" cy="16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54445" y="4688026"/>
            <a:ext cx="3503159" cy="999231"/>
            <a:chOff x="203200" y="-6902"/>
            <a:chExt cx="1450117" cy="413627"/>
          </a:xfrm>
        </p:grpSpPr>
        <p:sp>
          <p:nvSpPr>
            <p:cNvPr id="3" name="Freeform 3"/>
            <p:cNvSpPr/>
            <p:nvPr/>
          </p:nvSpPr>
          <p:spPr>
            <a:xfrm>
              <a:off x="203200" y="-326"/>
              <a:ext cx="1450117" cy="407051"/>
            </a:xfrm>
            <a:custGeom>
              <a:avLst/>
              <a:gdLst/>
              <a:ahLst/>
              <a:cxnLst/>
              <a:rect l="l" t="t" r="r" b="b"/>
              <a:pathLst>
                <a:path w="1450117" h="407051">
                  <a:moveTo>
                    <a:pt x="1450117" y="326"/>
                  </a:moveTo>
                  <a:cubicBezTo>
                    <a:pt x="1377304" y="0"/>
                    <a:pt x="1309883" y="38659"/>
                    <a:pt x="1273382" y="101663"/>
                  </a:cubicBezTo>
                  <a:cubicBezTo>
                    <a:pt x="1236881" y="164667"/>
                    <a:pt x="1236881" y="242385"/>
                    <a:pt x="1273382" y="305389"/>
                  </a:cubicBezTo>
                  <a:cubicBezTo>
                    <a:pt x="1309883" y="368393"/>
                    <a:pt x="1377304" y="407052"/>
                    <a:pt x="145011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406400" y="-6902"/>
              <a:ext cx="8128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100F0D"/>
                  </a:solidFill>
                  <a:latin typeface="Antic"/>
                </a:rPr>
                <a:t>Income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85427" y="4704700"/>
            <a:ext cx="978132" cy="97813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r>
                <a:rPr lang="en-US" sz="2400">
                  <a:solidFill>
                    <a:srgbClr val="100F0D"/>
                  </a:solidFill>
                  <a:latin typeface="Coming Soon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54445" y="6154149"/>
            <a:ext cx="3503159" cy="983345"/>
            <a:chOff x="203200" y="-326"/>
            <a:chExt cx="1450117" cy="407051"/>
          </a:xfrm>
        </p:grpSpPr>
        <p:sp>
          <p:nvSpPr>
            <p:cNvPr id="9" name="Freeform 9"/>
            <p:cNvSpPr/>
            <p:nvPr/>
          </p:nvSpPr>
          <p:spPr>
            <a:xfrm>
              <a:off x="203200" y="-326"/>
              <a:ext cx="1450117" cy="407051"/>
            </a:xfrm>
            <a:custGeom>
              <a:avLst/>
              <a:gdLst/>
              <a:ahLst/>
              <a:cxnLst/>
              <a:rect l="l" t="t" r="r" b="b"/>
              <a:pathLst>
                <a:path w="1450117" h="407051">
                  <a:moveTo>
                    <a:pt x="1450117" y="326"/>
                  </a:moveTo>
                  <a:cubicBezTo>
                    <a:pt x="1377304" y="0"/>
                    <a:pt x="1309883" y="38659"/>
                    <a:pt x="1273382" y="101663"/>
                  </a:cubicBezTo>
                  <a:cubicBezTo>
                    <a:pt x="1236881" y="164667"/>
                    <a:pt x="1236881" y="242385"/>
                    <a:pt x="1273382" y="305389"/>
                  </a:cubicBezTo>
                  <a:cubicBezTo>
                    <a:pt x="1309883" y="368393"/>
                    <a:pt x="1377304" y="407052"/>
                    <a:pt x="145011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D57961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459690" y="0"/>
              <a:ext cx="8128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100F0D"/>
                  </a:solidFill>
                  <a:latin typeface="Antic"/>
                </a:rPr>
                <a:t>Occupation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85427" y="6154937"/>
            <a:ext cx="978132" cy="9781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D57961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r>
                <a:rPr lang="en-US" sz="2400">
                  <a:solidFill>
                    <a:srgbClr val="100F0D"/>
                  </a:solidFill>
                  <a:latin typeface="Coming Soon"/>
                </a:rPr>
                <a:t>02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981331" y="7557875"/>
            <a:ext cx="3503160" cy="999726"/>
            <a:chOff x="172935" y="-24308"/>
            <a:chExt cx="1450117" cy="413832"/>
          </a:xfrm>
        </p:grpSpPr>
        <p:sp>
          <p:nvSpPr>
            <p:cNvPr id="15" name="Freeform 15"/>
            <p:cNvSpPr/>
            <p:nvPr/>
          </p:nvSpPr>
          <p:spPr>
            <a:xfrm>
              <a:off x="172935" y="-24308"/>
              <a:ext cx="1450117" cy="407051"/>
            </a:xfrm>
            <a:custGeom>
              <a:avLst/>
              <a:gdLst/>
              <a:ahLst/>
              <a:cxnLst/>
              <a:rect l="l" t="t" r="r" b="b"/>
              <a:pathLst>
                <a:path w="1450117" h="407051">
                  <a:moveTo>
                    <a:pt x="1450117" y="326"/>
                  </a:moveTo>
                  <a:cubicBezTo>
                    <a:pt x="1377304" y="0"/>
                    <a:pt x="1309883" y="38659"/>
                    <a:pt x="1273382" y="101663"/>
                  </a:cubicBezTo>
                  <a:cubicBezTo>
                    <a:pt x="1236881" y="164667"/>
                    <a:pt x="1236881" y="242385"/>
                    <a:pt x="1273382" y="305389"/>
                  </a:cubicBezTo>
                  <a:cubicBezTo>
                    <a:pt x="1309883" y="368393"/>
                    <a:pt x="1377304" y="407052"/>
                    <a:pt x="145011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407316" y="-16876"/>
              <a:ext cx="8128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100F0D"/>
                  </a:solidFill>
                  <a:latin typeface="Antic"/>
                </a:rPr>
                <a:t>Marital Status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585427" y="7616598"/>
            <a:ext cx="978132" cy="97813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r>
                <a:rPr lang="en-US" sz="2400">
                  <a:solidFill>
                    <a:srgbClr val="100F0D"/>
                  </a:solidFill>
                  <a:latin typeface="Coming Soon"/>
                </a:rPr>
                <a:t>03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659083" y="4676316"/>
            <a:ext cx="3503159" cy="1007302"/>
            <a:chOff x="203200" y="-10243"/>
            <a:chExt cx="1450117" cy="416968"/>
          </a:xfrm>
        </p:grpSpPr>
        <p:sp>
          <p:nvSpPr>
            <p:cNvPr id="21" name="Freeform 21"/>
            <p:cNvSpPr/>
            <p:nvPr/>
          </p:nvSpPr>
          <p:spPr>
            <a:xfrm>
              <a:off x="203200" y="-326"/>
              <a:ext cx="1450117" cy="407051"/>
            </a:xfrm>
            <a:custGeom>
              <a:avLst/>
              <a:gdLst/>
              <a:ahLst/>
              <a:cxnLst/>
              <a:rect l="l" t="t" r="r" b="b"/>
              <a:pathLst>
                <a:path w="1450117" h="407051">
                  <a:moveTo>
                    <a:pt x="1450117" y="326"/>
                  </a:moveTo>
                  <a:cubicBezTo>
                    <a:pt x="1377304" y="0"/>
                    <a:pt x="1309883" y="38659"/>
                    <a:pt x="1273382" y="101663"/>
                  </a:cubicBezTo>
                  <a:cubicBezTo>
                    <a:pt x="1236881" y="164667"/>
                    <a:pt x="1236881" y="242385"/>
                    <a:pt x="1273382" y="305389"/>
                  </a:cubicBezTo>
                  <a:cubicBezTo>
                    <a:pt x="1309883" y="368393"/>
                    <a:pt x="1377304" y="407052"/>
                    <a:pt x="145011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D57961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521858" y="-10243"/>
              <a:ext cx="8128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100F0D"/>
                  </a:solidFill>
                  <a:latin typeface="Antic"/>
                </a:rPr>
                <a:t>Age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190064" y="4701061"/>
            <a:ext cx="978132" cy="97813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D57961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r>
                <a:rPr lang="en-US" sz="2400">
                  <a:solidFill>
                    <a:srgbClr val="100F0D"/>
                  </a:solidFill>
                  <a:latin typeface="Coming Soon"/>
                </a:rPr>
                <a:t>04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659083" y="6154149"/>
            <a:ext cx="3503159" cy="1011559"/>
            <a:chOff x="203200" y="-326"/>
            <a:chExt cx="1450117" cy="418730"/>
          </a:xfrm>
        </p:grpSpPr>
        <p:sp>
          <p:nvSpPr>
            <p:cNvPr id="27" name="Freeform 27"/>
            <p:cNvSpPr/>
            <p:nvPr/>
          </p:nvSpPr>
          <p:spPr>
            <a:xfrm>
              <a:off x="203200" y="-326"/>
              <a:ext cx="1450117" cy="407051"/>
            </a:xfrm>
            <a:custGeom>
              <a:avLst/>
              <a:gdLst/>
              <a:ahLst/>
              <a:cxnLst/>
              <a:rect l="l" t="t" r="r" b="b"/>
              <a:pathLst>
                <a:path w="1450117" h="407051">
                  <a:moveTo>
                    <a:pt x="1450117" y="326"/>
                  </a:moveTo>
                  <a:cubicBezTo>
                    <a:pt x="1377304" y="0"/>
                    <a:pt x="1309883" y="38659"/>
                    <a:pt x="1273382" y="101663"/>
                  </a:cubicBezTo>
                  <a:cubicBezTo>
                    <a:pt x="1236881" y="164667"/>
                    <a:pt x="1236881" y="242385"/>
                    <a:pt x="1273382" y="305389"/>
                  </a:cubicBezTo>
                  <a:cubicBezTo>
                    <a:pt x="1309883" y="368393"/>
                    <a:pt x="1377304" y="407052"/>
                    <a:pt x="145011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506987" y="12004"/>
              <a:ext cx="8128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100F0D"/>
                  </a:solidFill>
                  <a:latin typeface="Antic"/>
                </a:rPr>
                <a:t>Commute Distance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190064" y="6154937"/>
            <a:ext cx="978132" cy="97813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3E5BB2"/>
              </a:solidFill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r>
                <a:rPr lang="en-US" sz="2400">
                  <a:solidFill>
                    <a:srgbClr val="100F0D"/>
                  </a:solidFill>
                  <a:latin typeface="Coming Soon"/>
                </a:rPr>
                <a:t>05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659083" y="7615810"/>
            <a:ext cx="3503159" cy="1009986"/>
            <a:chOff x="203200" y="-326"/>
            <a:chExt cx="1450117" cy="418079"/>
          </a:xfrm>
        </p:grpSpPr>
        <p:sp>
          <p:nvSpPr>
            <p:cNvPr id="33" name="Freeform 33"/>
            <p:cNvSpPr/>
            <p:nvPr/>
          </p:nvSpPr>
          <p:spPr>
            <a:xfrm>
              <a:off x="203200" y="-326"/>
              <a:ext cx="1450117" cy="407051"/>
            </a:xfrm>
            <a:custGeom>
              <a:avLst/>
              <a:gdLst/>
              <a:ahLst/>
              <a:cxnLst/>
              <a:rect l="l" t="t" r="r" b="b"/>
              <a:pathLst>
                <a:path w="1450117" h="407051">
                  <a:moveTo>
                    <a:pt x="1450117" y="326"/>
                  </a:moveTo>
                  <a:cubicBezTo>
                    <a:pt x="1377304" y="0"/>
                    <a:pt x="1309883" y="38659"/>
                    <a:pt x="1273382" y="101663"/>
                  </a:cubicBezTo>
                  <a:cubicBezTo>
                    <a:pt x="1236881" y="164667"/>
                    <a:pt x="1236881" y="242385"/>
                    <a:pt x="1273382" y="305389"/>
                  </a:cubicBezTo>
                  <a:cubicBezTo>
                    <a:pt x="1309883" y="368393"/>
                    <a:pt x="1377304" y="407052"/>
                    <a:pt x="1450117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D57961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521858" y="11353"/>
              <a:ext cx="8128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100F0D"/>
                  </a:solidFill>
                  <a:latin typeface="Antic"/>
                </a:rPr>
                <a:t>Bike Sales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190064" y="7616598"/>
            <a:ext cx="978132" cy="97813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>
              <a:solidFill>
                <a:srgbClr val="D57961"/>
              </a:solidFill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r>
                <a:rPr lang="en-US" sz="2400">
                  <a:solidFill>
                    <a:srgbClr val="100F0D"/>
                  </a:solidFill>
                  <a:latin typeface="Coming Soon"/>
                </a:rPr>
                <a:t>06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329405" y="1745780"/>
            <a:ext cx="7629191" cy="103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19"/>
              </a:lnSpc>
            </a:pPr>
            <a:r>
              <a:rPr lang="en-US" sz="7199">
                <a:solidFill>
                  <a:srgbClr val="000000"/>
                </a:solidFill>
                <a:latin typeface="Antic Bold"/>
              </a:rPr>
              <a:t>Factors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53422" y="2959809"/>
            <a:ext cx="1518115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</a:pPr>
            <a:r>
              <a:rPr lang="en-US" sz="2799" spc="27">
                <a:solidFill>
                  <a:srgbClr val="000000"/>
                </a:solidFill>
                <a:latin typeface="Antic"/>
              </a:rPr>
              <a:t>Fields used to determine and analysis the findings from our annual customer report </a:t>
            </a:r>
          </a:p>
        </p:txBody>
      </p:sp>
      <p:pic>
        <p:nvPicPr>
          <p:cNvPr id="40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83033C11-BBF8-2E3B-F3AC-A03AD02A6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152400" y="11061"/>
            <a:ext cx="2187360" cy="16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80548"/>
            <a:ext cx="16230600" cy="6477752"/>
            <a:chOff x="0" y="0"/>
            <a:chExt cx="100607340" cy="401531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07341" cy="40153130"/>
            </a:xfrm>
            <a:custGeom>
              <a:avLst/>
              <a:gdLst/>
              <a:ahLst/>
              <a:cxnLst/>
              <a:rect l="l" t="t" r="r" b="b"/>
              <a:pathLst>
                <a:path w="100607341" h="40153130">
                  <a:moveTo>
                    <a:pt x="0" y="0"/>
                  </a:moveTo>
                  <a:lnTo>
                    <a:pt x="0" y="40153130"/>
                  </a:lnTo>
                  <a:lnTo>
                    <a:pt x="100607341" y="40153130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40092170"/>
                  </a:moveTo>
                  <a:lnTo>
                    <a:pt x="59690" y="40092170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400921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3653" y="4025927"/>
            <a:ext cx="4928548" cy="33904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946793"/>
            <a:ext cx="639797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</a:pPr>
            <a:r>
              <a:rPr lang="en-US" sz="2799" spc="27">
                <a:solidFill>
                  <a:srgbClr val="000000"/>
                </a:solidFill>
                <a:latin typeface="Antic"/>
              </a:rPr>
              <a:t>Income spread across the customers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76325"/>
            <a:ext cx="8668258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160"/>
              </a:lnSpc>
            </a:pPr>
            <a:r>
              <a:rPr lang="en-US" sz="5600">
                <a:solidFill>
                  <a:srgbClr val="000000"/>
                </a:solidFill>
                <a:latin typeface="Antic Bold"/>
              </a:rPr>
              <a:t>Average Income Analysis</a:t>
            </a:r>
          </a:p>
        </p:txBody>
      </p:sp>
      <p:pic>
        <p:nvPicPr>
          <p:cNvPr id="9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37AC2FF9-4D08-5589-E951-9D8B2FB93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-4915" y="-13537"/>
            <a:ext cx="1452716" cy="11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E377FCA-6FCE-52F1-81B3-9EA34494B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98461"/>
              </p:ext>
            </p:extLst>
          </p:nvPr>
        </p:nvGraphicFramePr>
        <p:xfrm>
          <a:off x="7112000" y="3086100"/>
          <a:ext cx="9617075" cy="587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87790" imgH="2742917" progId="Excel.Sheet.12">
                  <p:link updateAutomatic="1"/>
                </p:oleObj>
              </mc:Choice>
              <mc:Fallback>
                <p:oleObj name="Worksheet" r:id="rId5" imgW="4487790" imgH="27429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0" y="3086100"/>
                        <a:ext cx="9617075" cy="587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9865" y="2733580"/>
            <a:ext cx="17628271" cy="6469969"/>
            <a:chOff x="0" y="0"/>
            <a:chExt cx="99724499" cy="366011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724499" cy="36601121"/>
            </a:xfrm>
            <a:custGeom>
              <a:avLst/>
              <a:gdLst/>
              <a:ahLst/>
              <a:cxnLst/>
              <a:rect l="l" t="t" r="r" b="b"/>
              <a:pathLst>
                <a:path w="99724499" h="36601121">
                  <a:moveTo>
                    <a:pt x="0" y="0"/>
                  </a:moveTo>
                  <a:lnTo>
                    <a:pt x="0" y="36601121"/>
                  </a:lnTo>
                  <a:lnTo>
                    <a:pt x="99724499" y="36601121"/>
                  </a:lnTo>
                  <a:lnTo>
                    <a:pt x="99724499" y="0"/>
                  </a:lnTo>
                  <a:lnTo>
                    <a:pt x="0" y="0"/>
                  </a:lnTo>
                  <a:close/>
                  <a:moveTo>
                    <a:pt x="99663541" y="36540160"/>
                  </a:moveTo>
                  <a:lnTo>
                    <a:pt x="59690" y="36540160"/>
                  </a:lnTo>
                  <a:lnTo>
                    <a:pt x="59690" y="59690"/>
                  </a:lnTo>
                  <a:lnTo>
                    <a:pt x="99663541" y="59690"/>
                  </a:lnTo>
                  <a:lnTo>
                    <a:pt x="99663541" y="365401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71916" y="3622963"/>
            <a:ext cx="3717144" cy="53659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9865" y="961342"/>
            <a:ext cx="1399978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40"/>
              </a:lnSpc>
            </a:pPr>
            <a:r>
              <a:rPr lang="en-US" sz="6400">
                <a:solidFill>
                  <a:srgbClr val="000000"/>
                </a:solidFill>
                <a:latin typeface="Antic Bold"/>
              </a:rPr>
              <a:t>Customer Commute Correlation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9865" y="2137997"/>
            <a:ext cx="981692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399" spc="23">
                <a:solidFill>
                  <a:srgbClr val="000000"/>
                </a:solidFill>
                <a:latin typeface="Antic"/>
              </a:rPr>
              <a:t>Customers categorized based on their commute time </a:t>
            </a:r>
          </a:p>
        </p:txBody>
      </p:sp>
      <p:pic>
        <p:nvPicPr>
          <p:cNvPr id="8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51D587E9-D3A6-0212-B08E-4C3FFAF63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152400" y="99058"/>
            <a:ext cx="1447800" cy="90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80D612-0F78-253A-0DA5-71616B1C9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327656"/>
              </p:ext>
            </p:extLst>
          </p:nvPr>
        </p:nvGraphicFramePr>
        <p:xfrm>
          <a:off x="7737475" y="3040063"/>
          <a:ext cx="9486900" cy="58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42283" imgH="2742917" progId="Excel.Sheet.12">
                  <p:link updateAutomatic="1"/>
                </p:oleObj>
              </mc:Choice>
              <mc:Fallback>
                <p:oleObj name="Worksheet" r:id="rId5" imgW="4442283" imgH="27429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7475" y="3040063"/>
                        <a:ext cx="9486900" cy="585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4597" y="3242147"/>
            <a:ext cx="17269398" cy="6016153"/>
            <a:chOff x="0" y="0"/>
            <a:chExt cx="105063695" cy="366011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63689" cy="36601121"/>
            </a:xfrm>
            <a:custGeom>
              <a:avLst/>
              <a:gdLst/>
              <a:ahLst/>
              <a:cxnLst/>
              <a:rect l="l" t="t" r="r" b="b"/>
              <a:pathLst>
                <a:path w="105063689" h="36601121">
                  <a:moveTo>
                    <a:pt x="0" y="0"/>
                  </a:moveTo>
                  <a:lnTo>
                    <a:pt x="0" y="36601121"/>
                  </a:lnTo>
                  <a:lnTo>
                    <a:pt x="105063689" y="36601121"/>
                  </a:lnTo>
                  <a:lnTo>
                    <a:pt x="105063689" y="0"/>
                  </a:lnTo>
                  <a:lnTo>
                    <a:pt x="0" y="0"/>
                  </a:lnTo>
                  <a:close/>
                  <a:moveTo>
                    <a:pt x="105002732" y="36540160"/>
                  </a:moveTo>
                  <a:lnTo>
                    <a:pt x="59690" y="36540160"/>
                  </a:lnTo>
                  <a:lnTo>
                    <a:pt x="59690" y="59690"/>
                  </a:lnTo>
                  <a:lnTo>
                    <a:pt x="105002732" y="59690"/>
                  </a:lnTo>
                  <a:lnTo>
                    <a:pt x="105002732" y="365401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280947" y="3808693"/>
            <a:ext cx="3777654" cy="49944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04596" y="1038225"/>
            <a:ext cx="9816923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40"/>
              </a:lnSpc>
            </a:pPr>
            <a:r>
              <a:rPr lang="en-US" sz="6400" dirty="0">
                <a:solidFill>
                  <a:srgbClr val="000000"/>
                </a:solidFill>
                <a:latin typeface="Antic Bold"/>
              </a:rPr>
              <a:t>Age Group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597" y="1948180"/>
            <a:ext cx="9816923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399" spc="23">
                <a:solidFill>
                  <a:srgbClr val="000000"/>
                </a:solidFill>
                <a:latin typeface="Antic"/>
              </a:rPr>
              <a:t>Based on our hand-written formula, we have classified the various ages into </a:t>
            </a:r>
            <a:r>
              <a:rPr lang="en-US" sz="2399" spc="23">
                <a:solidFill>
                  <a:srgbClr val="000000"/>
                </a:solidFill>
                <a:latin typeface="Antic Italics"/>
              </a:rPr>
              <a:t>Age Brackets </a:t>
            </a:r>
            <a:r>
              <a:rPr lang="en-US" sz="2399" spc="23">
                <a:solidFill>
                  <a:srgbClr val="000000"/>
                </a:solidFill>
                <a:latin typeface="Antic"/>
              </a:rPr>
              <a:t>such as Young, Middle Age &amp; Old </a:t>
            </a:r>
          </a:p>
        </p:txBody>
      </p:sp>
      <p:pic>
        <p:nvPicPr>
          <p:cNvPr id="8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861834C3-66AF-9CCE-B450-4C776266F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0" y="0"/>
            <a:ext cx="16002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9D3AD34-924D-EF79-5B39-6BF8C9C06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60247"/>
              </p:ext>
            </p:extLst>
          </p:nvPr>
        </p:nvGraphicFramePr>
        <p:xfrm>
          <a:off x="7405688" y="3590925"/>
          <a:ext cx="871855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79230" imgH="2742917" progId="Excel.Sheet.12">
                  <p:link updateAutomatic="1"/>
                </p:oleObj>
              </mc:Choice>
              <mc:Fallback>
                <p:oleObj name="Worksheet" r:id="rId5" imgW="4579230" imgH="27429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5688" y="3590925"/>
                        <a:ext cx="871855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11723" y="5143500"/>
            <a:ext cx="3106731" cy="24853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62527" y="6618348"/>
            <a:ext cx="2249197" cy="310818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25025" y="6212615"/>
            <a:ext cx="2480129" cy="36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</a:pPr>
            <a:r>
              <a:rPr lang="en-US" sz="2585" dirty="0">
                <a:solidFill>
                  <a:srgbClr val="FFFFFF"/>
                </a:solidFill>
                <a:latin typeface="Antic"/>
              </a:rPr>
              <a:t>Overall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785765" y="3151251"/>
            <a:ext cx="700468" cy="277844"/>
            <a:chOff x="0" y="0"/>
            <a:chExt cx="933958" cy="370459"/>
          </a:xfrm>
        </p:grpSpPr>
        <p:sp>
          <p:nvSpPr>
            <p:cNvPr id="7" name="Freeform 7"/>
            <p:cNvSpPr/>
            <p:nvPr/>
          </p:nvSpPr>
          <p:spPr>
            <a:xfrm>
              <a:off x="50546" y="50673"/>
              <a:ext cx="832866" cy="269367"/>
            </a:xfrm>
            <a:custGeom>
              <a:avLst/>
              <a:gdLst/>
              <a:ahLst/>
              <a:cxnLst/>
              <a:rect l="l" t="t" r="r" b="b"/>
              <a:pathLst>
                <a:path w="832866" h="269367">
                  <a:moveTo>
                    <a:pt x="767715" y="139827"/>
                  </a:moveTo>
                  <a:cubicBezTo>
                    <a:pt x="626491" y="149479"/>
                    <a:pt x="584200" y="154940"/>
                    <a:pt x="543433" y="160782"/>
                  </a:cubicBezTo>
                  <a:cubicBezTo>
                    <a:pt x="502031" y="166751"/>
                    <a:pt x="460502" y="174117"/>
                    <a:pt x="418973" y="181483"/>
                  </a:cubicBezTo>
                  <a:cubicBezTo>
                    <a:pt x="377317" y="188849"/>
                    <a:pt x="332105" y="196088"/>
                    <a:pt x="294132" y="204851"/>
                  </a:cubicBezTo>
                  <a:cubicBezTo>
                    <a:pt x="261620" y="212344"/>
                    <a:pt x="237109" y="220345"/>
                    <a:pt x="204724" y="229616"/>
                  </a:cubicBezTo>
                  <a:cubicBezTo>
                    <a:pt x="166243" y="240665"/>
                    <a:pt x="102616" y="262763"/>
                    <a:pt x="78359" y="267208"/>
                  </a:cubicBezTo>
                  <a:cubicBezTo>
                    <a:pt x="68834" y="268986"/>
                    <a:pt x="64770" y="269367"/>
                    <a:pt x="58039" y="268732"/>
                  </a:cubicBezTo>
                  <a:cubicBezTo>
                    <a:pt x="51308" y="268097"/>
                    <a:pt x="44323" y="266319"/>
                    <a:pt x="38100" y="263652"/>
                  </a:cubicBezTo>
                  <a:cubicBezTo>
                    <a:pt x="31877" y="260985"/>
                    <a:pt x="25908" y="257175"/>
                    <a:pt x="20955" y="252603"/>
                  </a:cubicBezTo>
                  <a:cubicBezTo>
                    <a:pt x="16002" y="248031"/>
                    <a:pt x="11557" y="242316"/>
                    <a:pt x="8255" y="236474"/>
                  </a:cubicBezTo>
                  <a:cubicBezTo>
                    <a:pt x="4953" y="230632"/>
                    <a:pt x="2540" y="223901"/>
                    <a:pt x="1270" y="217297"/>
                  </a:cubicBezTo>
                  <a:cubicBezTo>
                    <a:pt x="0" y="210693"/>
                    <a:pt x="0" y="203454"/>
                    <a:pt x="889" y="196850"/>
                  </a:cubicBezTo>
                  <a:cubicBezTo>
                    <a:pt x="1778" y="190119"/>
                    <a:pt x="3937" y="183261"/>
                    <a:pt x="6985" y="177292"/>
                  </a:cubicBezTo>
                  <a:cubicBezTo>
                    <a:pt x="10033" y="171196"/>
                    <a:pt x="14224" y="165354"/>
                    <a:pt x="19050" y="160655"/>
                  </a:cubicBezTo>
                  <a:cubicBezTo>
                    <a:pt x="23876" y="155956"/>
                    <a:pt x="29591" y="151765"/>
                    <a:pt x="35687" y="148844"/>
                  </a:cubicBezTo>
                  <a:cubicBezTo>
                    <a:pt x="41783" y="145923"/>
                    <a:pt x="48641" y="143764"/>
                    <a:pt x="55372" y="142875"/>
                  </a:cubicBezTo>
                  <a:cubicBezTo>
                    <a:pt x="62103" y="141986"/>
                    <a:pt x="69215" y="142367"/>
                    <a:pt x="75819" y="143637"/>
                  </a:cubicBezTo>
                  <a:cubicBezTo>
                    <a:pt x="82423" y="144907"/>
                    <a:pt x="89154" y="147447"/>
                    <a:pt x="94996" y="150749"/>
                  </a:cubicBezTo>
                  <a:cubicBezTo>
                    <a:pt x="100838" y="154051"/>
                    <a:pt x="106426" y="158623"/>
                    <a:pt x="110871" y="163703"/>
                  </a:cubicBezTo>
                  <a:cubicBezTo>
                    <a:pt x="115316" y="168783"/>
                    <a:pt x="119126" y="174752"/>
                    <a:pt x="121793" y="180975"/>
                  </a:cubicBezTo>
                  <a:cubicBezTo>
                    <a:pt x="124460" y="187198"/>
                    <a:pt x="126111" y="194183"/>
                    <a:pt x="126619" y="200914"/>
                  </a:cubicBezTo>
                  <a:cubicBezTo>
                    <a:pt x="127127" y="207645"/>
                    <a:pt x="126492" y="214884"/>
                    <a:pt x="124841" y="221361"/>
                  </a:cubicBezTo>
                  <a:cubicBezTo>
                    <a:pt x="123190" y="227965"/>
                    <a:pt x="120269" y="234442"/>
                    <a:pt x="116586" y="240157"/>
                  </a:cubicBezTo>
                  <a:cubicBezTo>
                    <a:pt x="112903" y="245745"/>
                    <a:pt x="108077" y="251079"/>
                    <a:pt x="102870" y="255270"/>
                  </a:cubicBezTo>
                  <a:cubicBezTo>
                    <a:pt x="97536" y="259461"/>
                    <a:pt x="91313" y="263017"/>
                    <a:pt x="84963" y="265303"/>
                  </a:cubicBezTo>
                  <a:cubicBezTo>
                    <a:pt x="78613" y="267589"/>
                    <a:pt x="71501" y="268859"/>
                    <a:pt x="64770" y="268986"/>
                  </a:cubicBezTo>
                  <a:cubicBezTo>
                    <a:pt x="58039" y="269113"/>
                    <a:pt x="50927" y="268097"/>
                    <a:pt x="44577" y="266065"/>
                  </a:cubicBezTo>
                  <a:cubicBezTo>
                    <a:pt x="38100" y="264033"/>
                    <a:pt x="31750" y="260858"/>
                    <a:pt x="26289" y="256921"/>
                  </a:cubicBezTo>
                  <a:cubicBezTo>
                    <a:pt x="20828" y="252984"/>
                    <a:pt x="15748" y="247777"/>
                    <a:pt x="11811" y="242316"/>
                  </a:cubicBezTo>
                  <a:cubicBezTo>
                    <a:pt x="7874" y="236855"/>
                    <a:pt x="4826" y="230378"/>
                    <a:pt x="2921" y="223901"/>
                  </a:cubicBezTo>
                  <a:cubicBezTo>
                    <a:pt x="1016" y="217424"/>
                    <a:pt x="0" y="210312"/>
                    <a:pt x="254" y="203581"/>
                  </a:cubicBezTo>
                  <a:cubicBezTo>
                    <a:pt x="508" y="196850"/>
                    <a:pt x="1905" y="189865"/>
                    <a:pt x="4191" y="183515"/>
                  </a:cubicBezTo>
                  <a:cubicBezTo>
                    <a:pt x="6604" y="177165"/>
                    <a:pt x="10160" y="170942"/>
                    <a:pt x="14351" y="165735"/>
                  </a:cubicBezTo>
                  <a:cubicBezTo>
                    <a:pt x="18669" y="160528"/>
                    <a:pt x="24003" y="155702"/>
                    <a:pt x="29718" y="152146"/>
                  </a:cubicBezTo>
                  <a:cubicBezTo>
                    <a:pt x="35433" y="148590"/>
                    <a:pt x="48641" y="144399"/>
                    <a:pt x="48641" y="144145"/>
                  </a:cubicBezTo>
                  <a:cubicBezTo>
                    <a:pt x="48641" y="144145"/>
                    <a:pt x="48514" y="144145"/>
                    <a:pt x="48514" y="144145"/>
                  </a:cubicBezTo>
                  <a:cubicBezTo>
                    <a:pt x="48514" y="143891"/>
                    <a:pt x="135382" y="123063"/>
                    <a:pt x="174498" y="113538"/>
                  </a:cubicBezTo>
                  <a:cubicBezTo>
                    <a:pt x="208661" y="105283"/>
                    <a:pt x="236093" y="98171"/>
                    <a:pt x="270256" y="90170"/>
                  </a:cubicBezTo>
                  <a:cubicBezTo>
                    <a:pt x="309245" y="80899"/>
                    <a:pt x="353822" y="70866"/>
                    <a:pt x="395859" y="61468"/>
                  </a:cubicBezTo>
                  <a:cubicBezTo>
                    <a:pt x="438277" y="51943"/>
                    <a:pt x="480695" y="42291"/>
                    <a:pt x="523621" y="33528"/>
                  </a:cubicBezTo>
                  <a:cubicBezTo>
                    <a:pt x="567182" y="24765"/>
                    <a:pt x="614172" y="14478"/>
                    <a:pt x="655447" y="8890"/>
                  </a:cubicBezTo>
                  <a:cubicBezTo>
                    <a:pt x="691515" y="3937"/>
                    <a:pt x="737870" y="508"/>
                    <a:pt x="757555" y="127"/>
                  </a:cubicBezTo>
                  <a:cubicBezTo>
                    <a:pt x="765556" y="0"/>
                    <a:pt x="768985" y="0"/>
                    <a:pt x="774446" y="889"/>
                  </a:cubicBezTo>
                  <a:cubicBezTo>
                    <a:pt x="779907" y="1778"/>
                    <a:pt x="785495" y="3556"/>
                    <a:pt x="790575" y="5715"/>
                  </a:cubicBezTo>
                  <a:cubicBezTo>
                    <a:pt x="795655" y="8001"/>
                    <a:pt x="800735" y="10795"/>
                    <a:pt x="805180" y="14224"/>
                  </a:cubicBezTo>
                  <a:cubicBezTo>
                    <a:pt x="809625" y="17653"/>
                    <a:pt x="813689" y="21717"/>
                    <a:pt x="817245" y="26035"/>
                  </a:cubicBezTo>
                  <a:cubicBezTo>
                    <a:pt x="820674" y="30353"/>
                    <a:pt x="823722" y="35306"/>
                    <a:pt x="826135" y="40386"/>
                  </a:cubicBezTo>
                  <a:cubicBezTo>
                    <a:pt x="828421" y="45466"/>
                    <a:pt x="830199" y="50927"/>
                    <a:pt x="831342" y="56388"/>
                  </a:cubicBezTo>
                  <a:cubicBezTo>
                    <a:pt x="832485" y="61849"/>
                    <a:pt x="832866" y="67691"/>
                    <a:pt x="832612" y="73279"/>
                  </a:cubicBezTo>
                  <a:cubicBezTo>
                    <a:pt x="832358" y="78867"/>
                    <a:pt x="831342" y="84582"/>
                    <a:pt x="829691" y="89916"/>
                  </a:cubicBezTo>
                  <a:cubicBezTo>
                    <a:pt x="828040" y="95250"/>
                    <a:pt x="825754" y="100584"/>
                    <a:pt x="822960" y="105410"/>
                  </a:cubicBezTo>
                  <a:cubicBezTo>
                    <a:pt x="820166" y="110236"/>
                    <a:pt x="816737" y="114935"/>
                    <a:pt x="812800" y="118872"/>
                  </a:cubicBezTo>
                  <a:cubicBezTo>
                    <a:pt x="808863" y="122936"/>
                    <a:pt x="804291" y="126492"/>
                    <a:pt x="799592" y="129413"/>
                  </a:cubicBezTo>
                  <a:cubicBezTo>
                    <a:pt x="794893" y="132334"/>
                    <a:pt x="789686" y="134747"/>
                    <a:pt x="784352" y="136525"/>
                  </a:cubicBezTo>
                  <a:cubicBezTo>
                    <a:pt x="779018" y="138303"/>
                    <a:pt x="767715" y="139827"/>
                    <a:pt x="767715" y="1398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8716518" y="2611564"/>
            <a:ext cx="3272600" cy="1133380"/>
            <a:chOff x="0" y="0"/>
            <a:chExt cx="4363466" cy="1511173"/>
          </a:xfrm>
        </p:grpSpPr>
        <p:sp>
          <p:nvSpPr>
            <p:cNvPr id="9" name="Freeform 9"/>
            <p:cNvSpPr/>
            <p:nvPr/>
          </p:nvSpPr>
          <p:spPr>
            <a:xfrm>
              <a:off x="48768" y="48641"/>
              <a:ext cx="4265930" cy="1417828"/>
            </a:xfrm>
            <a:custGeom>
              <a:avLst/>
              <a:gdLst/>
              <a:ahLst/>
              <a:cxnLst/>
              <a:rect l="l" t="t" r="r" b="b"/>
              <a:pathLst>
                <a:path w="4265930" h="1417828">
                  <a:moveTo>
                    <a:pt x="835914" y="468249"/>
                  </a:moveTo>
                  <a:cubicBezTo>
                    <a:pt x="1162177" y="471551"/>
                    <a:pt x="1230122" y="474599"/>
                    <a:pt x="1318895" y="472313"/>
                  </a:cubicBezTo>
                  <a:cubicBezTo>
                    <a:pt x="1433449" y="469265"/>
                    <a:pt x="1599692" y="459105"/>
                    <a:pt x="1712341" y="449326"/>
                  </a:cubicBezTo>
                  <a:cubicBezTo>
                    <a:pt x="1797431" y="441960"/>
                    <a:pt x="1915795" y="427228"/>
                    <a:pt x="1935734" y="423672"/>
                  </a:cubicBezTo>
                  <a:cubicBezTo>
                    <a:pt x="1938782" y="423164"/>
                    <a:pt x="1938274" y="422656"/>
                    <a:pt x="1941068" y="422402"/>
                  </a:cubicBezTo>
                  <a:cubicBezTo>
                    <a:pt x="1949831" y="421640"/>
                    <a:pt x="1978914" y="422402"/>
                    <a:pt x="1997202" y="425704"/>
                  </a:cubicBezTo>
                  <a:cubicBezTo>
                    <a:pt x="2015490" y="429006"/>
                    <a:pt x="2033905" y="434721"/>
                    <a:pt x="2050923" y="442341"/>
                  </a:cubicBezTo>
                  <a:cubicBezTo>
                    <a:pt x="2067941" y="449961"/>
                    <a:pt x="2084451" y="459994"/>
                    <a:pt x="2099183" y="471424"/>
                  </a:cubicBezTo>
                  <a:cubicBezTo>
                    <a:pt x="2113915" y="482854"/>
                    <a:pt x="2127631" y="496443"/>
                    <a:pt x="2139061" y="511048"/>
                  </a:cubicBezTo>
                  <a:cubicBezTo>
                    <a:pt x="2150618" y="525653"/>
                    <a:pt x="2160524" y="542163"/>
                    <a:pt x="2168144" y="559181"/>
                  </a:cubicBezTo>
                  <a:cubicBezTo>
                    <a:pt x="2175764" y="576199"/>
                    <a:pt x="2181606" y="594614"/>
                    <a:pt x="2185035" y="612902"/>
                  </a:cubicBezTo>
                  <a:cubicBezTo>
                    <a:pt x="2188464" y="631190"/>
                    <a:pt x="2189734" y="650494"/>
                    <a:pt x="2188591" y="669036"/>
                  </a:cubicBezTo>
                  <a:cubicBezTo>
                    <a:pt x="2187448" y="687578"/>
                    <a:pt x="2184019" y="706628"/>
                    <a:pt x="2178431" y="724408"/>
                  </a:cubicBezTo>
                  <a:cubicBezTo>
                    <a:pt x="2172970" y="742188"/>
                    <a:pt x="2165096" y="759714"/>
                    <a:pt x="2155444" y="775716"/>
                  </a:cubicBezTo>
                  <a:cubicBezTo>
                    <a:pt x="2145919" y="791591"/>
                    <a:pt x="2133981" y="806831"/>
                    <a:pt x="2120900" y="820039"/>
                  </a:cubicBezTo>
                  <a:cubicBezTo>
                    <a:pt x="2107819" y="833247"/>
                    <a:pt x="2092579" y="845185"/>
                    <a:pt x="2076704" y="854837"/>
                  </a:cubicBezTo>
                  <a:cubicBezTo>
                    <a:pt x="2060829" y="864489"/>
                    <a:pt x="2043176" y="872490"/>
                    <a:pt x="2025396" y="878078"/>
                  </a:cubicBezTo>
                  <a:cubicBezTo>
                    <a:pt x="2007616" y="883666"/>
                    <a:pt x="1995170" y="882396"/>
                    <a:pt x="1970024" y="888238"/>
                  </a:cubicBezTo>
                  <a:cubicBezTo>
                    <a:pt x="1914906" y="901065"/>
                    <a:pt x="1795526" y="937768"/>
                    <a:pt x="1708658" y="961644"/>
                  </a:cubicBezTo>
                  <a:cubicBezTo>
                    <a:pt x="1622425" y="985393"/>
                    <a:pt x="1533144" y="1007364"/>
                    <a:pt x="1450721" y="1031240"/>
                  </a:cubicBezTo>
                  <a:cubicBezTo>
                    <a:pt x="1374140" y="1053465"/>
                    <a:pt x="1305814" y="1076960"/>
                    <a:pt x="1230503" y="1099439"/>
                  </a:cubicBezTo>
                  <a:cubicBezTo>
                    <a:pt x="1151636" y="1122934"/>
                    <a:pt x="1071880" y="1147318"/>
                    <a:pt x="987425" y="1169035"/>
                  </a:cubicBezTo>
                  <a:cubicBezTo>
                    <a:pt x="897001" y="1192403"/>
                    <a:pt x="799973" y="1210183"/>
                    <a:pt x="704596" y="1234059"/>
                  </a:cubicBezTo>
                  <a:cubicBezTo>
                    <a:pt x="605917" y="1258697"/>
                    <a:pt x="481838" y="1291463"/>
                    <a:pt x="404749" y="1314958"/>
                  </a:cubicBezTo>
                  <a:cubicBezTo>
                    <a:pt x="355600" y="1329944"/>
                    <a:pt x="318008" y="1348359"/>
                    <a:pt x="285369" y="1355598"/>
                  </a:cubicBezTo>
                  <a:cubicBezTo>
                    <a:pt x="263652" y="1360424"/>
                    <a:pt x="248285" y="1361948"/>
                    <a:pt x="229870" y="1361821"/>
                  </a:cubicBezTo>
                  <a:cubicBezTo>
                    <a:pt x="211328" y="1361694"/>
                    <a:pt x="192405" y="1359027"/>
                    <a:pt x="174498" y="1354455"/>
                  </a:cubicBezTo>
                  <a:cubicBezTo>
                    <a:pt x="156591" y="1349756"/>
                    <a:pt x="138684" y="1342771"/>
                    <a:pt x="122428" y="1334008"/>
                  </a:cubicBezTo>
                  <a:cubicBezTo>
                    <a:pt x="106172" y="1325245"/>
                    <a:pt x="90551" y="1314196"/>
                    <a:pt x="76835" y="1301750"/>
                  </a:cubicBezTo>
                  <a:cubicBezTo>
                    <a:pt x="63119" y="1289304"/>
                    <a:pt x="50546" y="1274953"/>
                    <a:pt x="40132" y="1259586"/>
                  </a:cubicBezTo>
                  <a:cubicBezTo>
                    <a:pt x="29845" y="1244219"/>
                    <a:pt x="21082" y="1227201"/>
                    <a:pt x="14732" y="1209802"/>
                  </a:cubicBezTo>
                  <a:cubicBezTo>
                    <a:pt x="8382" y="1192403"/>
                    <a:pt x="4064" y="1173734"/>
                    <a:pt x="2032" y="1155319"/>
                  </a:cubicBezTo>
                  <a:cubicBezTo>
                    <a:pt x="0" y="1136904"/>
                    <a:pt x="127" y="1117727"/>
                    <a:pt x="2540" y="1099439"/>
                  </a:cubicBezTo>
                  <a:cubicBezTo>
                    <a:pt x="4953" y="1081151"/>
                    <a:pt x="9779" y="1062609"/>
                    <a:pt x="16510" y="1045337"/>
                  </a:cubicBezTo>
                  <a:cubicBezTo>
                    <a:pt x="23241" y="1028192"/>
                    <a:pt x="32385" y="1011301"/>
                    <a:pt x="43053" y="996188"/>
                  </a:cubicBezTo>
                  <a:cubicBezTo>
                    <a:pt x="53721" y="981075"/>
                    <a:pt x="66675" y="966851"/>
                    <a:pt x="80645" y="954786"/>
                  </a:cubicBezTo>
                  <a:cubicBezTo>
                    <a:pt x="94615" y="942721"/>
                    <a:pt x="110490" y="931926"/>
                    <a:pt x="127000" y="923544"/>
                  </a:cubicBezTo>
                  <a:cubicBezTo>
                    <a:pt x="143510" y="915162"/>
                    <a:pt x="153162" y="908177"/>
                    <a:pt x="179451" y="904240"/>
                  </a:cubicBezTo>
                  <a:cubicBezTo>
                    <a:pt x="250063" y="893699"/>
                    <a:pt x="456946" y="920623"/>
                    <a:pt x="582168" y="927100"/>
                  </a:cubicBezTo>
                  <a:cubicBezTo>
                    <a:pt x="691515" y="932688"/>
                    <a:pt x="778637" y="934974"/>
                    <a:pt x="889508" y="941197"/>
                  </a:cubicBezTo>
                  <a:cubicBezTo>
                    <a:pt x="1020191" y="948563"/>
                    <a:pt x="1180211" y="963549"/>
                    <a:pt x="1316482" y="970026"/>
                  </a:cubicBezTo>
                  <a:cubicBezTo>
                    <a:pt x="1441323" y="975868"/>
                    <a:pt x="1565783" y="980694"/>
                    <a:pt x="1675511" y="979678"/>
                  </a:cubicBezTo>
                  <a:cubicBezTo>
                    <a:pt x="1768602" y="978916"/>
                    <a:pt x="1849501" y="975995"/>
                    <a:pt x="1933448" y="968248"/>
                  </a:cubicBezTo>
                  <a:cubicBezTo>
                    <a:pt x="2014347" y="960755"/>
                    <a:pt x="2118106" y="945896"/>
                    <a:pt x="2170557" y="934974"/>
                  </a:cubicBezTo>
                  <a:cubicBezTo>
                    <a:pt x="2197227" y="929386"/>
                    <a:pt x="2210943" y="921639"/>
                    <a:pt x="2229993" y="918337"/>
                  </a:cubicBezTo>
                  <a:cubicBezTo>
                    <a:pt x="2247011" y="915289"/>
                    <a:pt x="2262886" y="913892"/>
                    <a:pt x="2279269" y="914654"/>
                  </a:cubicBezTo>
                  <a:cubicBezTo>
                    <a:pt x="2295652" y="915416"/>
                    <a:pt x="2312289" y="918210"/>
                    <a:pt x="2328037" y="922909"/>
                  </a:cubicBezTo>
                  <a:cubicBezTo>
                    <a:pt x="2343658" y="927608"/>
                    <a:pt x="2359279" y="934339"/>
                    <a:pt x="2373376" y="942594"/>
                  </a:cubicBezTo>
                  <a:cubicBezTo>
                    <a:pt x="2387473" y="950849"/>
                    <a:pt x="2401062" y="961263"/>
                    <a:pt x="2412746" y="972693"/>
                  </a:cubicBezTo>
                  <a:cubicBezTo>
                    <a:pt x="2424430" y="984123"/>
                    <a:pt x="2435098" y="997331"/>
                    <a:pt x="2443734" y="1011174"/>
                  </a:cubicBezTo>
                  <a:cubicBezTo>
                    <a:pt x="2452370" y="1025017"/>
                    <a:pt x="2459482" y="1040511"/>
                    <a:pt x="2464562" y="1056005"/>
                  </a:cubicBezTo>
                  <a:cubicBezTo>
                    <a:pt x="2469642" y="1071626"/>
                    <a:pt x="2473071" y="1088136"/>
                    <a:pt x="2474214" y="1104519"/>
                  </a:cubicBezTo>
                  <a:cubicBezTo>
                    <a:pt x="2475357" y="1120775"/>
                    <a:pt x="2474595" y="1137793"/>
                    <a:pt x="2471801" y="1153922"/>
                  </a:cubicBezTo>
                  <a:cubicBezTo>
                    <a:pt x="2469007" y="1170051"/>
                    <a:pt x="2464181" y="1186307"/>
                    <a:pt x="2457704" y="1201293"/>
                  </a:cubicBezTo>
                  <a:cubicBezTo>
                    <a:pt x="2451227" y="1216279"/>
                    <a:pt x="2442591" y="1231011"/>
                    <a:pt x="2432685" y="1243965"/>
                  </a:cubicBezTo>
                  <a:cubicBezTo>
                    <a:pt x="2422779" y="1257046"/>
                    <a:pt x="2410841" y="1269111"/>
                    <a:pt x="2398141" y="1279398"/>
                  </a:cubicBezTo>
                  <a:cubicBezTo>
                    <a:pt x="2385441" y="1289685"/>
                    <a:pt x="2371090" y="1298702"/>
                    <a:pt x="2356231" y="1305560"/>
                  </a:cubicBezTo>
                  <a:cubicBezTo>
                    <a:pt x="2341372" y="1312418"/>
                    <a:pt x="2331212" y="1316990"/>
                    <a:pt x="2309241" y="1320800"/>
                  </a:cubicBezTo>
                  <a:cubicBezTo>
                    <a:pt x="2261616" y="1329055"/>
                    <a:pt x="2156968" y="1327150"/>
                    <a:pt x="2077593" y="1328166"/>
                  </a:cubicBezTo>
                  <a:cubicBezTo>
                    <a:pt x="1993900" y="1329309"/>
                    <a:pt x="1911985" y="1328420"/>
                    <a:pt x="1819275" y="1326642"/>
                  </a:cubicBezTo>
                  <a:cubicBezTo>
                    <a:pt x="1711325" y="1324610"/>
                    <a:pt x="1578483" y="1317117"/>
                    <a:pt x="1468501" y="1315212"/>
                  </a:cubicBezTo>
                  <a:cubicBezTo>
                    <a:pt x="1370838" y="1313561"/>
                    <a:pt x="1283208" y="1313053"/>
                    <a:pt x="1191641" y="1314577"/>
                  </a:cubicBezTo>
                  <a:cubicBezTo>
                    <a:pt x="1101217" y="1316101"/>
                    <a:pt x="976376" y="1321816"/>
                    <a:pt x="922401" y="1324483"/>
                  </a:cubicBezTo>
                  <a:cubicBezTo>
                    <a:pt x="899287" y="1325626"/>
                    <a:pt x="889381" y="1328166"/>
                    <a:pt x="872744" y="1327658"/>
                  </a:cubicBezTo>
                  <a:cubicBezTo>
                    <a:pt x="855980" y="1327150"/>
                    <a:pt x="838581" y="1325626"/>
                    <a:pt x="822198" y="1321562"/>
                  </a:cubicBezTo>
                  <a:cubicBezTo>
                    <a:pt x="805815" y="1317498"/>
                    <a:pt x="789432" y="1311402"/>
                    <a:pt x="774573" y="1303528"/>
                  </a:cubicBezTo>
                  <a:cubicBezTo>
                    <a:pt x="759714" y="1295654"/>
                    <a:pt x="745363" y="1285748"/>
                    <a:pt x="732790" y="1274572"/>
                  </a:cubicBezTo>
                  <a:cubicBezTo>
                    <a:pt x="720217" y="1263396"/>
                    <a:pt x="708533" y="1250315"/>
                    <a:pt x="699008" y="1236472"/>
                  </a:cubicBezTo>
                  <a:cubicBezTo>
                    <a:pt x="689483" y="1222629"/>
                    <a:pt x="681355" y="1207135"/>
                    <a:pt x="675386" y="1191387"/>
                  </a:cubicBezTo>
                  <a:cubicBezTo>
                    <a:pt x="669417" y="1175639"/>
                    <a:pt x="665226" y="1158748"/>
                    <a:pt x="663194" y="1141984"/>
                  </a:cubicBezTo>
                  <a:cubicBezTo>
                    <a:pt x="661162" y="1125220"/>
                    <a:pt x="661162" y="1107821"/>
                    <a:pt x="663194" y="1091057"/>
                  </a:cubicBezTo>
                  <a:cubicBezTo>
                    <a:pt x="665226" y="1074293"/>
                    <a:pt x="669417" y="1057402"/>
                    <a:pt x="675386" y="1041654"/>
                  </a:cubicBezTo>
                  <a:cubicBezTo>
                    <a:pt x="681355" y="1025906"/>
                    <a:pt x="689483" y="1010412"/>
                    <a:pt x="699008" y="996569"/>
                  </a:cubicBezTo>
                  <a:cubicBezTo>
                    <a:pt x="708533" y="982726"/>
                    <a:pt x="720217" y="969645"/>
                    <a:pt x="732790" y="958469"/>
                  </a:cubicBezTo>
                  <a:cubicBezTo>
                    <a:pt x="745363" y="947293"/>
                    <a:pt x="759714" y="937387"/>
                    <a:pt x="774700" y="929513"/>
                  </a:cubicBezTo>
                  <a:cubicBezTo>
                    <a:pt x="789559" y="921639"/>
                    <a:pt x="805942" y="915543"/>
                    <a:pt x="822325" y="911479"/>
                  </a:cubicBezTo>
                  <a:cubicBezTo>
                    <a:pt x="838708" y="907415"/>
                    <a:pt x="848741" y="907034"/>
                    <a:pt x="872871" y="905383"/>
                  </a:cubicBezTo>
                  <a:cubicBezTo>
                    <a:pt x="933069" y="901446"/>
                    <a:pt x="1081151" y="907288"/>
                    <a:pt x="1189736" y="901446"/>
                  </a:cubicBezTo>
                  <a:cubicBezTo>
                    <a:pt x="1305179" y="895223"/>
                    <a:pt x="1419479" y="880745"/>
                    <a:pt x="1546225" y="867283"/>
                  </a:cubicBezTo>
                  <a:cubicBezTo>
                    <a:pt x="1691259" y="851916"/>
                    <a:pt x="1855724" y="833501"/>
                    <a:pt x="2012442" y="813054"/>
                  </a:cubicBezTo>
                  <a:cubicBezTo>
                    <a:pt x="2172335" y="792099"/>
                    <a:pt x="2337435" y="770255"/>
                    <a:pt x="2496185" y="742823"/>
                  </a:cubicBezTo>
                  <a:cubicBezTo>
                    <a:pt x="2651506" y="715899"/>
                    <a:pt x="2814447" y="683006"/>
                    <a:pt x="2955163" y="650494"/>
                  </a:cubicBezTo>
                  <a:cubicBezTo>
                    <a:pt x="3076448" y="622427"/>
                    <a:pt x="3192272" y="592963"/>
                    <a:pt x="3291840" y="562229"/>
                  </a:cubicBezTo>
                  <a:cubicBezTo>
                    <a:pt x="3372993" y="537210"/>
                    <a:pt x="3436493" y="511937"/>
                    <a:pt x="3510153" y="484632"/>
                  </a:cubicBezTo>
                  <a:cubicBezTo>
                    <a:pt x="3586353" y="456311"/>
                    <a:pt x="3687699" y="417449"/>
                    <a:pt x="3741547" y="394970"/>
                  </a:cubicBezTo>
                  <a:cubicBezTo>
                    <a:pt x="3770884" y="382778"/>
                    <a:pt x="3788791" y="371602"/>
                    <a:pt x="3808984" y="364871"/>
                  </a:cubicBezTo>
                  <a:cubicBezTo>
                    <a:pt x="3824351" y="359664"/>
                    <a:pt x="3836924" y="356489"/>
                    <a:pt x="3851148" y="354965"/>
                  </a:cubicBezTo>
                  <a:cubicBezTo>
                    <a:pt x="3865372" y="353441"/>
                    <a:pt x="3880358" y="353568"/>
                    <a:pt x="3894582" y="355473"/>
                  </a:cubicBezTo>
                  <a:cubicBezTo>
                    <a:pt x="3908806" y="357378"/>
                    <a:pt x="3923284" y="361188"/>
                    <a:pt x="3936619" y="366395"/>
                  </a:cubicBezTo>
                  <a:cubicBezTo>
                    <a:pt x="3949954" y="371602"/>
                    <a:pt x="3963162" y="378714"/>
                    <a:pt x="3974846" y="386969"/>
                  </a:cubicBezTo>
                  <a:cubicBezTo>
                    <a:pt x="3986530" y="395224"/>
                    <a:pt x="3997579" y="405257"/>
                    <a:pt x="4006977" y="416179"/>
                  </a:cubicBezTo>
                  <a:cubicBezTo>
                    <a:pt x="4016375" y="427101"/>
                    <a:pt x="4024757" y="439420"/>
                    <a:pt x="4031234" y="452247"/>
                  </a:cubicBezTo>
                  <a:cubicBezTo>
                    <a:pt x="4037711" y="465074"/>
                    <a:pt x="4042791" y="479044"/>
                    <a:pt x="4046093" y="493014"/>
                  </a:cubicBezTo>
                  <a:cubicBezTo>
                    <a:pt x="4049395" y="506984"/>
                    <a:pt x="4050919" y="521843"/>
                    <a:pt x="4050792" y="536194"/>
                  </a:cubicBezTo>
                  <a:cubicBezTo>
                    <a:pt x="4050665" y="550545"/>
                    <a:pt x="4048633" y="565277"/>
                    <a:pt x="4045077" y="579247"/>
                  </a:cubicBezTo>
                  <a:cubicBezTo>
                    <a:pt x="4041521" y="593090"/>
                    <a:pt x="4036060" y="607060"/>
                    <a:pt x="4029202" y="619633"/>
                  </a:cubicBezTo>
                  <a:cubicBezTo>
                    <a:pt x="4022344" y="632333"/>
                    <a:pt x="4013708" y="644398"/>
                    <a:pt x="4004056" y="655066"/>
                  </a:cubicBezTo>
                  <a:cubicBezTo>
                    <a:pt x="3994404" y="665734"/>
                    <a:pt x="3983228" y="675386"/>
                    <a:pt x="3971290" y="683387"/>
                  </a:cubicBezTo>
                  <a:cubicBezTo>
                    <a:pt x="3959352" y="691388"/>
                    <a:pt x="3952621" y="697865"/>
                    <a:pt x="3932555" y="703199"/>
                  </a:cubicBezTo>
                  <a:cubicBezTo>
                    <a:pt x="3877310" y="717931"/>
                    <a:pt x="3716528" y="718058"/>
                    <a:pt x="3604387" y="719455"/>
                  </a:cubicBezTo>
                  <a:cubicBezTo>
                    <a:pt x="3486404" y="720852"/>
                    <a:pt x="3358515" y="708406"/>
                    <a:pt x="3241167" y="710311"/>
                  </a:cubicBezTo>
                  <a:cubicBezTo>
                    <a:pt x="3130550" y="712089"/>
                    <a:pt x="3020568" y="721233"/>
                    <a:pt x="2919349" y="728980"/>
                  </a:cubicBezTo>
                  <a:cubicBezTo>
                    <a:pt x="2828671" y="735838"/>
                    <a:pt x="2744470" y="744982"/>
                    <a:pt x="2661793" y="753237"/>
                  </a:cubicBezTo>
                  <a:cubicBezTo>
                    <a:pt x="2585085" y="760857"/>
                    <a:pt x="2517902" y="766826"/>
                    <a:pt x="2440051" y="776605"/>
                  </a:cubicBezTo>
                  <a:cubicBezTo>
                    <a:pt x="2352929" y="787527"/>
                    <a:pt x="2212213" y="857377"/>
                    <a:pt x="2163699" y="816864"/>
                  </a:cubicBezTo>
                  <a:cubicBezTo>
                    <a:pt x="2113280" y="774827"/>
                    <a:pt x="2100707" y="570484"/>
                    <a:pt x="2153158" y="516255"/>
                  </a:cubicBezTo>
                  <a:cubicBezTo>
                    <a:pt x="2215007" y="452247"/>
                    <a:pt x="2449068" y="507873"/>
                    <a:pt x="2572766" y="516636"/>
                  </a:cubicBezTo>
                  <a:cubicBezTo>
                    <a:pt x="2671699" y="523621"/>
                    <a:pt x="2753360" y="545592"/>
                    <a:pt x="2838577" y="554101"/>
                  </a:cubicBezTo>
                  <a:cubicBezTo>
                    <a:pt x="2916809" y="561848"/>
                    <a:pt x="2985897" y="564896"/>
                    <a:pt x="3064764" y="567309"/>
                  </a:cubicBezTo>
                  <a:cubicBezTo>
                    <a:pt x="3150997" y="569976"/>
                    <a:pt x="3270504" y="569087"/>
                    <a:pt x="3336036" y="567944"/>
                  </a:cubicBezTo>
                  <a:cubicBezTo>
                    <a:pt x="3373247" y="567309"/>
                    <a:pt x="3398139" y="563372"/>
                    <a:pt x="3423666" y="564642"/>
                  </a:cubicBezTo>
                  <a:cubicBezTo>
                    <a:pt x="3443732" y="565658"/>
                    <a:pt x="3459861" y="567436"/>
                    <a:pt x="3477133" y="572008"/>
                  </a:cubicBezTo>
                  <a:cubicBezTo>
                    <a:pt x="3494405" y="576580"/>
                    <a:pt x="3511677" y="583438"/>
                    <a:pt x="3527298" y="592074"/>
                  </a:cubicBezTo>
                  <a:cubicBezTo>
                    <a:pt x="3542919" y="600710"/>
                    <a:pt x="3557905" y="611505"/>
                    <a:pt x="3571113" y="623570"/>
                  </a:cubicBezTo>
                  <a:cubicBezTo>
                    <a:pt x="3584194" y="635635"/>
                    <a:pt x="3596259" y="649732"/>
                    <a:pt x="3606165" y="664591"/>
                  </a:cubicBezTo>
                  <a:cubicBezTo>
                    <a:pt x="3616071" y="679450"/>
                    <a:pt x="3624326" y="696087"/>
                    <a:pt x="3630422" y="712851"/>
                  </a:cubicBezTo>
                  <a:cubicBezTo>
                    <a:pt x="3636391" y="729615"/>
                    <a:pt x="3640455" y="747649"/>
                    <a:pt x="3642360" y="765429"/>
                  </a:cubicBezTo>
                  <a:cubicBezTo>
                    <a:pt x="3644265" y="783209"/>
                    <a:pt x="3643884" y="801751"/>
                    <a:pt x="3641471" y="819404"/>
                  </a:cubicBezTo>
                  <a:cubicBezTo>
                    <a:pt x="3639058" y="837057"/>
                    <a:pt x="3634232" y="854964"/>
                    <a:pt x="3627628" y="871601"/>
                  </a:cubicBezTo>
                  <a:cubicBezTo>
                    <a:pt x="3621024" y="888111"/>
                    <a:pt x="3612134" y="904367"/>
                    <a:pt x="3601720" y="918845"/>
                  </a:cubicBezTo>
                  <a:cubicBezTo>
                    <a:pt x="3591306" y="933323"/>
                    <a:pt x="3578733" y="947039"/>
                    <a:pt x="3565144" y="958723"/>
                  </a:cubicBezTo>
                  <a:cubicBezTo>
                    <a:pt x="3551555" y="970280"/>
                    <a:pt x="3536188" y="980567"/>
                    <a:pt x="3520186" y="988568"/>
                  </a:cubicBezTo>
                  <a:cubicBezTo>
                    <a:pt x="3504184" y="996569"/>
                    <a:pt x="3486785" y="1002792"/>
                    <a:pt x="3469386" y="1006729"/>
                  </a:cubicBezTo>
                  <a:cubicBezTo>
                    <a:pt x="3451987" y="1010666"/>
                    <a:pt x="3442462" y="1010920"/>
                    <a:pt x="3415665" y="1012317"/>
                  </a:cubicBezTo>
                  <a:cubicBezTo>
                    <a:pt x="3337687" y="1016381"/>
                    <a:pt x="3084068" y="1012571"/>
                    <a:pt x="2956052" y="1012190"/>
                  </a:cubicBezTo>
                  <a:cubicBezTo>
                    <a:pt x="2864231" y="1011936"/>
                    <a:pt x="2807716" y="1009142"/>
                    <a:pt x="2719451" y="1010920"/>
                  </a:cubicBezTo>
                  <a:cubicBezTo>
                    <a:pt x="2607437" y="1013206"/>
                    <a:pt x="2433574" y="1023112"/>
                    <a:pt x="2338197" y="1028192"/>
                  </a:cubicBezTo>
                  <a:cubicBezTo>
                    <a:pt x="2280920" y="1031240"/>
                    <a:pt x="2236216" y="1037463"/>
                    <a:pt x="2200656" y="1036701"/>
                  </a:cubicBezTo>
                  <a:cubicBezTo>
                    <a:pt x="2178050" y="1036193"/>
                    <a:pt x="2163191" y="1035050"/>
                    <a:pt x="2145284" y="1030986"/>
                  </a:cubicBezTo>
                  <a:cubicBezTo>
                    <a:pt x="2127377" y="1026922"/>
                    <a:pt x="2109470" y="1020572"/>
                    <a:pt x="2092960" y="1012317"/>
                  </a:cubicBezTo>
                  <a:cubicBezTo>
                    <a:pt x="2076450" y="1004062"/>
                    <a:pt x="2060575" y="993648"/>
                    <a:pt x="2046478" y="981710"/>
                  </a:cubicBezTo>
                  <a:cubicBezTo>
                    <a:pt x="2032508" y="969772"/>
                    <a:pt x="2019554" y="955802"/>
                    <a:pt x="2008759" y="940816"/>
                  </a:cubicBezTo>
                  <a:cubicBezTo>
                    <a:pt x="1997964" y="925830"/>
                    <a:pt x="1988820" y="909193"/>
                    <a:pt x="1981962" y="892048"/>
                  </a:cubicBezTo>
                  <a:cubicBezTo>
                    <a:pt x="1975104" y="875030"/>
                    <a:pt x="1970024" y="856615"/>
                    <a:pt x="1967484" y="838327"/>
                  </a:cubicBezTo>
                  <a:cubicBezTo>
                    <a:pt x="1964944" y="820166"/>
                    <a:pt x="1964563" y="800989"/>
                    <a:pt x="1966468" y="782701"/>
                  </a:cubicBezTo>
                  <a:cubicBezTo>
                    <a:pt x="1968373" y="764413"/>
                    <a:pt x="1972437" y="745744"/>
                    <a:pt x="1978660" y="728345"/>
                  </a:cubicBezTo>
                  <a:cubicBezTo>
                    <a:pt x="1984883" y="710946"/>
                    <a:pt x="1993392" y="693928"/>
                    <a:pt x="2003552" y="678561"/>
                  </a:cubicBezTo>
                  <a:cubicBezTo>
                    <a:pt x="2013712" y="663194"/>
                    <a:pt x="2026031" y="648589"/>
                    <a:pt x="2039620" y="636143"/>
                  </a:cubicBezTo>
                  <a:cubicBezTo>
                    <a:pt x="2053082" y="623697"/>
                    <a:pt x="2068576" y="612521"/>
                    <a:pt x="2084705" y="603631"/>
                  </a:cubicBezTo>
                  <a:cubicBezTo>
                    <a:pt x="2100834" y="594741"/>
                    <a:pt x="2118614" y="587756"/>
                    <a:pt x="2136394" y="582930"/>
                  </a:cubicBezTo>
                  <a:cubicBezTo>
                    <a:pt x="2154174" y="578231"/>
                    <a:pt x="2166747" y="576326"/>
                    <a:pt x="2191512" y="575056"/>
                  </a:cubicBezTo>
                  <a:cubicBezTo>
                    <a:pt x="2242439" y="572389"/>
                    <a:pt x="2338705" y="576580"/>
                    <a:pt x="2425954" y="583946"/>
                  </a:cubicBezTo>
                  <a:cubicBezTo>
                    <a:pt x="2537333" y="593344"/>
                    <a:pt x="2687193" y="622427"/>
                    <a:pt x="2804668" y="633476"/>
                  </a:cubicBezTo>
                  <a:cubicBezTo>
                    <a:pt x="2906141" y="643001"/>
                    <a:pt x="2998978" y="646430"/>
                    <a:pt x="3089275" y="649732"/>
                  </a:cubicBezTo>
                  <a:cubicBezTo>
                    <a:pt x="3171063" y="652780"/>
                    <a:pt x="3241929" y="653923"/>
                    <a:pt x="3323082" y="653796"/>
                  </a:cubicBezTo>
                  <a:cubicBezTo>
                    <a:pt x="3411093" y="653669"/>
                    <a:pt x="3507740" y="639826"/>
                    <a:pt x="3598164" y="648335"/>
                  </a:cubicBezTo>
                  <a:cubicBezTo>
                    <a:pt x="3688207" y="656717"/>
                    <a:pt x="3785616" y="665480"/>
                    <a:pt x="3864610" y="704215"/>
                  </a:cubicBezTo>
                  <a:cubicBezTo>
                    <a:pt x="3943604" y="742950"/>
                    <a:pt x="4036060" y="801370"/>
                    <a:pt x="4071874" y="880491"/>
                  </a:cubicBezTo>
                  <a:cubicBezTo>
                    <a:pt x="4112260" y="969645"/>
                    <a:pt x="4115689" y="1145159"/>
                    <a:pt x="4066413" y="1225296"/>
                  </a:cubicBezTo>
                  <a:cubicBezTo>
                    <a:pt x="4021709" y="1298067"/>
                    <a:pt x="3898646" y="1330452"/>
                    <a:pt x="3814953" y="1357376"/>
                  </a:cubicBezTo>
                  <a:cubicBezTo>
                    <a:pt x="3740531" y="1381379"/>
                    <a:pt x="3676396" y="1380617"/>
                    <a:pt x="3592068" y="1388618"/>
                  </a:cubicBezTo>
                  <a:cubicBezTo>
                    <a:pt x="3482721" y="1399032"/>
                    <a:pt x="3336417" y="1403731"/>
                    <a:pt x="3213608" y="1407541"/>
                  </a:cubicBezTo>
                  <a:cubicBezTo>
                    <a:pt x="3097149" y="1411224"/>
                    <a:pt x="2978658" y="1417828"/>
                    <a:pt x="2873248" y="1411732"/>
                  </a:cubicBezTo>
                  <a:cubicBezTo>
                    <a:pt x="2780919" y="1406398"/>
                    <a:pt x="2691638" y="1394333"/>
                    <a:pt x="2614676" y="1378331"/>
                  </a:cubicBezTo>
                  <a:cubicBezTo>
                    <a:pt x="2550668" y="1365123"/>
                    <a:pt x="2481834" y="1346200"/>
                    <a:pt x="2441702" y="1328547"/>
                  </a:cubicBezTo>
                  <a:cubicBezTo>
                    <a:pt x="2418334" y="1318260"/>
                    <a:pt x="2405380" y="1309116"/>
                    <a:pt x="2389505" y="1296543"/>
                  </a:cubicBezTo>
                  <a:cubicBezTo>
                    <a:pt x="2373630" y="1283970"/>
                    <a:pt x="2358898" y="1269111"/>
                    <a:pt x="2346452" y="1253109"/>
                  </a:cubicBezTo>
                  <a:cubicBezTo>
                    <a:pt x="2334006" y="1237107"/>
                    <a:pt x="2323338" y="1219073"/>
                    <a:pt x="2315083" y="1200531"/>
                  </a:cubicBezTo>
                  <a:cubicBezTo>
                    <a:pt x="2306955" y="1181989"/>
                    <a:pt x="2300859" y="1161923"/>
                    <a:pt x="2297303" y="1141984"/>
                  </a:cubicBezTo>
                  <a:cubicBezTo>
                    <a:pt x="2293747" y="1122045"/>
                    <a:pt x="2292604" y="1101090"/>
                    <a:pt x="2294001" y="1080897"/>
                  </a:cubicBezTo>
                  <a:cubicBezTo>
                    <a:pt x="2295398" y="1060704"/>
                    <a:pt x="2299208" y="1040130"/>
                    <a:pt x="2305304" y="1020826"/>
                  </a:cubicBezTo>
                  <a:cubicBezTo>
                    <a:pt x="2311400" y="1001522"/>
                    <a:pt x="2320163" y="982472"/>
                    <a:pt x="2330704" y="965200"/>
                  </a:cubicBezTo>
                  <a:cubicBezTo>
                    <a:pt x="2341245" y="947928"/>
                    <a:pt x="2354326" y="931418"/>
                    <a:pt x="2368804" y="917194"/>
                  </a:cubicBezTo>
                  <a:cubicBezTo>
                    <a:pt x="2383155" y="902970"/>
                    <a:pt x="2399792" y="890143"/>
                    <a:pt x="2417191" y="879729"/>
                  </a:cubicBezTo>
                  <a:cubicBezTo>
                    <a:pt x="2434590" y="869315"/>
                    <a:pt x="2453767" y="860806"/>
                    <a:pt x="2473071" y="854964"/>
                  </a:cubicBezTo>
                  <a:cubicBezTo>
                    <a:pt x="2492502" y="848995"/>
                    <a:pt x="2513203" y="845439"/>
                    <a:pt x="2533396" y="844296"/>
                  </a:cubicBezTo>
                  <a:cubicBezTo>
                    <a:pt x="2553589" y="843153"/>
                    <a:pt x="2574417" y="844550"/>
                    <a:pt x="2594356" y="848360"/>
                  </a:cubicBezTo>
                  <a:cubicBezTo>
                    <a:pt x="2614295" y="852170"/>
                    <a:pt x="2625471" y="863727"/>
                    <a:pt x="2652776" y="866902"/>
                  </a:cubicBezTo>
                  <a:cubicBezTo>
                    <a:pt x="2712847" y="873760"/>
                    <a:pt x="2846197" y="845058"/>
                    <a:pt x="2946781" y="843661"/>
                  </a:cubicBezTo>
                  <a:cubicBezTo>
                    <a:pt x="3052699" y="842137"/>
                    <a:pt x="3169666" y="859536"/>
                    <a:pt x="3273298" y="860044"/>
                  </a:cubicBezTo>
                  <a:cubicBezTo>
                    <a:pt x="3367405" y="860552"/>
                    <a:pt x="3450336" y="856488"/>
                    <a:pt x="3542665" y="849503"/>
                  </a:cubicBezTo>
                  <a:cubicBezTo>
                    <a:pt x="3640836" y="842010"/>
                    <a:pt x="3767963" y="829056"/>
                    <a:pt x="3845814" y="815340"/>
                  </a:cubicBezTo>
                  <a:cubicBezTo>
                    <a:pt x="3895471" y="806577"/>
                    <a:pt x="3933698" y="792353"/>
                    <a:pt x="3966591" y="786130"/>
                  </a:cubicBezTo>
                  <a:cubicBezTo>
                    <a:pt x="3988943" y="781939"/>
                    <a:pt x="4004564" y="778764"/>
                    <a:pt x="4023614" y="778510"/>
                  </a:cubicBezTo>
                  <a:cubicBezTo>
                    <a:pt x="4042664" y="778256"/>
                    <a:pt x="4062222" y="780415"/>
                    <a:pt x="4080764" y="784733"/>
                  </a:cubicBezTo>
                  <a:cubicBezTo>
                    <a:pt x="4099306" y="789051"/>
                    <a:pt x="4117848" y="795782"/>
                    <a:pt x="4134866" y="804418"/>
                  </a:cubicBezTo>
                  <a:cubicBezTo>
                    <a:pt x="4151884" y="813054"/>
                    <a:pt x="4168140" y="824103"/>
                    <a:pt x="4182618" y="836549"/>
                  </a:cubicBezTo>
                  <a:cubicBezTo>
                    <a:pt x="4196969" y="848995"/>
                    <a:pt x="4210304" y="863600"/>
                    <a:pt x="4221353" y="879094"/>
                  </a:cubicBezTo>
                  <a:cubicBezTo>
                    <a:pt x="4232402" y="894588"/>
                    <a:pt x="4241673" y="911987"/>
                    <a:pt x="4248658" y="929767"/>
                  </a:cubicBezTo>
                  <a:cubicBezTo>
                    <a:pt x="4255643" y="947420"/>
                    <a:pt x="4260596" y="966597"/>
                    <a:pt x="4263136" y="985393"/>
                  </a:cubicBezTo>
                  <a:cubicBezTo>
                    <a:pt x="4265676" y="1004316"/>
                    <a:pt x="4265930" y="1024001"/>
                    <a:pt x="4263898" y="1042924"/>
                  </a:cubicBezTo>
                  <a:cubicBezTo>
                    <a:pt x="4261866" y="1061847"/>
                    <a:pt x="4257294" y="1081024"/>
                    <a:pt x="4250817" y="1098931"/>
                  </a:cubicBezTo>
                  <a:cubicBezTo>
                    <a:pt x="4244213" y="1116838"/>
                    <a:pt x="4235323" y="1134364"/>
                    <a:pt x="4224655" y="1150239"/>
                  </a:cubicBezTo>
                  <a:cubicBezTo>
                    <a:pt x="4213987" y="1165987"/>
                    <a:pt x="4201160" y="1180973"/>
                    <a:pt x="4187063" y="1193800"/>
                  </a:cubicBezTo>
                  <a:cubicBezTo>
                    <a:pt x="4172966" y="1206627"/>
                    <a:pt x="4156964" y="1218057"/>
                    <a:pt x="4140200" y="1227074"/>
                  </a:cubicBezTo>
                  <a:cubicBezTo>
                    <a:pt x="4123436" y="1236091"/>
                    <a:pt x="4111752" y="1247394"/>
                    <a:pt x="4086606" y="1248029"/>
                  </a:cubicBezTo>
                  <a:cubicBezTo>
                    <a:pt x="4029202" y="1249553"/>
                    <a:pt x="3878961" y="1205103"/>
                    <a:pt x="3800475" y="1153033"/>
                  </a:cubicBezTo>
                  <a:cubicBezTo>
                    <a:pt x="3726307" y="1103884"/>
                    <a:pt x="3677158" y="1027811"/>
                    <a:pt x="3623056" y="951357"/>
                  </a:cubicBezTo>
                  <a:cubicBezTo>
                    <a:pt x="3563112" y="866648"/>
                    <a:pt x="3506216" y="757174"/>
                    <a:pt x="3461639" y="663321"/>
                  </a:cubicBezTo>
                  <a:cubicBezTo>
                    <a:pt x="3421634" y="578993"/>
                    <a:pt x="3384677" y="482600"/>
                    <a:pt x="3363849" y="415417"/>
                  </a:cubicBezTo>
                  <a:cubicBezTo>
                    <a:pt x="3350133" y="371348"/>
                    <a:pt x="3342640" y="337820"/>
                    <a:pt x="3338195" y="303149"/>
                  </a:cubicBezTo>
                  <a:cubicBezTo>
                    <a:pt x="3334512" y="273939"/>
                    <a:pt x="3332226" y="247904"/>
                    <a:pt x="3335782" y="221234"/>
                  </a:cubicBezTo>
                  <a:cubicBezTo>
                    <a:pt x="3339338" y="194437"/>
                    <a:pt x="3347720" y="167005"/>
                    <a:pt x="3359658" y="142748"/>
                  </a:cubicBezTo>
                  <a:cubicBezTo>
                    <a:pt x="3371596" y="118618"/>
                    <a:pt x="3388233" y="95123"/>
                    <a:pt x="3407283" y="76073"/>
                  </a:cubicBezTo>
                  <a:cubicBezTo>
                    <a:pt x="3426333" y="56896"/>
                    <a:pt x="3449701" y="40132"/>
                    <a:pt x="3473831" y="28067"/>
                  </a:cubicBezTo>
                  <a:cubicBezTo>
                    <a:pt x="3497961" y="16002"/>
                    <a:pt x="3525520" y="7493"/>
                    <a:pt x="3552190" y="3810"/>
                  </a:cubicBezTo>
                  <a:cubicBezTo>
                    <a:pt x="3578860" y="127"/>
                    <a:pt x="3607562" y="762"/>
                    <a:pt x="3634105" y="5842"/>
                  </a:cubicBezTo>
                  <a:cubicBezTo>
                    <a:pt x="3660521" y="10922"/>
                    <a:pt x="3687572" y="20701"/>
                    <a:pt x="3711067" y="33909"/>
                  </a:cubicBezTo>
                  <a:cubicBezTo>
                    <a:pt x="3734562" y="47117"/>
                    <a:pt x="3757168" y="65024"/>
                    <a:pt x="3775202" y="85090"/>
                  </a:cubicBezTo>
                  <a:cubicBezTo>
                    <a:pt x="3793236" y="105156"/>
                    <a:pt x="3808857" y="129286"/>
                    <a:pt x="3819525" y="154051"/>
                  </a:cubicBezTo>
                  <a:cubicBezTo>
                    <a:pt x="3830193" y="178816"/>
                    <a:pt x="3837178" y="206629"/>
                    <a:pt x="3839464" y="233553"/>
                  </a:cubicBezTo>
                  <a:cubicBezTo>
                    <a:pt x="3841750" y="260477"/>
                    <a:pt x="3839464" y="289179"/>
                    <a:pt x="3832987" y="315341"/>
                  </a:cubicBezTo>
                  <a:cubicBezTo>
                    <a:pt x="3826510" y="341503"/>
                    <a:pt x="3815334" y="368046"/>
                    <a:pt x="3800856" y="390779"/>
                  </a:cubicBezTo>
                  <a:cubicBezTo>
                    <a:pt x="3786378" y="413512"/>
                    <a:pt x="3767201" y="434975"/>
                    <a:pt x="3746246" y="451866"/>
                  </a:cubicBezTo>
                  <a:cubicBezTo>
                    <a:pt x="3725291" y="468757"/>
                    <a:pt x="3700272" y="482981"/>
                    <a:pt x="3674999" y="492379"/>
                  </a:cubicBezTo>
                  <a:cubicBezTo>
                    <a:pt x="3649726" y="501777"/>
                    <a:pt x="3621405" y="507365"/>
                    <a:pt x="3594481" y="508127"/>
                  </a:cubicBezTo>
                  <a:cubicBezTo>
                    <a:pt x="3567557" y="508889"/>
                    <a:pt x="3538982" y="505079"/>
                    <a:pt x="3513201" y="497205"/>
                  </a:cubicBezTo>
                  <a:cubicBezTo>
                    <a:pt x="3487420" y="489331"/>
                    <a:pt x="3461639" y="476631"/>
                    <a:pt x="3439668" y="460883"/>
                  </a:cubicBezTo>
                  <a:cubicBezTo>
                    <a:pt x="3417697" y="445262"/>
                    <a:pt x="3397250" y="424942"/>
                    <a:pt x="3381502" y="403098"/>
                  </a:cubicBezTo>
                  <a:cubicBezTo>
                    <a:pt x="3365754" y="381254"/>
                    <a:pt x="3352927" y="355473"/>
                    <a:pt x="3344926" y="329692"/>
                  </a:cubicBezTo>
                  <a:cubicBezTo>
                    <a:pt x="3336925" y="303911"/>
                    <a:pt x="3332988" y="275463"/>
                    <a:pt x="3333623" y="248539"/>
                  </a:cubicBezTo>
                  <a:cubicBezTo>
                    <a:pt x="3334258" y="221615"/>
                    <a:pt x="3339592" y="193294"/>
                    <a:pt x="3348863" y="168021"/>
                  </a:cubicBezTo>
                  <a:cubicBezTo>
                    <a:pt x="3358134" y="142621"/>
                    <a:pt x="3372231" y="117602"/>
                    <a:pt x="3389122" y="96520"/>
                  </a:cubicBezTo>
                  <a:cubicBezTo>
                    <a:pt x="3406013" y="75438"/>
                    <a:pt x="3427222" y="56261"/>
                    <a:pt x="3449955" y="41656"/>
                  </a:cubicBezTo>
                  <a:cubicBezTo>
                    <a:pt x="3472688" y="27051"/>
                    <a:pt x="3499104" y="15621"/>
                    <a:pt x="3525266" y="9017"/>
                  </a:cubicBezTo>
                  <a:cubicBezTo>
                    <a:pt x="3551428" y="2413"/>
                    <a:pt x="3580003" y="0"/>
                    <a:pt x="3606927" y="2159"/>
                  </a:cubicBezTo>
                  <a:cubicBezTo>
                    <a:pt x="3633851" y="4318"/>
                    <a:pt x="3661791" y="11176"/>
                    <a:pt x="3686556" y="21844"/>
                  </a:cubicBezTo>
                  <a:cubicBezTo>
                    <a:pt x="3711321" y="32385"/>
                    <a:pt x="3735705" y="47879"/>
                    <a:pt x="3755771" y="65786"/>
                  </a:cubicBezTo>
                  <a:cubicBezTo>
                    <a:pt x="3775837" y="83693"/>
                    <a:pt x="3793871" y="106045"/>
                    <a:pt x="3807206" y="129540"/>
                  </a:cubicBezTo>
                  <a:cubicBezTo>
                    <a:pt x="3820541" y="153035"/>
                    <a:pt x="3835273" y="206629"/>
                    <a:pt x="3835654" y="206502"/>
                  </a:cubicBezTo>
                  <a:cubicBezTo>
                    <a:pt x="3835654" y="206502"/>
                    <a:pt x="3835654" y="206375"/>
                    <a:pt x="3835654" y="206375"/>
                  </a:cubicBezTo>
                  <a:cubicBezTo>
                    <a:pt x="3835908" y="206375"/>
                    <a:pt x="3848227" y="288290"/>
                    <a:pt x="3864102" y="336169"/>
                  </a:cubicBezTo>
                  <a:cubicBezTo>
                    <a:pt x="3885311" y="400304"/>
                    <a:pt x="3945001" y="478028"/>
                    <a:pt x="3962019" y="553466"/>
                  </a:cubicBezTo>
                  <a:cubicBezTo>
                    <a:pt x="3978783" y="628015"/>
                    <a:pt x="3940556" y="763778"/>
                    <a:pt x="3966591" y="786130"/>
                  </a:cubicBezTo>
                  <a:cubicBezTo>
                    <a:pt x="3979545" y="797179"/>
                    <a:pt x="4004564" y="778764"/>
                    <a:pt x="4023614" y="778510"/>
                  </a:cubicBezTo>
                  <a:cubicBezTo>
                    <a:pt x="4042664" y="778256"/>
                    <a:pt x="4062222" y="780415"/>
                    <a:pt x="4080764" y="784733"/>
                  </a:cubicBezTo>
                  <a:cubicBezTo>
                    <a:pt x="4099306" y="789051"/>
                    <a:pt x="4117848" y="795782"/>
                    <a:pt x="4134866" y="804418"/>
                  </a:cubicBezTo>
                  <a:cubicBezTo>
                    <a:pt x="4151884" y="813054"/>
                    <a:pt x="4168267" y="824103"/>
                    <a:pt x="4182618" y="836549"/>
                  </a:cubicBezTo>
                  <a:cubicBezTo>
                    <a:pt x="4196969" y="848995"/>
                    <a:pt x="4210177" y="863600"/>
                    <a:pt x="4221226" y="879094"/>
                  </a:cubicBezTo>
                  <a:cubicBezTo>
                    <a:pt x="4232275" y="894588"/>
                    <a:pt x="4241673" y="911987"/>
                    <a:pt x="4248658" y="929640"/>
                  </a:cubicBezTo>
                  <a:cubicBezTo>
                    <a:pt x="4255643" y="947420"/>
                    <a:pt x="4260596" y="966470"/>
                    <a:pt x="4263136" y="985393"/>
                  </a:cubicBezTo>
                  <a:cubicBezTo>
                    <a:pt x="4265676" y="1004316"/>
                    <a:pt x="4265930" y="1024001"/>
                    <a:pt x="4263898" y="1042924"/>
                  </a:cubicBezTo>
                  <a:cubicBezTo>
                    <a:pt x="4261866" y="1061847"/>
                    <a:pt x="4257294" y="1081024"/>
                    <a:pt x="4250817" y="1098931"/>
                  </a:cubicBezTo>
                  <a:cubicBezTo>
                    <a:pt x="4244213" y="1116838"/>
                    <a:pt x="4235323" y="1134491"/>
                    <a:pt x="4224655" y="1150239"/>
                  </a:cubicBezTo>
                  <a:cubicBezTo>
                    <a:pt x="4213987" y="1165987"/>
                    <a:pt x="4201160" y="1180846"/>
                    <a:pt x="4187063" y="1193673"/>
                  </a:cubicBezTo>
                  <a:cubicBezTo>
                    <a:pt x="4172966" y="1206500"/>
                    <a:pt x="4156964" y="1217930"/>
                    <a:pt x="4140200" y="1226947"/>
                  </a:cubicBezTo>
                  <a:cubicBezTo>
                    <a:pt x="4123436" y="1235964"/>
                    <a:pt x="4110355" y="1241679"/>
                    <a:pt x="4086606" y="1248029"/>
                  </a:cubicBezTo>
                  <a:cubicBezTo>
                    <a:pt x="4043680" y="1259459"/>
                    <a:pt x="3971036" y="1267333"/>
                    <a:pt x="3900043" y="1275461"/>
                  </a:cubicBezTo>
                  <a:cubicBezTo>
                    <a:pt x="3806317" y="1286256"/>
                    <a:pt x="3679317" y="1293622"/>
                    <a:pt x="3572637" y="1302893"/>
                  </a:cubicBezTo>
                  <a:cubicBezTo>
                    <a:pt x="3470656" y="1311783"/>
                    <a:pt x="3375406" y="1322705"/>
                    <a:pt x="3273425" y="1329944"/>
                  </a:cubicBezTo>
                  <a:cubicBezTo>
                    <a:pt x="3166999" y="1337437"/>
                    <a:pt x="3051556" y="1348740"/>
                    <a:pt x="2946908" y="1346454"/>
                  </a:cubicBezTo>
                  <a:cubicBezTo>
                    <a:pt x="2849753" y="1344422"/>
                    <a:pt x="2754503" y="1322705"/>
                    <a:pt x="2666111" y="1320165"/>
                  </a:cubicBezTo>
                  <a:cubicBezTo>
                    <a:pt x="2587244" y="1318006"/>
                    <a:pt x="2489200" y="1340993"/>
                    <a:pt x="2441702" y="1328547"/>
                  </a:cubicBezTo>
                  <a:cubicBezTo>
                    <a:pt x="2416937" y="1322070"/>
                    <a:pt x="2405380" y="1309243"/>
                    <a:pt x="2389505" y="1296670"/>
                  </a:cubicBezTo>
                  <a:cubicBezTo>
                    <a:pt x="2373630" y="1284097"/>
                    <a:pt x="2358898" y="1269111"/>
                    <a:pt x="2346452" y="1253109"/>
                  </a:cubicBezTo>
                  <a:cubicBezTo>
                    <a:pt x="2334006" y="1237107"/>
                    <a:pt x="2323338" y="1219073"/>
                    <a:pt x="2315083" y="1200531"/>
                  </a:cubicBezTo>
                  <a:cubicBezTo>
                    <a:pt x="2306955" y="1181989"/>
                    <a:pt x="2300859" y="1161923"/>
                    <a:pt x="2297303" y="1141984"/>
                  </a:cubicBezTo>
                  <a:cubicBezTo>
                    <a:pt x="2293747" y="1122045"/>
                    <a:pt x="2292477" y="1101090"/>
                    <a:pt x="2293874" y="1080897"/>
                  </a:cubicBezTo>
                  <a:cubicBezTo>
                    <a:pt x="2295271" y="1060704"/>
                    <a:pt x="2299208" y="1040130"/>
                    <a:pt x="2305304" y="1020826"/>
                  </a:cubicBezTo>
                  <a:cubicBezTo>
                    <a:pt x="2311400" y="1001522"/>
                    <a:pt x="2320163" y="982472"/>
                    <a:pt x="2330704" y="965200"/>
                  </a:cubicBezTo>
                  <a:cubicBezTo>
                    <a:pt x="2341245" y="947928"/>
                    <a:pt x="2354326" y="931418"/>
                    <a:pt x="2368804" y="917194"/>
                  </a:cubicBezTo>
                  <a:cubicBezTo>
                    <a:pt x="2383155" y="902970"/>
                    <a:pt x="2399792" y="890143"/>
                    <a:pt x="2417191" y="879729"/>
                  </a:cubicBezTo>
                  <a:cubicBezTo>
                    <a:pt x="2434590" y="869315"/>
                    <a:pt x="2453767" y="860806"/>
                    <a:pt x="2473071" y="854964"/>
                  </a:cubicBezTo>
                  <a:cubicBezTo>
                    <a:pt x="2492502" y="848995"/>
                    <a:pt x="2513203" y="845439"/>
                    <a:pt x="2533396" y="844296"/>
                  </a:cubicBezTo>
                  <a:cubicBezTo>
                    <a:pt x="2553589" y="843153"/>
                    <a:pt x="2574544" y="844550"/>
                    <a:pt x="2594356" y="848360"/>
                  </a:cubicBezTo>
                  <a:cubicBezTo>
                    <a:pt x="2614295" y="852170"/>
                    <a:pt x="2629281" y="859536"/>
                    <a:pt x="2652649" y="866902"/>
                  </a:cubicBezTo>
                  <a:cubicBezTo>
                    <a:pt x="2687701" y="877951"/>
                    <a:pt x="2732913" y="899033"/>
                    <a:pt x="2784094" y="908431"/>
                  </a:cubicBezTo>
                  <a:cubicBezTo>
                    <a:pt x="2852293" y="921004"/>
                    <a:pt x="2939796" y="920877"/>
                    <a:pt x="3028315" y="922655"/>
                  </a:cubicBezTo>
                  <a:cubicBezTo>
                    <a:pt x="3133471" y="924687"/>
                    <a:pt x="3257550" y="922655"/>
                    <a:pt x="3373755" y="916305"/>
                  </a:cubicBezTo>
                  <a:cubicBezTo>
                    <a:pt x="3492627" y="909701"/>
                    <a:pt x="3710559" y="843661"/>
                    <a:pt x="3733546" y="883158"/>
                  </a:cubicBezTo>
                  <a:cubicBezTo>
                    <a:pt x="3752469" y="915670"/>
                    <a:pt x="3660394" y="1050036"/>
                    <a:pt x="3594354" y="1082802"/>
                  </a:cubicBezTo>
                  <a:cubicBezTo>
                    <a:pt x="3523488" y="1117854"/>
                    <a:pt x="3404108" y="1074166"/>
                    <a:pt x="3314065" y="1071118"/>
                  </a:cubicBezTo>
                  <a:cubicBezTo>
                    <a:pt x="3230372" y="1068324"/>
                    <a:pt x="3156966" y="1067054"/>
                    <a:pt x="3072003" y="1064768"/>
                  </a:cubicBezTo>
                  <a:cubicBezTo>
                    <a:pt x="2977515" y="1062228"/>
                    <a:pt x="2888488" y="1060323"/>
                    <a:pt x="2772664" y="1056767"/>
                  </a:cubicBezTo>
                  <a:cubicBezTo>
                    <a:pt x="2612644" y="1051814"/>
                    <a:pt x="2291207" y="1042924"/>
                    <a:pt x="2200783" y="1036701"/>
                  </a:cubicBezTo>
                  <a:cubicBezTo>
                    <a:pt x="2172589" y="1034796"/>
                    <a:pt x="2163318" y="1035050"/>
                    <a:pt x="2145411" y="1030986"/>
                  </a:cubicBezTo>
                  <a:cubicBezTo>
                    <a:pt x="2127377" y="1026922"/>
                    <a:pt x="2109470" y="1020572"/>
                    <a:pt x="2092960" y="1012317"/>
                  </a:cubicBezTo>
                  <a:cubicBezTo>
                    <a:pt x="2076450" y="1004062"/>
                    <a:pt x="2060575" y="993648"/>
                    <a:pt x="2046478" y="981710"/>
                  </a:cubicBezTo>
                  <a:cubicBezTo>
                    <a:pt x="2032508" y="969772"/>
                    <a:pt x="2019554" y="955802"/>
                    <a:pt x="2008759" y="940816"/>
                  </a:cubicBezTo>
                  <a:cubicBezTo>
                    <a:pt x="1997964" y="925830"/>
                    <a:pt x="1988820" y="909193"/>
                    <a:pt x="1981962" y="892048"/>
                  </a:cubicBezTo>
                  <a:cubicBezTo>
                    <a:pt x="1975104" y="875030"/>
                    <a:pt x="1970024" y="856615"/>
                    <a:pt x="1967484" y="838327"/>
                  </a:cubicBezTo>
                  <a:cubicBezTo>
                    <a:pt x="1964944" y="820166"/>
                    <a:pt x="1964563" y="800989"/>
                    <a:pt x="1966468" y="782701"/>
                  </a:cubicBezTo>
                  <a:cubicBezTo>
                    <a:pt x="1968373" y="764413"/>
                    <a:pt x="1972437" y="745744"/>
                    <a:pt x="1978660" y="728345"/>
                  </a:cubicBezTo>
                  <a:cubicBezTo>
                    <a:pt x="1984883" y="710946"/>
                    <a:pt x="1993392" y="693928"/>
                    <a:pt x="2003552" y="678561"/>
                  </a:cubicBezTo>
                  <a:cubicBezTo>
                    <a:pt x="2013712" y="663194"/>
                    <a:pt x="2026031" y="648589"/>
                    <a:pt x="2039620" y="636143"/>
                  </a:cubicBezTo>
                  <a:cubicBezTo>
                    <a:pt x="2053082" y="623697"/>
                    <a:pt x="2068576" y="612521"/>
                    <a:pt x="2084705" y="603631"/>
                  </a:cubicBezTo>
                  <a:cubicBezTo>
                    <a:pt x="2100834" y="594741"/>
                    <a:pt x="2118614" y="587756"/>
                    <a:pt x="2136394" y="582930"/>
                  </a:cubicBezTo>
                  <a:cubicBezTo>
                    <a:pt x="2154174" y="578231"/>
                    <a:pt x="2173986" y="575945"/>
                    <a:pt x="2191385" y="575056"/>
                  </a:cubicBezTo>
                  <a:cubicBezTo>
                    <a:pt x="2206752" y="574167"/>
                    <a:pt x="2214753" y="576199"/>
                    <a:pt x="2235327" y="576580"/>
                  </a:cubicBezTo>
                  <a:cubicBezTo>
                    <a:pt x="2283968" y="577469"/>
                    <a:pt x="2399665" y="578993"/>
                    <a:pt x="2480945" y="577215"/>
                  </a:cubicBezTo>
                  <a:cubicBezTo>
                    <a:pt x="2561082" y="575437"/>
                    <a:pt x="2639949" y="568325"/>
                    <a:pt x="2719324" y="566293"/>
                  </a:cubicBezTo>
                  <a:cubicBezTo>
                    <a:pt x="2798318" y="564261"/>
                    <a:pt x="2863723" y="565277"/>
                    <a:pt x="2955925" y="565023"/>
                  </a:cubicBezTo>
                  <a:cubicBezTo>
                    <a:pt x="3085465" y="564642"/>
                    <a:pt x="3344926" y="559308"/>
                    <a:pt x="3423666" y="564642"/>
                  </a:cubicBezTo>
                  <a:cubicBezTo>
                    <a:pt x="3450336" y="566420"/>
                    <a:pt x="3459861" y="567436"/>
                    <a:pt x="3477133" y="572008"/>
                  </a:cubicBezTo>
                  <a:cubicBezTo>
                    <a:pt x="3494405" y="576580"/>
                    <a:pt x="3511550" y="583438"/>
                    <a:pt x="3527171" y="592074"/>
                  </a:cubicBezTo>
                  <a:cubicBezTo>
                    <a:pt x="3542792" y="600710"/>
                    <a:pt x="3557905" y="611505"/>
                    <a:pt x="3571113" y="623570"/>
                  </a:cubicBezTo>
                  <a:cubicBezTo>
                    <a:pt x="3584321" y="635635"/>
                    <a:pt x="3596259" y="649732"/>
                    <a:pt x="3606165" y="664591"/>
                  </a:cubicBezTo>
                  <a:cubicBezTo>
                    <a:pt x="3616071" y="679450"/>
                    <a:pt x="3624453" y="695960"/>
                    <a:pt x="3630422" y="712724"/>
                  </a:cubicBezTo>
                  <a:cubicBezTo>
                    <a:pt x="3636518" y="729488"/>
                    <a:pt x="3640582" y="747649"/>
                    <a:pt x="3642360" y="765429"/>
                  </a:cubicBezTo>
                  <a:cubicBezTo>
                    <a:pt x="3644138" y="783209"/>
                    <a:pt x="3643884" y="801751"/>
                    <a:pt x="3641471" y="819404"/>
                  </a:cubicBezTo>
                  <a:cubicBezTo>
                    <a:pt x="3639058" y="837057"/>
                    <a:pt x="3634232" y="854964"/>
                    <a:pt x="3627628" y="871601"/>
                  </a:cubicBezTo>
                  <a:cubicBezTo>
                    <a:pt x="3621024" y="888111"/>
                    <a:pt x="3612134" y="904367"/>
                    <a:pt x="3601720" y="918845"/>
                  </a:cubicBezTo>
                  <a:cubicBezTo>
                    <a:pt x="3591306" y="933323"/>
                    <a:pt x="3578733" y="947039"/>
                    <a:pt x="3565144" y="958596"/>
                  </a:cubicBezTo>
                  <a:cubicBezTo>
                    <a:pt x="3551555" y="970280"/>
                    <a:pt x="3536188" y="980567"/>
                    <a:pt x="3520186" y="988568"/>
                  </a:cubicBezTo>
                  <a:cubicBezTo>
                    <a:pt x="3504184" y="996569"/>
                    <a:pt x="3486785" y="1002792"/>
                    <a:pt x="3469386" y="1006729"/>
                  </a:cubicBezTo>
                  <a:cubicBezTo>
                    <a:pt x="3451987" y="1010666"/>
                    <a:pt x="3435985" y="1012063"/>
                    <a:pt x="3415792" y="1012317"/>
                  </a:cubicBezTo>
                  <a:cubicBezTo>
                    <a:pt x="3389503" y="1012698"/>
                    <a:pt x="3363595" y="1007999"/>
                    <a:pt x="3324733" y="1005332"/>
                  </a:cubicBezTo>
                  <a:cubicBezTo>
                    <a:pt x="3255899" y="1000633"/>
                    <a:pt x="3131312" y="993648"/>
                    <a:pt x="3038602" y="987806"/>
                  </a:cubicBezTo>
                  <a:cubicBezTo>
                    <a:pt x="2951099" y="982218"/>
                    <a:pt x="2869057" y="979043"/>
                    <a:pt x="2783332" y="970915"/>
                  </a:cubicBezTo>
                  <a:cubicBezTo>
                    <a:pt x="2695702" y="962533"/>
                    <a:pt x="2619121" y="951484"/>
                    <a:pt x="2518283" y="937895"/>
                  </a:cubicBezTo>
                  <a:cubicBezTo>
                    <a:pt x="2383536" y="919607"/>
                    <a:pt x="2163572" y="931291"/>
                    <a:pt x="2047113" y="869061"/>
                  </a:cubicBezTo>
                  <a:cubicBezTo>
                    <a:pt x="1954657" y="819658"/>
                    <a:pt x="1841373" y="718566"/>
                    <a:pt x="1846326" y="646557"/>
                  </a:cubicBezTo>
                  <a:cubicBezTo>
                    <a:pt x="1851660" y="568579"/>
                    <a:pt x="2015744" y="459867"/>
                    <a:pt x="2114423" y="420243"/>
                  </a:cubicBezTo>
                  <a:cubicBezTo>
                    <a:pt x="2204974" y="383921"/>
                    <a:pt x="2318131" y="407416"/>
                    <a:pt x="2409698" y="401955"/>
                  </a:cubicBezTo>
                  <a:cubicBezTo>
                    <a:pt x="2489327" y="397256"/>
                    <a:pt x="2555621" y="393954"/>
                    <a:pt x="2633091" y="389255"/>
                  </a:cubicBezTo>
                  <a:cubicBezTo>
                    <a:pt x="2717038" y="384175"/>
                    <a:pt x="2802128" y="379095"/>
                    <a:pt x="2895600" y="372618"/>
                  </a:cubicBezTo>
                  <a:cubicBezTo>
                    <a:pt x="3002915" y="365252"/>
                    <a:pt x="3111881" y="349504"/>
                    <a:pt x="3241421" y="346710"/>
                  </a:cubicBezTo>
                  <a:cubicBezTo>
                    <a:pt x="3407156" y="343154"/>
                    <a:pt x="3727958" y="372872"/>
                    <a:pt x="3808857" y="364871"/>
                  </a:cubicBezTo>
                  <a:cubicBezTo>
                    <a:pt x="3831209" y="362585"/>
                    <a:pt x="3836924" y="356489"/>
                    <a:pt x="3851148" y="354965"/>
                  </a:cubicBezTo>
                  <a:cubicBezTo>
                    <a:pt x="3865499" y="353441"/>
                    <a:pt x="3880358" y="353568"/>
                    <a:pt x="3894582" y="355473"/>
                  </a:cubicBezTo>
                  <a:cubicBezTo>
                    <a:pt x="3908806" y="357378"/>
                    <a:pt x="3923284" y="361188"/>
                    <a:pt x="3936619" y="366395"/>
                  </a:cubicBezTo>
                  <a:cubicBezTo>
                    <a:pt x="3949954" y="371602"/>
                    <a:pt x="3963162" y="378714"/>
                    <a:pt x="3974846" y="386969"/>
                  </a:cubicBezTo>
                  <a:cubicBezTo>
                    <a:pt x="3986530" y="395224"/>
                    <a:pt x="3997579" y="405257"/>
                    <a:pt x="4006977" y="416179"/>
                  </a:cubicBezTo>
                  <a:cubicBezTo>
                    <a:pt x="4016375" y="427101"/>
                    <a:pt x="4024757" y="439420"/>
                    <a:pt x="4031234" y="452247"/>
                  </a:cubicBezTo>
                  <a:cubicBezTo>
                    <a:pt x="4037711" y="465074"/>
                    <a:pt x="4042791" y="479044"/>
                    <a:pt x="4046093" y="493014"/>
                  </a:cubicBezTo>
                  <a:cubicBezTo>
                    <a:pt x="4049395" y="506984"/>
                    <a:pt x="4050919" y="521843"/>
                    <a:pt x="4050792" y="536194"/>
                  </a:cubicBezTo>
                  <a:cubicBezTo>
                    <a:pt x="4050665" y="550545"/>
                    <a:pt x="4048633" y="565277"/>
                    <a:pt x="4045077" y="579120"/>
                  </a:cubicBezTo>
                  <a:cubicBezTo>
                    <a:pt x="4041521" y="593090"/>
                    <a:pt x="4036060" y="606933"/>
                    <a:pt x="4029202" y="619633"/>
                  </a:cubicBezTo>
                  <a:cubicBezTo>
                    <a:pt x="4022344" y="632333"/>
                    <a:pt x="4013835" y="644398"/>
                    <a:pt x="4004183" y="655066"/>
                  </a:cubicBezTo>
                  <a:cubicBezTo>
                    <a:pt x="3994531" y="665734"/>
                    <a:pt x="3983228" y="675386"/>
                    <a:pt x="3971290" y="683387"/>
                  </a:cubicBezTo>
                  <a:cubicBezTo>
                    <a:pt x="3959352" y="691388"/>
                    <a:pt x="3948303" y="697230"/>
                    <a:pt x="3932555" y="703199"/>
                  </a:cubicBezTo>
                  <a:cubicBezTo>
                    <a:pt x="3910711" y="711454"/>
                    <a:pt x="3885438" y="715518"/>
                    <a:pt x="3850767" y="724154"/>
                  </a:cubicBezTo>
                  <a:cubicBezTo>
                    <a:pt x="3790442" y="739140"/>
                    <a:pt x="3684143" y="763651"/>
                    <a:pt x="3602228" y="784352"/>
                  </a:cubicBezTo>
                  <a:cubicBezTo>
                    <a:pt x="3521837" y="804672"/>
                    <a:pt x="3450717" y="825119"/>
                    <a:pt x="3363849" y="847090"/>
                  </a:cubicBezTo>
                  <a:cubicBezTo>
                    <a:pt x="3259709" y="873506"/>
                    <a:pt x="3142742" y="900176"/>
                    <a:pt x="3019298" y="930910"/>
                  </a:cubicBezTo>
                  <a:cubicBezTo>
                    <a:pt x="2875280" y="966851"/>
                    <a:pt x="2709291" y="1013079"/>
                    <a:pt x="2551938" y="1050290"/>
                  </a:cubicBezTo>
                  <a:cubicBezTo>
                    <a:pt x="2392807" y="1087882"/>
                    <a:pt x="2229358" y="1120140"/>
                    <a:pt x="2069846" y="1154938"/>
                  </a:cubicBezTo>
                  <a:cubicBezTo>
                    <a:pt x="1912493" y="1189228"/>
                    <a:pt x="1752727" y="1227201"/>
                    <a:pt x="1601343" y="1257427"/>
                  </a:cubicBezTo>
                  <a:cubicBezTo>
                    <a:pt x="1460119" y="1285621"/>
                    <a:pt x="1319022" y="1320927"/>
                    <a:pt x="1190371" y="1331595"/>
                  </a:cubicBezTo>
                  <a:cubicBezTo>
                    <a:pt x="1078103" y="1340993"/>
                    <a:pt x="933069" y="1331595"/>
                    <a:pt x="872744" y="1327658"/>
                  </a:cubicBezTo>
                  <a:cubicBezTo>
                    <a:pt x="848614" y="1326007"/>
                    <a:pt x="838581" y="1325626"/>
                    <a:pt x="822198" y="1321562"/>
                  </a:cubicBezTo>
                  <a:cubicBezTo>
                    <a:pt x="805815" y="1317498"/>
                    <a:pt x="789559" y="1311402"/>
                    <a:pt x="774700" y="1303528"/>
                  </a:cubicBezTo>
                  <a:cubicBezTo>
                    <a:pt x="759841" y="1295654"/>
                    <a:pt x="745363" y="1285748"/>
                    <a:pt x="732790" y="1274572"/>
                  </a:cubicBezTo>
                  <a:cubicBezTo>
                    <a:pt x="720217" y="1263396"/>
                    <a:pt x="708533" y="1250315"/>
                    <a:pt x="699008" y="1236472"/>
                  </a:cubicBezTo>
                  <a:cubicBezTo>
                    <a:pt x="689483" y="1222629"/>
                    <a:pt x="681355" y="1207135"/>
                    <a:pt x="675386" y="1191387"/>
                  </a:cubicBezTo>
                  <a:cubicBezTo>
                    <a:pt x="669417" y="1175639"/>
                    <a:pt x="665226" y="1158748"/>
                    <a:pt x="663194" y="1141984"/>
                  </a:cubicBezTo>
                  <a:cubicBezTo>
                    <a:pt x="661162" y="1125220"/>
                    <a:pt x="661162" y="1107821"/>
                    <a:pt x="663194" y="1091057"/>
                  </a:cubicBezTo>
                  <a:cubicBezTo>
                    <a:pt x="665226" y="1074293"/>
                    <a:pt x="669417" y="1057402"/>
                    <a:pt x="675386" y="1041654"/>
                  </a:cubicBezTo>
                  <a:cubicBezTo>
                    <a:pt x="681355" y="1025906"/>
                    <a:pt x="689483" y="1010412"/>
                    <a:pt x="699008" y="996569"/>
                  </a:cubicBezTo>
                  <a:cubicBezTo>
                    <a:pt x="708533" y="982726"/>
                    <a:pt x="720217" y="969645"/>
                    <a:pt x="732790" y="958469"/>
                  </a:cubicBezTo>
                  <a:cubicBezTo>
                    <a:pt x="745363" y="947293"/>
                    <a:pt x="759841" y="937387"/>
                    <a:pt x="774700" y="929513"/>
                  </a:cubicBezTo>
                  <a:cubicBezTo>
                    <a:pt x="789559" y="921639"/>
                    <a:pt x="805815" y="915543"/>
                    <a:pt x="822198" y="911479"/>
                  </a:cubicBezTo>
                  <a:cubicBezTo>
                    <a:pt x="838581" y="907415"/>
                    <a:pt x="855980" y="905891"/>
                    <a:pt x="872744" y="905383"/>
                  </a:cubicBezTo>
                  <a:cubicBezTo>
                    <a:pt x="889381" y="904875"/>
                    <a:pt x="899287" y="907542"/>
                    <a:pt x="922528" y="908685"/>
                  </a:cubicBezTo>
                  <a:cubicBezTo>
                    <a:pt x="976503" y="911479"/>
                    <a:pt x="1101344" y="917067"/>
                    <a:pt x="1191768" y="918591"/>
                  </a:cubicBezTo>
                  <a:cubicBezTo>
                    <a:pt x="1283335" y="920115"/>
                    <a:pt x="1370838" y="919607"/>
                    <a:pt x="1468628" y="917956"/>
                  </a:cubicBezTo>
                  <a:cubicBezTo>
                    <a:pt x="1578737" y="916051"/>
                    <a:pt x="1698244" y="907161"/>
                    <a:pt x="1819783" y="906907"/>
                  </a:cubicBezTo>
                  <a:cubicBezTo>
                    <a:pt x="1951228" y="906653"/>
                    <a:pt x="2159635" y="919988"/>
                    <a:pt x="2229993" y="918337"/>
                  </a:cubicBezTo>
                  <a:cubicBezTo>
                    <a:pt x="2254377" y="917829"/>
                    <a:pt x="2262886" y="913892"/>
                    <a:pt x="2279269" y="914654"/>
                  </a:cubicBezTo>
                  <a:cubicBezTo>
                    <a:pt x="2295652" y="915416"/>
                    <a:pt x="2312289" y="918210"/>
                    <a:pt x="2328037" y="922909"/>
                  </a:cubicBezTo>
                  <a:cubicBezTo>
                    <a:pt x="2343658" y="927608"/>
                    <a:pt x="2359279" y="934339"/>
                    <a:pt x="2373376" y="942594"/>
                  </a:cubicBezTo>
                  <a:cubicBezTo>
                    <a:pt x="2387473" y="950849"/>
                    <a:pt x="2401062" y="961136"/>
                    <a:pt x="2412746" y="972566"/>
                  </a:cubicBezTo>
                  <a:cubicBezTo>
                    <a:pt x="2424430" y="983996"/>
                    <a:pt x="2435098" y="997204"/>
                    <a:pt x="2443734" y="1011174"/>
                  </a:cubicBezTo>
                  <a:cubicBezTo>
                    <a:pt x="2452370" y="1025017"/>
                    <a:pt x="2459482" y="1040511"/>
                    <a:pt x="2464562" y="1056005"/>
                  </a:cubicBezTo>
                  <a:cubicBezTo>
                    <a:pt x="2469642" y="1071626"/>
                    <a:pt x="2473071" y="1088136"/>
                    <a:pt x="2474214" y="1104519"/>
                  </a:cubicBezTo>
                  <a:cubicBezTo>
                    <a:pt x="2475357" y="1120775"/>
                    <a:pt x="2474595" y="1137793"/>
                    <a:pt x="2471801" y="1153922"/>
                  </a:cubicBezTo>
                  <a:cubicBezTo>
                    <a:pt x="2469007" y="1170051"/>
                    <a:pt x="2464181" y="1186307"/>
                    <a:pt x="2457704" y="1201293"/>
                  </a:cubicBezTo>
                  <a:cubicBezTo>
                    <a:pt x="2451227" y="1216279"/>
                    <a:pt x="2442591" y="1230884"/>
                    <a:pt x="2432685" y="1243965"/>
                  </a:cubicBezTo>
                  <a:cubicBezTo>
                    <a:pt x="2422779" y="1256919"/>
                    <a:pt x="2410968" y="1269111"/>
                    <a:pt x="2398268" y="1279398"/>
                  </a:cubicBezTo>
                  <a:cubicBezTo>
                    <a:pt x="2385568" y="1289685"/>
                    <a:pt x="2371090" y="1298702"/>
                    <a:pt x="2356231" y="1305560"/>
                  </a:cubicBezTo>
                  <a:cubicBezTo>
                    <a:pt x="2341372" y="1312418"/>
                    <a:pt x="2327656" y="1316736"/>
                    <a:pt x="2309241" y="1320800"/>
                  </a:cubicBezTo>
                  <a:cubicBezTo>
                    <a:pt x="2284349" y="1326261"/>
                    <a:pt x="2257552" y="1328547"/>
                    <a:pt x="2219452" y="1331722"/>
                  </a:cubicBezTo>
                  <a:cubicBezTo>
                    <a:pt x="2153158" y="1337310"/>
                    <a:pt x="2037334" y="1341120"/>
                    <a:pt x="1946402" y="1344295"/>
                  </a:cubicBezTo>
                  <a:cubicBezTo>
                    <a:pt x="1855724" y="1347470"/>
                    <a:pt x="1771777" y="1348613"/>
                    <a:pt x="1674876" y="1350899"/>
                  </a:cubicBezTo>
                  <a:cubicBezTo>
                    <a:pt x="1563370" y="1353566"/>
                    <a:pt x="1440434" y="1354201"/>
                    <a:pt x="1315212" y="1359408"/>
                  </a:cubicBezTo>
                  <a:cubicBezTo>
                    <a:pt x="1178052" y="1365123"/>
                    <a:pt x="1017524" y="1379728"/>
                    <a:pt x="884682" y="1385316"/>
                  </a:cubicBezTo>
                  <a:cubicBezTo>
                    <a:pt x="770382" y="1390015"/>
                    <a:pt x="668274" y="1398270"/>
                    <a:pt x="565531" y="1392682"/>
                  </a:cubicBezTo>
                  <a:cubicBezTo>
                    <a:pt x="468884" y="1387475"/>
                    <a:pt x="342900" y="1356233"/>
                    <a:pt x="285369" y="1355598"/>
                  </a:cubicBezTo>
                  <a:cubicBezTo>
                    <a:pt x="259842" y="1355344"/>
                    <a:pt x="248285" y="1361948"/>
                    <a:pt x="229870" y="1361821"/>
                  </a:cubicBezTo>
                  <a:cubicBezTo>
                    <a:pt x="211328" y="1361694"/>
                    <a:pt x="192405" y="1359027"/>
                    <a:pt x="174498" y="1354455"/>
                  </a:cubicBezTo>
                  <a:cubicBezTo>
                    <a:pt x="156591" y="1349756"/>
                    <a:pt x="138684" y="1342771"/>
                    <a:pt x="122428" y="1334008"/>
                  </a:cubicBezTo>
                  <a:cubicBezTo>
                    <a:pt x="106172" y="1325245"/>
                    <a:pt x="90551" y="1314196"/>
                    <a:pt x="76835" y="1301750"/>
                  </a:cubicBezTo>
                  <a:cubicBezTo>
                    <a:pt x="63119" y="1289304"/>
                    <a:pt x="50546" y="1274953"/>
                    <a:pt x="40132" y="1259586"/>
                  </a:cubicBezTo>
                  <a:cubicBezTo>
                    <a:pt x="29845" y="1244219"/>
                    <a:pt x="21082" y="1227201"/>
                    <a:pt x="14732" y="1209802"/>
                  </a:cubicBezTo>
                  <a:cubicBezTo>
                    <a:pt x="8382" y="1192403"/>
                    <a:pt x="4064" y="1173861"/>
                    <a:pt x="2032" y="1155446"/>
                  </a:cubicBezTo>
                  <a:cubicBezTo>
                    <a:pt x="0" y="1137031"/>
                    <a:pt x="127" y="1117854"/>
                    <a:pt x="2540" y="1099566"/>
                  </a:cubicBezTo>
                  <a:cubicBezTo>
                    <a:pt x="4953" y="1081278"/>
                    <a:pt x="9779" y="1062736"/>
                    <a:pt x="16510" y="1045464"/>
                  </a:cubicBezTo>
                  <a:cubicBezTo>
                    <a:pt x="23241" y="1028192"/>
                    <a:pt x="32385" y="1011301"/>
                    <a:pt x="43053" y="996188"/>
                  </a:cubicBezTo>
                  <a:cubicBezTo>
                    <a:pt x="53721" y="981075"/>
                    <a:pt x="66548" y="966851"/>
                    <a:pt x="80518" y="954786"/>
                  </a:cubicBezTo>
                  <a:cubicBezTo>
                    <a:pt x="94488" y="942721"/>
                    <a:pt x="110363" y="931926"/>
                    <a:pt x="126873" y="923544"/>
                  </a:cubicBezTo>
                  <a:cubicBezTo>
                    <a:pt x="143383" y="915162"/>
                    <a:pt x="158623" y="910463"/>
                    <a:pt x="179451" y="904240"/>
                  </a:cubicBezTo>
                  <a:cubicBezTo>
                    <a:pt x="208788" y="895350"/>
                    <a:pt x="242062" y="889254"/>
                    <a:pt x="287401" y="878586"/>
                  </a:cubicBezTo>
                  <a:cubicBezTo>
                    <a:pt x="364236" y="860552"/>
                    <a:pt x="499491" y="831596"/>
                    <a:pt x="598297" y="806831"/>
                  </a:cubicBezTo>
                  <a:cubicBezTo>
                    <a:pt x="688975" y="784098"/>
                    <a:pt x="774065" y="761238"/>
                    <a:pt x="858139" y="736727"/>
                  </a:cubicBezTo>
                  <a:cubicBezTo>
                    <a:pt x="938149" y="713486"/>
                    <a:pt x="1013968" y="688594"/>
                    <a:pt x="1091184" y="663829"/>
                  </a:cubicBezTo>
                  <a:cubicBezTo>
                    <a:pt x="1167765" y="639191"/>
                    <a:pt x="1240790" y="614172"/>
                    <a:pt x="1319530" y="588518"/>
                  </a:cubicBezTo>
                  <a:cubicBezTo>
                    <a:pt x="1403604" y="561086"/>
                    <a:pt x="1485773" y="530352"/>
                    <a:pt x="1580388" y="504444"/>
                  </a:cubicBezTo>
                  <a:cubicBezTo>
                    <a:pt x="1690243" y="474345"/>
                    <a:pt x="1872869" y="427990"/>
                    <a:pt x="1941068" y="422402"/>
                  </a:cubicBezTo>
                  <a:cubicBezTo>
                    <a:pt x="1967738" y="420243"/>
                    <a:pt x="1978914" y="422402"/>
                    <a:pt x="1997202" y="425704"/>
                  </a:cubicBezTo>
                  <a:cubicBezTo>
                    <a:pt x="2015490" y="429006"/>
                    <a:pt x="2033905" y="434721"/>
                    <a:pt x="2050923" y="442341"/>
                  </a:cubicBezTo>
                  <a:cubicBezTo>
                    <a:pt x="2067941" y="449961"/>
                    <a:pt x="2084451" y="459994"/>
                    <a:pt x="2099183" y="471424"/>
                  </a:cubicBezTo>
                  <a:cubicBezTo>
                    <a:pt x="2113788" y="482854"/>
                    <a:pt x="2127504" y="496443"/>
                    <a:pt x="2138934" y="511048"/>
                  </a:cubicBezTo>
                  <a:cubicBezTo>
                    <a:pt x="2150491" y="525653"/>
                    <a:pt x="2160524" y="542163"/>
                    <a:pt x="2168144" y="559181"/>
                  </a:cubicBezTo>
                  <a:cubicBezTo>
                    <a:pt x="2175891" y="576199"/>
                    <a:pt x="2181606" y="594614"/>
                    <a:pt x="2185035" y="612902"/>
                  </a:cubicBezTo>
                  <a:cubicBezTo>
                    <a:pt x="2188464" y="631190"/>
                    <a:pt x="2189734" y="650494"/>
                    <a:pt x="2188591" y="669036"/>
                  </a:cubicBezTo>
                  <a:cubicBezTo>
                    <a:pt x="2187448" y="687578"/>
                    <a:pt x="2184019" y="706628"/>
                    <a:pt x="2178431" y="724408"/>
                  </a:cubicBezTo>
                  <a:cubicBezTo>
                    <a:pt x="2172970" y="742188"/>
                    <a:pt x="2165096" y="759714"/>
                    <a:pt x="2155444" y="775716"/>
                  </a:cubicBezTo>
                  <a:cubicBezTo>
                    <a:pt x="2145919" y="791591"/>
                    <a:pt x="2133981" y="806831"/>
                    <a:pt x="2120900" y="820039"/>
                  </a:cubicBezTo>
                  <a:cubicBezTo>
                    <a:pt x="2107819" y="833247"/>
                    <a:pt x="2092579" y="845185"/>
                    <a:pt x="2076704" y="854837"/>
                  </a:cubicBezTo>
                  <a:cubicBezTo>
                    <a:pt x="2060829" y="864489"/>
                    <a:pt x="2043176" y="872363"/>
                    <a:pt x="2025396" y="877951"/>
                  </a:cubicBezTo>
                  <a:cubicBezTo>
                    <a:pt x="2007616" y="883539"/>
                    <a:pt x="1991233" y="886079"/>
                    <a:pt x="1970151" y="888238"/>
                  </a:cubicBezTo>
                  <a:cubicBezTo>
                    <a:pt x="1942719" y="891032"/>
                    <a:pt x="1915795" y="888746"/>
                    <a:pt x="1874647" y="890397"/>
                  </a:cubicBezTo>
                  <a:cubicBezTo>
                    <a:pt x="1799590" y="893445"/>
                    <a:pt x="1654810" y="903732"/>
                    <a:pt x="1556512" y="908685"/>
                  </a:cubicBezTo>
                  <a:cubicBezTo>
                    <a:pt x="1471549" y="913003"/>
                    <a:pt x="1398143" y="916940"/>
                    <a:pt x="1319022" y="918845"/>
                  </a:cubicBezTo>
                  <a:cubicBezTo>
                    <a:pt x="1240155" y="920750"/>
                    <a:pt x="1162177" y="919480"/>
                    <a:pt x="1082548" y="920115"/>
                  </a:cubicBezTo>
                  <a:cubicBezTo>
                    <a:pt x="1001141" y="920750"/>
                    <a:pt x="888365" y="925703"/>
                    <a:pt x="835914" y="922782"/>
                  </a:cubicBezTo>
                  <a:cubicBezTo>
                    <a:pt x="811149" y="921385"/>
                    <a:pt x="799084" y="920496"/>
                    <a:pt x="781431" y="916178"/>
                  </a:cubicBezTo>
                  <a:cubicBezTo>
                    <a:pt x="763778" y="911860"/>
                    <a:pt x="746252" y="905129"/>
                    <a:pt x="730250" y="896747"/>
                  </a:cubicBezTo>
                  <a:cubicBezTo>
                    <a:pt x="714248" y="888365"/>
                    <a:pt x="698754" y="877697"/>
                    <a:pt x="685165" y="865632"/>
                  </a:cubicBezTo>
                  <a:cubicBezTo>
                    <a:pt x="671576" y="853567"/>
                    <a:pt x="659130" y="839470"/>
                    <a:pt x="648843" y="824611"/>
                  </a:cubicBezTo>
                  <a:cubicBezTo>
                    <a:pt x="638556" y="809625"/>
                    <a:pt x="629793" y="793115"/>
                    <a:pt x="623316" y="776097"/>
                  </a:cubicBezTo>
                  <a:cubicBezTo>
                    <a:pt x="616839" y="759206"/>
                    <a:pt x="612394" y="740918"/>
                    <a:pt x="610235" y="722884"/>
                  </a:cubicBezTo>
                  <a:cubicBezTo>
                    <a:pt x="608076" y="704850"/>
                    <a:pt x="608076" y="686181"/>
                    <a:pt x="610235" y="668147"/>
                  </a:cubicBezTo>
                  <a:cubicBezTo>
                    <a:pt x="612394" y="650113"/>
                    <a:pt x="616966" y="631952"/>
                    <a:pt x="623443" y="614934"/>
                  </a:cubicBezTo>
                  <a:cubicBezTo>
                    <a:pt x="629920" y="598043"/>
                    <a:pt x="638556" y="581279"/>
                    <a:pt x="648843" y="566420"/>
                  </a:cubicBezTo>
                  <a:cubicBezTo>
                    <a:pt x="659130" y="551434"/>
                    <a:pt x="671576" y="537464"/>
                    <a:pt x="685165" y="525399"/>
                  </a:cubicBezTo>
                  <a:cubicBezTo>
                    <a:pt x="698754" y="513334"/>
                    <a:pt x="714248" y="502666"/>
                    <a:pt x="730250" y="494284"/>
                  </a:cubicBezTo>
                  <a:cubicBezTo>
                    <a:pt x="746379" y="485902"/>
                    <a:pt x="763905" y="479171"/>
                    <a:pt x="781558" y="474853"/>
                  </a:cubicBezTo>
                  <a:cubicBezTo>
                    <a:pt x="799211" y="470535"/>
                    <a:pt x="835914" y="468249"/>
                    <a:pt x="835914" y="4682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10" name="Picture 2" descr="Bicycle speed champion logo design vector image | Logo ...">
            <a:extLst>
              <a:ext uri="{FF2B5EF4-FFF2-40B4-BE49-F238E27FC236}">
                <a16:creationId xmlns:a16="http://schemas.microsoft.com/office/drawing/2014/main" id="{C45EACAB-E9A4-6914-7A1A-3292D539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3" t="20968" r="16769" b="34029"/>
          <a:stretch/>
        </p:blipFill>
        <p:spPr bwMode="auto">
          <a:xfrm>
            <a:off x="152400" y="114300"/>
            <a:ext cx="2187360" cy="16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6739CD-F4D9-6BD3-5502-555BC4E014F8}"/>
                  </a:ext>
                </a:extLst>
              </p14:cNvPr>
              <p14:cNvContentPartPr/>
              <p14:nvPr/>
            </p14:nvContentPartPr>
            <p14:xfrm>
              <a:off x="8600295" y="2250163"/>
              <a:ext cx="2333160" cy="138383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6739CD-F4D9-6BD3-5502-555BC4E014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91655" y="2241163"/>
                <a:ext cx="2350800" cy="1401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4BE5C1-F1A2-252C-B49C-2DAE8C54BD62}"/>
                  </a:ext>
                </a:extLst>
              </p14:cNvPr>
              <p14:cNvContentPartPr/>
              <p14:nvPr/>
            </p14:nvContentPartPr>
            <p14:xfrm>
              <a:off x="10168815" y="2851003"/>
              <a:ext cx="1859040" cy="783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4BE5C1-F1A2-252C-B49C-2DAE8C54BD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60175" y="2842363"/>
                <a:ext cx="187668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4952B6-FEC7-4442-5A82-50E24EAFBAF2}"/>
                  </a:ext>
                </a:extLst>
              </p14:cNvPr>
              <p14:cNvContentPartPr/>
              <p14:nvPr/>
            </p14:nvContentPartPr>
            <p14:xfrm>
              <a:off x="9993135" y="306016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4952B6-FEC7-4442-5A82-50E24EAFBA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84495" y="30511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94EB97-BCBC-569E-1C28-B6BAA089B2E8}"/>
                  </a:ext>
                </a:extLst>
              </p14:cNvPr>
              <p14:cNvContentPartPr/>
              <p14:nvPr/>
            </p14:nvContentPartPr>
            <p14:xfrm>
              <a:off x="9235695" y="3116323"/>
              <a:ext cx="979560" cy="12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94EB97-BCBC-569E-1C28-B6BAA089B2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27055" y="3107323"/>
                <a:ext cx="997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70A3B3-C336-C4E2-C128-A27D8E6DF139}"/>
                  </a:ext>
                </a:extLst>
              </p14:cNvPr>
              <p14:cNvContentPartPr/>
              <p14:nvPr/>
            </p14:nvContentPartPr>
            <p14:xfrm>
              <a:off x="9680295" y="3031723"/>
              <a:ext cx="1378440" cy="72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70A3B3-C336-C4E2-C128-A27D8E6DF1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2655" y="3013723"/>
                <a:ext cx="1414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CADF67-A664-7E21-F317-6DC9741427C7}"/>
                  </a:ext>
                </a:extLst>
              </p14:cNvPr>
              <p14:cNvContentPartPr/>
              <p14:nvPr/>
            </p14:nvContentPartPr>
            <p14:xfrm>
              <a:off x="9400215" y="3088243"/>
              <a:ext cx="557280" cy="17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CADF67-A664-7E21-F317-6DC9741427C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46575" y="2980603"/>
                <a:ext cx="664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E9B780-0456-BDA0-AC8D-4782B9B7B1EF}"/>
                  </a:ext>
                </a:extLst>
              </p14:cNvPr>
              <p14:cNvContentPartPr/>
              <p14:nvPr/>
            </p14:nvContentPartPr>
            <p14:xfrm>
              <a:off x="9513615" y="3003283"/>
              <a:ext cx="1244880" cy="86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E9B780-0456-BDA0-AC8D-4782B9B7B1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59975" y="2895643"/>
                <a:ext cx="13525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E4D546-343A-E89C-84B1-20BFB51CE76B}"/>
                  </a:ext>
                </a:extLst>
              </p14:cNvPr>
              <p14:cNvContentPartPr/>
              <p14:nvPr/>
            </p14:nvContentPartPr>
            <p14:xfrm>
              <a:off x="10284735" y="3019843"/>
              <a:ext cx="583200" cy="84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E4D546-343A-E89C-84B1-20BFB51CE7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0735" y="2911843"/>
                <a:ext cx="690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270D55-13E6-93E2-CCD8-C444A0D3E4D2}"/>
                  </a:ext>
                </a:extLst>
              </p14:cNvPr>
              <p14:cNvContentPartPr/>
              <p14:nvPr/>
            </p14:nvContentPartPr>
            <p14:xfrm>
              <a:off x="9553215" y="3030643"/>
              <a:ext cx="1316520" cy="5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270D55-13E6-93E2-CCD8-C444A0D3E4D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99215" y="2923003"/>
                <a:ext cx="14241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E305874-8D30-741D-AE8B-0770D9A424DF}"/>
                  </a:ext>
                </a:extLst>
              </p14:cNvPr>
              <p14:cNvContentPartPr/>
              <p14:nvPr/>
            </p14:nvContentPartPr>
            <p14:xfrm>
              <a:off x="10600073" y="3061243"/>
              <a:ext cx="1661760" cy="34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E305874-8D30-741D-AE8B-0770D9A424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82433" y="3043243"/>
                <a:ext cx="16974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FCFB4E-2786-56DE-36EE-2549A3AB7E3A}"/>
                  </a:ext>
                </a:extLst>
              </p14:cNvPr>
              <p14:cNvContentPartPr/>
              <p14:nvPr/>
            </p14:nvContentPartPr>
            <p14:xfrm>
              <a:off x="7366935" y="543220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FCFB4E-2786-56DE-36EE-2549A3AB7E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48935" y="54145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E9843F-2C71-CFE2-3E27-C8A6B3ED2B96}"/>
                  </a:ext>
                </a:extLst>
              </p14:cNvPr>
              <p14:cNvContentPartPr/>
              <p14:nvPr/>
            </p14:nvContentPartPr>
            <p14:xfrm>
              <a:off x="8599215" y="2760643"/>
              <a:ext cx="1443960" cy="640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E9843F-2C71-CFE2-3E27-C8A6B3ED2B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581575" y="2742643"/>
                <a:ext cx="1479600" cy="6764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Connecteur droit 27">
            <a:extLst>
              <a:ext uri="{FF2B5EF4-FFF2-40B4-BE49-F238E27FC236}">
                <a16:creationId xmlns:a16="http://schemas.microsoft.com/office/drawing/2014/main" id="{AFE7AA1C-B7EA-409F-95AB-E4D94D675E6F}"/>
              </a:ext>
            </a:extLst>
          </p:cNvPr>
          <p:cNvSpPr/>
          <p:nvPr/>
        </p:nvSpPr>
        <p:spPr>
          <a:xfrm>
            <a:off x="9541440" y="3144780"/>
            <a:ext cx="1645920" cy="0"/>
          </a:xfrm>
          <a:prstGeom prst="lin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E3D720-6A2D-49F8-DAB2-182D0DAEAE04}"/>
                  </a:ext>
                </a:extLst>
              </p14:cNvPr>
              <p14:cNvContentPartPr/>
              <p14:nvPr/>
            </p14:nvContentPartPr>
            <p14:xfrm>
              <a:off x="8276295" y="3312163"/>
              <a:ext cx="2743560" cy="682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E3D720-6A2D-49F8-DAB2-182D0DAEAE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58655" y="3294523"/>
                <a:ext cx="277920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2BC53CD-7956-87FC-064D-225F8878DDC0}"/>
                  </a:ext>
                </a:extLst>
              </p14:cNvPr>
              <p14:cNvContentPartPr/>
              <p14:nvPr/>
            </p14:nvContentPartPr>
            <p14:xfrm>
              <a:off x="10803495" y="3198763"/>
              <a:ext cx="1368360" cy="750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2BC53CD-7956-87FC-064D-225F8878DDC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40855" y="3136123"/>
                <a:ext cx="149400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3ED748-578D-56C9-6158-01502A5AAF8C}"/>
                  </a:ext>
                </a:extLst>
              </p14:cNvPr>
              <p14:cNvContentPartPr/>
              <p14:nvPr/>
            </p14:nvContentPartPr>
            <p14:xfrm>
              <a:off x="-1740705" y="137323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3ED748-578D-56C9-6158-01502A5AAF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1749345" y="128683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CABC7DE-BBC6-419A-67DB-E582A07C3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74052"/>
              </p:ext>
            </p:extLst>
          </p:nvPr>
        </p:nvGraphicFramePr>
        <p:xfrm>
          <a:off x="6249600" y="419094"/>
          <a:ext cx="11064240" cy="956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7" imgW="6088203" imgH="5265247" progId="Excel.Sheet.12">
                  <p:link updateAutomatic="1"/>
                </p:oleObj>
              </mc:Choice>
              <mc:Fallback>
                <p:oleObj name="Worksheet" r:id="rId37" imgW="6088203" imgH="526524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249600" y="419094"/>
                        <a:ext cx="11064240" cy="956977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00150" y="2237015"/>
            <a:ext cx="5000624" cy="524865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9B08E-B37C-15A9-27CE-BACC5E7E0B6B}"/>
              </a:ext>
            </a:extLst>
          </p:cNvPr>
          <p:cNvSpPr txBox="1"/>
          <p:nvPr/>
        </p:nvSpPr>
        <p:spPr>
          <a:xfrm>
            <a:off x="1543050" y="2950899"/>
            <a:ext cx="3943350" cy="38208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FACTORS THAT AFFECT THE BIKE SALES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5C6BC16-7D15-56DC-E5D0-E583C0EFF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52453"/>
              </p:ext>
            </p:extLst>
          </p:nvPr>
        </p:nvGraphicFramePr>
        <p:xfrm>
          <a:off x="4356307" y="2247900"/>
          <a:ext cx="12344400" cy="742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455" imgH="1105057" progId="Excel.Sheet.12">
                  <p:link updateAutomatic="1"/>
                </p:oleObj>
              </mc:Choice>
              <mc:Fallback>
                <p:oleObj name="Worksheet" r:id="rId2" imgW="1836455" imgH="110505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6307" y="2247900"/>
                        <a:ext cx="12344400" cy="7425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C80EED6-5F0D-4A31-66FD-E1F51F0B4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52967" y="362275"/>
            <a:ext cx="3106731" cy="2485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652B7-5961-B591-C971-6E8AF1831A0C}"/>
              </a:ext>
            </a:extLst>
          </p:cNvPr>
          <p:cNvSpPr txBox="1"/>
          <p:nvPr/>
        </p:nvSpPr>
        <p:spPr>
          <a:xfrm>
            <a:off x="13768666" y="1257300"/>
            <a:ext cx="3080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Click the Icon</a:t>
            </a:r>
            <a:r>
              <a:rPr lang="en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85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155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Calibri</vt:lpstr>
      <vt:lpstr>Antic Italics</vt:lpstr>
      <vt:lpstr>Antic Bold</vt:lpstr>
      <vt:lpstr>Coming Soon Bold</vt:lpstr>
      <vt:lpstr>Coming Soon</vt:lpstr>
      <vt:lpstr>Antic</vt:lpstr>
      <vt:lpstr>Arial</vt:lpstr>
      <vt:lpstr>Office Theme</vt:lpstr>
      <vt:lpstr>C:\Users\14374\Desktop\teressa roselyn excel project.xlsx!Average Income![teressa roselyn excel project.xlsx]Average Income Chart 2</vt:lpstr>
      <vt:lpstr>C:\Users\14374\Desktop\teressa roselyn excel project.xlsx!Customer Commute![teressa roselyn excel project.xlsx]Customer Commute Chart 2</vt:lpstr>
      <vt:lpstr>C:\Users\14374\Desktop\teressa roselyn excel project.xlsx!Age Group of Customers![teressa roselyn excel project.xlsx]Age Group of Customers Chart 2</vt:lpstr>
      <vt:lpstr>C:\Users\14374\Desktop\teressa roselyn excel project.xlsx!Analysis!R3C9:R29C16</vt:lpstr>
      <vt:lpstr>C:\Users\14374\Desktop\teressa roselyn excel project.xlsx!Bike Sales!R20C20:R25C22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Champion Bikes</dc:title>
  <dc:creator>Teressa Dominic</dc:creator>
  <cp:lastModifiedBy>Teressa Dominic</cp:lastModifiedBy>
  <cp:revision>9</cp:revision>
  <dcterms:created xsi:type="dcterms:W3CDTF">2006-08-16T00:00:00Z</dcterms:created>
  <dcterms:modified xsi:type="dcterms:W3CDTF">2023-04-18T19:48:48Z</dcterms:modified>
  <dc:identifier>DAFgdojwYXQ</dc:identifier>
</cp:coreProperties>
</file>