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5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7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683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6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0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94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10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4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7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6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6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7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10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8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2727-F6F3-4E4F-A988-CB73ABF2FE81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773346-4841-468F-A2F2-D5C330338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Сайт о солнечной системе</a:t>
            </a:r>
            <a:endParaRPr lang="ru-RU" dirty="0">
              <a:latin typeface="Century" panose="020406040505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" panose="02040604050505020304" pitchFamily="18" charset="0"/>
              </a:rPr>
              <a:t>Курганова Елена, </a:t>
            </a:r>
            <a:r>
              <a:rPr lang="ru-RU" dirty="0" err="1" smtClean="0">
                <a:latin typeface="Century" panose="02040604050505020304" pitchFamily="18" charset="0"/>
              </a:rPr>
              <a:t>Брылёв</a:t>
            </a:r>
            <a:r>
              <a:rPr lang="ru-RU" dirty="0" smtClean="0">
                <a:latin typeface="Century" panose="02040604050505020304" pitchFamily="18" charset="0"/>
              </a:rPr>
              <a:t> Альберт</a:t>
            </a:r>
            <a:endParaRPr lang="ru-RU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189" y="2609222"/>
            <a:ext cx="8596668" cy="1309635"/>
          </a:xfrm>
        </p:spPr>
        <p:txBody>
          <a:bodyPr>
            <a:noAutofit/>
          </a:bodyPr>
          <a:lstStyle/>
          <a:p>
            <a:pPr algn="ctr"/>
            <a:r>
              <a:rPr lang="ru-RU" sz="8800" dirty="0" smtClean="0">
                <a:latin typeface="Century" panose="02040604050505020304" pitchFamily="18" charset="0"/>
              </a:rPr>
              <a:t>Что у нас есть?</a:t>
            </a:r>
            <a:endParaRPr lang="ru-RU" sz="8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</a:t>
            </a:r>
            <a:r>
              <a:rPr lang="ru-RU" dirty="0" smtClean="0"/>
              <a:t>модель солнечной системы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35" y="1930400"/>
            <a:ext cx="7846798" cy="4434611"/>
          </a:xfrm>
          <a:prstGeom prst="rect">
            <a:avLst/>
          </a:prstGeom>
        </p:spPr>
      </p:pic>
      <p:sp>
        <p:nvSpPr>
          <p:cNvPr id="5" name="AutoShape 2" descr="blob:https://web.telegram.org/876f2b30-a1b5-4d5f-a9b6-2a963c82077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59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270251270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18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</vt:lpstr>
      <vt:lpstr>Trebuchet MS</vt:lpstr>
      <vt:lpstr>Wingdings 3</vt:lpstr>
      <vt:lpstr>Грань</vt:lpstr>
      <vt:lpstr>Сайт о солнечной системе</vt:lpstr>
      <vt:lpstr>Что у нас есть?</vt:lpstr>
      <vt:lpstr>3D модель солнечной системы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о солнечной системе</dc:title>
  <dc:creator>admin</dc:creator>
  <cp:lastModifiedBy>admin</cp:lastModifiedBy>
  <cp:revision>3</cp:revision>
  <dcterms:created xsi:type="dcterms:W3CDTF">2025-05-13T04:49:48Z</dcterms:created>
  <dcterms:modified xsi:type="dcterms:W3CDTF">2025-05-13T08:56:53Z</dcterms:modified>
</cp:coreProperties>
</file>