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Layouts/slideLayout41.xml" ContentType="application/vnd.openxmlformats-officedocument.presentationml.slideLayout+xml"/>
  <Override PartName="/ppt/notesSlides/notesSlide9.xml" ContentType="application/vnd.openxmlformats-officedocument.presentationml.notesSlide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s/slide16.xml" ContentType="application/vnd.openxmlformats-officedocument.presentationml.slide+xml"/>
  <Override PartName="/ppt/slideLayouts/slideLayout34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34.xml" ContentType="application/vnd.openxmlformats-officedocument.presentationml.slideMaster+xml"/>
  <Override PartName="/ppt/slideLayouts/slideLayout37.xml" ContentType="application/vnd.openxmlformats-officedocument.presentationml.slideLayout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Masters/slideMaster27.xml" ContentType="application/vnd.openxmlformats-officedocument.presentationml.slideMaster+xml"/>
  <Override PartName="/ppt/notesSlides/notesSlide1.xml" ContentType="application/vnd.openxmlformats-officedocument.presentationml.notesSlide+xml"/>
  <Override PartName="/ppt/slideMasters/slideMaster26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Layouts/slideLayout21.xml" ContentType="application/vnd.openxmlformats-officedocument.presentationml.slideLayout+xml"/>
  <Override PartName="/ppt/slideMasters/slideMaster17.xml" ContentType="application/vnd.openxmlformats-officedocument.presentationml.slideMaster+xml"/>
  <Override PartName="/ppt/slideMasters/slideMaster15.xml" ContentType="application/vnd.openxmlformats-officedocument.presentationml.slideMaster+xml"/>
  <Override PartName="/ppt/notesSlides/notesSlide11.xml" ContentType="application/vnd.openxmlformats-officedocument.presentationml.notesSlide+xml"/>
  <Override PartName="/ppt/slideMasters/slideMaster16.xml" ContentType="application/vnd.openxmlformats-officedocument.presentationml.slideMaster+xml"/>
  <Override PartName="/ppt/slideLayouts/slideLayout26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36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Layouts/slideLayout25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36.xml" ContentType="application/vnd.openxmlformats-officedocument.theme+xml"/>
  <Override PartName="/ppt/slideLayouts/slideLayout9.xml" ContentType="application/vnd.openxmlformats-officedocument.presentationml.slideLayout+xml"/>
  <Override PartName="/ppt/theme/theme35.xml" ContentType="application/vnd.openxmlformats-officedocument.theme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theme/theme30.xml" ContentType="application/vnd.openxmlformats-officedocument.theme+xml"/>
  <Override PartName="/ppt/theme/theme29.xml" ContentType="application/vnd.openxmlformats-officedocument.theme+xml"/>
  <Override PartName="/ppt/slideMasters/slideMaster24.xml" ContentType="application/vnd.openxmlformats-officedocument.presentationml.slideMaster+xml"/>
  <Override PartName="/ppt/slideMasters/slideMaster14.xml" ContentType="application/vnd.openxmlformats-officedocument.presentationml.slideMaster+xml"/>
  <Override PartName="/ppt/theme/theme28.xml" ContentType="application/vnd.openxmlformats-officedocument.theme+xml"/>
  <Override PartName="/ppt/slideLayouts/slideLayout32.xml" ContentType="application/vnd.openxmlformats-officedocument.presentationml.slideLayout+xml"/>
  <Override PartName="/ppt/theme/theme27.xml" ContentType="application/vnd.openxmlformats-officedocument.theme+xml"/>
  <Override PartName="/ppt/theme/theme23.xml" ContentType="application/vnd.openxmlformats-officedocument.theme+xml"/>
  <Override PartName="/ppt/theme/theme19.xml" ContentType="application/vnd.openxmlformats-officedocument.theme+xml"/>
  <Override PartName="/ppt/slideLayouts/slideLayout8.xml" ContentType="application/vnd.openxmlformats-officedocument.presentationml.slideLayout+xml"/>
  <Override PartName="/ppt/theme/theme18.xml" ContentType="application/vnd.openxmlformats-officedocument.theme+xml"/>
  <Override PartName="/ppt/theme/theme24.xml" ContentType="application/vnd.openxmlformats-officedocument.theme+xml"/>
  <Override PartName="/ppt/slideMasters/slideMaster12.xml" ContentType="application/vnd.openxmlformats-officedocument.presentationml.slideMaster+xml"/>
  <Override PartName="/ppt/slides/slide5.xml" ContentType="application/vnd.openxmlformats-officedocument.presentationml.slide+xml"/>
  <Override PartName="/ppt/theme/theme21.xml" ContentType="application/vnd.openxmlformats-officedocument.theme+xml"/>
  <Override PartName="/ppt/theme/theme17.xml" ContentType="application/vnd.openxmlformats-officedocument.theme+xml"/>
  <Override PartName="/ppt/slideLayouts/slideLayout2.xml" ContentType="application/vnd.openxmlformats-officedocument.presentationml.slideLayout+xml"/>
  <Override PartName="/ppt/theme/theme13.xml" ContentType="application/vnd.openxmlformats-officedocument.theme+xml"/>
  <Override PartName="/ppt/notesSlides/notesSlide15.xml" ContentType="application/vnd.openxmlformats-officedocument.presentationml.notesSlide+xml"/>
  <Override PartName="/ppt/slideMasters/slideMaster20.xml" ContentType="application/vnd.openxmlformats-officedocument.presentationml.slideMaster+xml"/>
  <Override PartName="/ppt/slides/slide8.xml" ContentType="application/vnd.openxmlformats-officedocument.presentationml.slide+xml"/>
  <Override PartName="/ppt/theme/theme11.xml" ContentType="application/vnd.openxmlformats-officedocument.theme+xml"/>
  <Override PartName="/ppt/theme/theme10.xml" ContentType="application/vnd.openxmlformats-officedocument.theme+xml"/>
  <Override PartName="/ppt/theme/theme31.xml" ContentType="application/vnd.openxmlformats-officedocument.theme+xml"/>
  <Override PartName="/ppt/slideLayouts/slideLayout33.xml" ContentType="application/vnd.openxmlformats-officedocument.presentationml.slideLayout+xml"/>
  <Override PartName="/ppt/theme/theme16.xml" ContentType="application/vnd.openxmlformats-officedocument.theme+xml"/>
  <Override PartName="/ppt/theme/theme5.xml" ContentType="application/vnd.openxmlformats-officedocument.theme+xml"/>
  <Override PartName="/ppt/notesSlides/notesSlide13.xml" ContentType="application/vnd.openxmlformats-officedocument.presentationml.notesSlide+xml"/>
  <Override PartName="/ppt/theme/theme34.xml" ContentType="application/vnd.openxmlformats-officedocument.theme+xml"/>
  <Override PartName="/ppt/slideMasters/slideMaster2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2.xml" ContentType="application/vnd.openxmlformats-officedocument.presentationml.slideMaster+xml"/>
  <Override PartName="/ppt/theme/theme4.xml" ContentType="application/vnd.openxmlformats-officedocument.theme+xml"/>
  <Override PartName="/ppt/theme/theme6.xml" ContentType="application/vnd.openxmlformats-officedocument.theme+xml"/>
  <Override PartName="/ppt/slides/slide22.xml" ContentType="application/vnd.openxmlformats-officedocument.presentationml.slide+xml"/>
  <Override PartName="/ppt/slideMasters/slideMaster4.xml" ContentType="application/vnd.openxmlformats-officedocument.presentationml.slideMaster+xml"/>
  <Override PartName="/ppt/theme/theme3.xml" ContentType="application/vnd.openxmlformats-officedocument.theme+xml"/>
  <Override PartName="/ppt/slideMasters/slideMaster13.xml" ContentType="application/vnd.openxmlformats-officedocument.presentationml.slideMaster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Masters/slideMaster32.xml" ContentType="application/vnd.openxmlformats-officedocument.presentationml.slideMaster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theme/theme14.xml" ContentType="application/vnd.openxmlformats-officedocument.theme+xml"/>
  <Override PartName="/ppt/notesMasters/notesMaster1.xml" ContentType="application/vnd.openxmlformats-officedocument.presentationml.notesMaster+xml"/>
  <Override PartName="/ppt/theme/theme9.xml" ContentType="application/vnd.openxmlformats-officedocument.theme+xml"/>
  <Override PartName="/ppt/theme/theme12.xml" ContentType="application/vnd.openxmlformats-officedocument.theme+xml"/>
  <Override PartName="/ppt/slideMasters/slideMaster30.xml" ContentType="application/vnd.openxmlformats-officedocument.presentationml.slideMaster+xml"/>
  <Override PartName="/docProps/custom.xml" ContentType="application/vnd.openxmlformats-officedocument.custom-properties+xml"/>
  <Override PartName="/ppt/slides/slide6.xml" ContentType="application/vnd.openxmlformats-officedocument.presentationml.slide+xml"/>
  <Override PartName="/ppt/theme/theme7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heme/theme22.xml" ContentType="application/vnd.openxmlformats-officedocument.theme+xml"/>
  <Override PartName="/ppt/theme/theme26.xml" ContentType="application/vnd.openxmlformats-officedocument.theme+xml"/>
  <Override PartName="/ppt/tableStyles.xml" ContentType="application/vnd.openxmlformats-officedocument.presentationml.tableStyles+xml"/>
  <Override PartName="/ppt/theme/theme20.xml" ContentType="application/vnd.openxmlformats-officedocument.theme+xml"/>
  <Override PartName="/ppt/theme/theme1.xml" ContentType="application/vnd.openxmlformats-officedocument.theme+xml"/>
  <Override PartName="/ppt/slideLayouts/slideLayout35.xml" ContentType="application/vnd.openxmlformats-officedocument.presentationml.slideLayout+xml"/>
  <Override PartName="/ppt/theme/theme32.xml" ContentType="application/vnd.openxmlformats-officedocument.theme+xml"/>
  <Override PartName="/ppt/slideMasters/slideMaster33.xml" ContentType="application/vnd.openxmlformats-officedocument.presentationml.slideMaster+xml"/>
  <Override PartName="/ppt/viewProps.xml" ContentType="application/vnd.openxmlformats-officedocument.presentationml.viewProps+xml"/>
  <Override PartName="/ppt/slideMasters/slideMaster3.xml" ContentType="application/vnd.openxmlformats-officedocument.presentationml.slideMaster+xml"/>
  <Override PartName="/ppt/slides/slide18.xml" ContentType="application/vnd.openxmlformats-officedocument.presentationml.slide+xml"/>
  <Override PartName="/ppt/theme/theme25.xml" ContentType="application/vnd.openxmlformats-officedocument.theme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theme/theme33.xml" ContentType="application/vnd.openxmlformats-officedocument.theme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Slides/notesSlide21.xml" ContentType="application/vnd.openxmlformats-officedocument.presentationml.notesSlide+xml"/>
  <Override PartName="/ppt/theme/theme15.xml" ContentType="application/vnd.openxmlformats-officedocument.theme+xml"/>
  <Override PartName="/ppt/theme/theme8.xml" ContentType="application/vnd.openxmlformats-officedocument.theme+xml"/>
  <Override PartName="/ppt/slideLayouts/slideLayout29.xml" ContentType="application/vnd.openxmlformats-officedocument.presentationml.slideLayout+xml"/>
  <Override PartName="/ppt/slideMasters/slideMaster25.xml" ContentType="application/vnd.openxmlformats-officedocument.presentationml.slideMaster+xml"/>
  <Override PartName="/ppt/slideMasters/slideMaster31.xml" ContentType="application/vnd.openxmlformats-officedocument.presentationml.slideMaster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82" r:id="rId18"/>
    <p:sldMasterId id="2147483684" r:id="rId19"/>
    <p:sldMasterId id="2147483686" r:id="rId20"/>
    <p:sldMasterId id="2147483688" r:id="rId21"/>
    <p:sldMasterId id="2147483690" r:id="rId22"/>
    <p:sldMasterId id="2147483692" r:id="rId23"/>
    <p:sldMasterId id="2147483694" r:id="rId24"/>
    <p:sldMasterId id="2147483696" r:id="rId25"/>
    <p:sldMasterId id="2147483698" r:id="rId26"/>
    <p:sldMasterId id="2147483700" r:id="rId27"/>
    <p:sldMasterId id="2147483702" r:id="rId28"/>
    <p:sldMasterId id="2147483704" r:id="rId29"/>
    <p:sldMasterId id="2147483706" r:id="rId30"/>
    <p:sldMasterId id="2147483708" r:id="rId31"/>
    <p:sldMasterId id="2147483710" r:id="rId32"/>
    <p:sldMasterId id="2147483712" r:id="rId33"/>
    <p:sldMasterId id="2147483714" r:id="rId34"/>
    <p:sldMasterId id="2147483716" r:id="rId35"/>
  </p:sldMasterIdLst>
  <p:notesMasterIdLst>
    <p:notesMasterId r:id="rId94"/>
  </p:notesMasterIdLst>
  <p:sldIdLst>
    <p:sldId id="256" r:id="rId72"/>
    <p:sldId id="257" r:id="rId73"/>
    <p:sldId id="258" r:id="rId74"/>
    <p:sldId id="259" r:id="rId75"/>
    <p:sldId id="260" r:id="rId76"/>
    <p:sldId id="261" r:id="rId77"/>
    <p:sldId id="262" r:id="rId78"/>
    <p:sldId id="263" r:id="rId79"/>
    <p:sldId id="264" r:id="rId80"/>
    <p:sldId id="265" r:id="rId81"/>
    <p:sldId id="266" r:id="rId82"/>
    <p:sldId id="267" r:id="rId83"/>
    <p:sldId id="268" r:id="rId84"/>
    <p:sldId id="269" r:id="rId85"/>
    <p:sldId id="270" r:id="rId86"/>
    <p:sldId id="271" r:id="rId87"/>
    <p:sldId id="272" r:id="rId88"/>
    <p:sldId id="273" r:id="rId89"/>
    <p:sldId id="274" r:id="rId90"/>
    <p:sldId id="275" r:id="rId91"/>
    <p:sldId id="276" r:id="rId92"/>
    <p:sldId id="277" r:id="rId93"/>
  </p:sldIdLst>
  <p:sldSz cx="12188825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496174384" y="0"/>
      </p:cViewPr>
      <p:guideLst>
        <p:guide pos="3839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Master" Target="slideMasters/slideMaster5.xml"/><Relationship Id="rId6" Type="http://schemas.openxmlformats.org/officeDocument/2006/relationships/slideMaster" Target="slideMasters/slideMaster6.xml"/><Relationship Id="rId7" Type="http://schemas.openxmlformats.org/officeDocument/2006/relationships/slideMaster" Target="slideMasters/slideMaster7.xml"/><Relationship Id="rId8" Type="http://schemas.openxmlformats.org/officeDocument/2006/relationships/slideMaster" Target="slideMasters/slideMaster8.xml"/><Relationship Id="rId9" Type="http://schemas.openxmlformats.org/officeDocument/2006/relationships/slideMaster" Target="slideMasters/slideMaster9.xml"/><Relationship Id="rId10" Type="http://schemas.openxmlformats.org/officeDocument/2006/relationships/slideMaster" Target="slideMasters/slideMaster10.xml"/><Relationship Id="rId11" Type="http://schemas.openxmlformats.org/officeDocument/2006/relationships/slideMaster" Target="slideMasters/slideMaster11.xml"/><Relationship Id="rId12" Type="http://schemas.openxmlformats.org/officeDocument/2006/relationships/slideMaster" Target="slideMasters/slideMaster12.xml"/><Relationship Id="rId13" Type="http://schemas.openxmlformats.org/officeDocument/2006/relationships/slideMaster" Target="slideMasters/slideMaster13.xml"/><Relationship Id="rId14" Type="http://schemas.openxmlformats.org/officeDocument/2006/relationships/slideMaster" Target="slideMasters/slideMaster14.xml"/><Relationship Id="rId15" Type="http://schemas.openxmlformats.org/officeDocument/2006/relationships/slideMaster" Target="slideMasters/slideMaster15.xml"/><Relationship Id="rId16" Type="http://schemas.openxmlformats.org/officeDocument/2006/relationships/slideMaster" Target="slideMasters/slideMaster16.xml"/><Relationship Id="rId17" Type="http://schemas.openxmlformats.org/officeDocument/2006/relationships/slideMaster" Target="slideMasters/slideMaster17.xml"/><Relationship Id="rId18" Type="http://schemas.openxmlformats.org/officeDocument/2006/relationships/slideMaster" Target="slideMasters/slideMaster18.xml"/><Relationship Id="rId19" Type="http://schemas.openxmlformats.org/officeDocument/2006/relationships/slideMaster" Target="slideMasters/slideMaster19.xml"/><Relationship Id="rId20" Type="http://schemas.openxmlformats.org/officeDocument/2006/relationships/slideMaster" Target="slideMasters/slideMaster20.xml"/><Relationship Id="rId21" Type="http://schemas.openxmlformats.org/officeDocument/2006/relationships/slideMaster" Target="slideMasters/slideMaster21.xml"/><Relationship Id="rId22" Type="http://schemas.openxmlformats.org/officeDocument/2006/relationships/slideMaster" Target="slideMasters/slideMaster22.xml"/><Relationship Id="rId23" Type="http://schemas.openxmlformats.org/officeDocument/2006/relationships/slideMaster" Target="slideMasters/slideMaster23.xml"/><Relationship Id="rId24" Type="http://schemas.openxmlformats.org/officeDocument/2006/relationships/slideMaster" Target="slideMasters/slideMaster24.xml"/><Relationship Id="rId25" Type="http://schemas.openxmlformats.org/officeDocument/2006/relationships/slideMaster" Target="slideMasters/slideMaster25.xml"/><Relationship Id="rId26" Type="http://schemas.openxmlformats.org/officeDocument/2006/relationships/slideMaster" Target="slideMasters/slideMaster26.xml"/><Relationship Id="rId27" Type="http://schemas.openxmlformats.org/officeDocument/2006/relationships/slideMaster" Target="slideMasters/slideMaster27.xml"/><Relationship Id="rId28" Type="http://schemas.openxmlformats.org/officeDocument/2006/relationships/slideMaster" Target="slideMasters/slideMaster28.xml"/><Relationship Id="rId29" Type="http://schemas.openxmlformats.org/officeDocument/2006/relationships/slideMaster" Target="slideMasters/slideMaster29.xml"/><Relationship Id="rId30" Type="http://schemas.openxmlformats.org/officeDocument/2006/relationships/slideMaster" Target="slideMasters/slideMaster30.xml"/><Relationship Id="rId31" Type="http://schemas.openxmlformats.org/officeDocument/2006/relationships/slideMaster" Target="slideMasters/slideMaster31.xml"/><Relationship Id="rId32" Type="http://schemas.openxmlformats.org/officeDocument/2006/relationships/slideMaster" Target="slideMasters/slideMaster32.xml"/><Relationship Id="rId33" Type="http://schemas.openxmlformats.org/officeDocument/2006/relationships/slideMaster" Target="slideMasters/slideMaster33.xml"/><Relationship Id="rId34" Type="http://schemas.openxmlformats.org/officeDocument/2006/relationships/slideMaster" Target="slideMasters/slideMaster34.xml"/><Relationship Id="rId35" Type="http://schemas.openxmlformats.org/officeDocument/2006/relationships/slideMaster" Target="slideMasters/slideMaster35.xml"/><Relationship Id="rId36" Type="http://schemas.openxmlformats.org/officeDocument/2006/relationships/theme" Target="theme/theme1.xml"/><Relationship Id="rId37" Type="http://schemas.openxmlformats.org/officeDocument/2006/relationships/theme" Target="theme/theme2.xml"/><Relationship Id="rId38" Type="http://schemas.openxmlformats.org/officeDocument/2006/relationships/theme" Target="theme/theme3.xml"/><Relationship Id="rId39" Type="http://schemas.openxmlformats.org/officeDocument/2006/relationships/theme" Target="theme/theme4.xml"/><Relationship Id="rId40" Type="http://schemas.openxmlformats.org/officeDocument/2006/relationships/theme" Target="theme/theme5.xml"/><Relationship Id="rId41" Type="http://schemas.openxmlformats.org/officeDocument/2006/relationships/theme" Target="theme/theme6.xml"/><Relationship Id="rId42" Type="http://schemas.openxmlformats.org/officeDocument/2006/relationships/theme" Target="theme/theme7.xml"/><Relationship Id="rId43" Type="http://schemas.openxmlformats.org/officeDocument/2006/relationships/theme" Target="theme/theme8.xml"/><Relationship Id="rId44" Type="http://schemas.openxmlformats.org/officeDocument/2006/relationships/theme" Target="theme/theme9.xml"/><Relationship Id="rId45" Type="http://schemas.openxmlformats.org/officeDocument/2006/relationships/theme" Target="theme/theme10.xml"/><Relationship Id="rId46" Type="http://schemas.openxmlformats.org/officeDocument/2006/relationships/theme" Target="theme/theme11.xml"/><Relationship Id="rId47" Type="http://schemas.openxmlformats.org/officeDocument/2006/relationships/theme" Target="theme/theme12.xml"/><Relationship Id="rId48" Type="http://schemas.openxmlformats.org/officeDocument/2006/relationships/theme" Target="theme/theme13.xml"/><Relationship Id="rId49" Type="http://schemas.openxmlformats.org/officeDocument/2006/relationships/theme" Target="theme/theme14.xml"/><Relationship Id="rId50" Type="http://schemas.openxmlformats.org/officeDocument/2006/relationships/theme" Target="theme/theme15.xml"/><Relationship Id="rId51" Type="http://schemas.openxmlformats.org/officeDocument/2006/relationships/theme" Target="theme/theme16.xml"/><Relationship Id="rId52" Type="http://schemas.openxmlformats.org/officeDocument/2006/relationships/theme" Target="theme/theme17.xml"/><Relationship Id="rId53" Type="http://schemas.openxmlformats.org/officeDocument/2006/relationships/theme" Target="theme/theme18.xml"/><Relationship Id="rId54" Type="http://schemas.openxmlformats.org/officeDocument/2006/relationships/theme" Target="theme/theme19.xml"/><Relationship Id="rId55" Type="http://schemas.openxmlformats.org/officeDocument/2006/relationships/theme" Target="theme/theme20.xml"/><Relationship Id="rId56" Type="http://schemas.openxmlformats.org/officeDocument/2006/relationships/theme" Target="theme/theme21.xml"/><Relationship Id="rId57" Type="http://schemas.openxmlformats.org/officeDocument/2006/relationships/theme" Target="theme/theme22.xml"/><Relationship Id="rId58" Type="http://schemas.openxmlformats.org/officeDocument/2006/relationships/theme" Target="theme/theme23.xml"/><Relationship Id="rId59" Type="http://schemas.openxmlformats.org/officeDocument/2006/relationships/theme" Target="theme/theme24.xml"/><Relationship Id="rId60" Type="http://schemas.openxmlformats.org/officeDocument/2006/relationships/theme" Target="theme/theme25.xml"/><Relationship Id="rId61" Type="http://schemas.openxmlformats.org/officeDocument/2006/relationships/theme" Target="theme/theme26.xml"/><Relationship Id="rId62" Type="http://schemas.openxmlformats.org/officeDocument/2006/relationships/theme" Target="theme/theme27.xml"/><Relationship Id="rId63" Type="http://schemas.openxmlformats.org/officeDocument/2006/relationships/theme" Target="theme/theme28.xml"/><Relationship Id="rId64" Type="http://schemas.openxmlformats.org/officeDocument/2006/relationships/theme" Target="theme/theme29.xml"/><Relationship Id="rId65" Type="http://schemas.openxmlformats.org/officeDocument/2006/relationships/theme" Target="theme/theme30.xml"/><Relationship Id="rId66" Type="http://schemas.openxmlformats.org/officeDocument/2006/relationships/theme" Target="theme/theme31.xml"/><Relationship Id="rId67" Type="http://schemas.openxmlformats.org/officeDocument/2006/relationships/theme" Target="theme/theme32.xml"/><Relationship Id="rId68" Type="http://schemas.openxmlformats.org/officeDocument/2006/relationships/theme" Target="theme/theme33.xml"/><Relationship Id="rId69" Type="http://schemas.openxmlformats.org/officeDocument/2006/relationships/theme" Target="theme/theme34.xml"/><Relationship Id="rId70" Type="http://schemas.openxmlformats.org/officeDocument/2006/relationships/theme" Target="theme/theme35.xml"/><Relationship Id="rId71" Type="http://schemas.openxmlformats.org/officeDocument/2006/relationships/theme" Target="theme/theme36.xml"/><Relationship Id="rId72" Type="http://schemas.openxmlformats.org/officeDocument/2006/relationships/slide" Target="slides/slide1.xml"/><Relationship Id="rId73" Type="http://schemas.openxmlformats.org/officeDocument/2006/relationships/slide" Target="slides/slide2.xml"/><Relationship Id="rId74" Type="http://schemas.openxmlformats.org/officeDocument/2006/relationships/slide" Target="slides/slide3.xml"/><Relationship Id="rId75" Type="http://schemas.openxmlformats.org/officeDocument/2006/relationships/slide" Target="slides/slide4.xml"/><Relationship Id="rId76" Type="http://schemas.openxmlformats.org/officeDocument/2006/relationships/slide" Target="slides/slide5.xml"/><Relationship Id="rId77" Type="http://schemas.openxmlformats.org/officeDocument/2006/relationships/slide" Target="slides/slide6.xml"/><Relationship Id="rId78" Type="http://schemas.openxmlformats.org/officeDocument/2006/relationships/slide" Target="slides/slide7.xml"/><Relationship Id="rId79" Type="http://schemas.openxmlformats.org/officeDocument/2006/relationships/slide" Target="slides/slide8.xml"/><Relationship Id="rId80" Type="http://schemas.openxmlformats.org/officeDocument/2006/relationships/slide" Target="slides/slide9.xml"/><Relationship Id="rId81" Type="http://schemas.openxmlformats.org/officeDocument/2006/relationships/slide" Target="slides/slide10.xml"/><Relationship Id="rId82" Type="http://schemas.openxmlformats.org/officeDocument/2006/relationships/slide" Target="slides/slide11.xml"/><Relationship Id="rId83" Type="http://schemas.openxmlformats.org/officeDocument/2006/relationships/slide" Target="slides/slide12.xml"/><Relationship Id="rId84" Type="http://schemas.openxmlformats.org/officeDocument/2006/relationships/slide" Target="slides/slide13.xml"/><Relationship Id="rId85" Type="http://schemas.openxmlformats.org/officeDocument/2006/relationships/slide" Target="slides/slide14.xml"/><Relationship Id="rId86" Type="http://schemas.openxmlformats.org/officeDocument/2006/relationships/slide" Target="slides/slide15.xml"/><Relationship Id="rId87" Type="http://schemas.openxmlformats.org/officeDocument/2006/relationships/slide" Target="slides/slide16.xml"/><Relationship Id="rId88" Type="http://schemas.openxmlformats.org/officeDocument/2006/relationships/slide" Target="slides/slide17.xml"/><Relationship Id="rId89" Type="http://schemas.openxmlformats.org/officeDocument/2006/relationships/slide" Target="slides/slide18.xml"/><Relationship Id="rId90" Type="http://schemas.openxmlformats.org/officeDocument/2006/relationships/slide" Target="slides/slide19.xml"/><Relationship Id="rId91" Type="http://schemas.openxmlformats.org/officeDocument/2006/relationships/slide" Target="slides/slide20.xml"/><Relationship Id="rId92" Type="http://schemas.openxmlformats.org/officeDocument/2006/relationships/slide" Target="slides/slide21.xml"/><Relationship Id="rId93" Type="http://schemas.openxmlformats.org/officeDocument/2006/relationships/slide" Target="slides/slide22.xml"/><Relationship Id="rId94" Type="http://schemas.openxmlformats.org/officeDocument/2006/relationships/notesMaster" Target="notesMasters/notesMaster1.xml"/><Relationship Id="rId95" Type="http://schemas.openxmlformats.org/officeDocument/2006/relationships/presProps" Target="presProps.xml" /><Relationship Id="rId96" Type="http://schemas.openxmlformats.org/officeDocument/2006/relationships/tableStyles" Target="tableStyles.xml" /><Relationship Id="rId9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sldImg"/>
          </p:nvPr>
        </p:nvSpPr>
        <p:spPr bwMode="auto"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>
              <a:defRPr/>
            </a:pPr>
            <a:r>
              <a:rPr lang="en-US" sz="4400" b="0" u="none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lang="en-US" sz="4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 type="body"/>
          </p:nvPr>
        </p:nvSpPr>
        <p:spPr bwMode="auto"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6000" indent="-216000">
              <a:buNone/>
              <a:defRPr/>
            </a:pPr>
            <a:r>
              <a:rPr lang="en-US" sz="2000" b="0" u="none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3"/>
          <p:cNvSpPr>
            <a:spLocks noGrp="1"/>
          </p:cNvSpPr>
          <p:nvPr>
            <p:ph type="hdr"/>
          </p:nvPr>
        </p:nvSpPr>
        <p:spPr bwMode="auto"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PlaceHolder 4"/>
          <p:cNvSpPr>
            <a:spLocks noGrp="1"/>
          </p:cNvSpPr>
          <p:nvPr>
            <p:ph type="dt" idx="106"/>
          </p:nvPr>
        </p:nvSpPr>
        <p:spPr bwMode="auto"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PlaceHolder 5"/>
          <p:cNvSpPr>
            <a:spLocks noGrp="1"/>
          </p:cNvSpPr>
          <p:nvPr>
            <p:ph type="ftr" idx="107"/>
          </p:nvPr>
        </p:nvSpPr>
        <p:spPr bwMode="auto"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PlaceHolder 6"/>
          <p:cNvSpPr>
            <a:spLocks noGrp="1"/>
          </p:cNvSpPr>
          <p:nvPr>
            <p:ph type="sldNum" idx="108"/>
          </p:nvPr>
        </p:nvSpPr>
        <p:spPr bwMode="auto"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  <a:defRPr/>
            </a:pPr>
            <a:fld id="{EBDB19E0-9FCC-4D0B-8A00-42ED345BC9D4}" type="slidenum">
              <a:rPr lang="en-US" sz="1400" b="0" u="none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lang="en-US" sz="14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53B635-B34A-140C-EB9A-D4983D26D144}" type="slidenum">
              <a:rPr/>
              <a:t/>
            </a:fld>
            <a:endParaRPr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A850854-ED73-80A4-C79B-E8C5294347C1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64EDB3-ADCF-B7FE-8E21-DB407862723C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F7C7A3A-7EE5-4FA0-69A6-764D4DBAF86D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2DCED9-8D64-FD68-FAA7-B55D897FD893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AA2909-572C-AA97-EF63-BA5A709DF4D2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5183A0D-EA70-A089-C33D-546BC913BFBB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35160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88046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8864360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F8608D9-F1A5-BEA4-7DC7-FBAEA760F9D2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886588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57854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35448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5F1D5C-AEE4-FB0F-E0A0-15944BBF3832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28230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3828948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5945065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43B5A9-7837-CB48-FFD8-68D4571F8888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2540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501149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745781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7B2ADC-F5EA-A981-0C21-B012542E6068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957F989-8810-062B-6FCE-A4E96737CD92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01508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372277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22622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DCFC8BC-F6E9-37F0-037B-9CFABD8EE06D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00981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3630036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0636184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254B657-E500-6E0B-622F-6037A4C31080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165FA5F-CBFC-2FF9-5EAF-7069BE010ADF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2176E22-8DF0-79C9-359A-9D735C0638C9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B9AA4E-BF8B-18E2-FA9B-5AA301010FC0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1" name="PlaceHolder 1"/>
          <p:cNvSpPr>
            <a:spLocks noGrp="1"/>
          </p:cNvSpPr>
          <p:nvPr>
            <p:ph type="sldImg"/>
          </p:nvPr>
        </p:nvSpPr>
        <p:spPr bwMode="auto">
          <a:xfrm>
            <a:off x="380880" y="685800"/>
            <a:ext cx="6094080" cy="3427200"/>
          </a:xfrm>
          <a:prstGeom prst="rect">
            <a:avLst/>
          </a:prstGeom>
          <a:ln w="0">
            <a:noFill/>
          </a:ln>
        </p:spPr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 bwMode="auto">
          <a:xfrm>
            <a:off x="685800" y="4343400"/>
            <a:ext cx="5484600" cy="4113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p>
            <a:pPr marL="216000" indent="-216000">
              <a:buNone/>
              <a:defRPr/>
            </a:pPr>
            <a:endParaRPr lang="en-US" sz="1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sldNum" idx="109"/>
          </p:nvPr>
        </p:nvSpPr>
        <p:spPr bwMode="auto">
          <a:xfrm>
            <a:off x="3884760" y="8685360"/>
            <a:ext cx="2970000" cy="45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121896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4A6053-C3F1-4662-A7DA-524F2A3754AE}" type="slidenum">
              <a:rPr lang="en-US" sz="1200" b="0" u="none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lang="en-US" sz="1200" b="0" u="none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812CFB0-AF1C-D3AA-2776-C1E13182E6C9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81830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0200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855484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D9FD92-5D99-7794-3BBC-F0FF204BB1EF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C1BEFA6-901B-AC95-2888-DB990EF9E78D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11282E-22B0-DF9E-DD5F-D33EEEE7FD7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2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2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 bwMode="auto"/>
        <p:txBody>
          <a:bodyPr/>
          <a:p>
            <a:pPr>
              <a:defRPr/>
            </a:pPr>
            <a:fld id="{49B5C828-E413-43B9-BC64-FA0F0C7C7138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 bwMode="auto"/>
        <p:txBody>
          <a:bodyPr/>
          <a:p>
            <a:pPr>
              <a:defRPr/>
            </a:pPr>
            <a:fld id="{30AF9D34-1F89-4937-8A5A-39DBA5EEE092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 bwMode="auto"/>
        <p:txBody>
          <a:bodyPr/>
          <a:p>
            <a:pPr>
              <a:defRPr/>
            </a:pPr>
            <a:fld id="{850A064B-D6B8-44DC-9F88-4EA5CA917054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 bwMode="auto"/>
        <p:txBody>
          <a:bodyPr/>
          <a:p>
            <a:pPr>
              <a:defRPr/>
            </a:pPr>
            <a:fld id="{D97CC2D5-A8CF-450D-8FD0-A68B7676ABA1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 bwMode="auto"/>
        <p:txBody>
          <a:bodyPr/>
          <a:p>
            <a:pPr>
              <a:defRPr/>
            </a:pPr>
            <a:fld id="{F8D44690-7F2C-4F19-A620-0A3ABC17AF0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 bwMode="auto"/>
        <p:txBody>
          <a:bodyPr/>
          <a:p>
            <a:pPr>
              <a:defRPr/>
            </a:pPr>
            <a:fld id="{46261BC2-8C4D-4422-9072-1F3CD94E934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 bwMode="auto"/>
        <p:txBody>
          <a:bodyPr/>
          <a:p>
            <a:pPr>
              <a:defRPr/>
            </a:pPr>
            <a:fld id="{464B324F-CC51-4423-B50E-8CCEB91B64C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 bwMode="auto"/>
        <p:txBody>
          <a:bodyPr/>
          <a:p>
            <a:pPr>
              <a:defRPr/>
            </a:pPr>
            <a:fld id="{931967CF-F607-44E4-9988-FCA2C3481823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 bwMode="auto"/>
        <p:txBody>
          <a:bodyPr/>
          <a:p>
            <a:pPr>
              <a:defRPr/>
            </a:pPr>
            <a:fld id="{8AA46327-8964-495F-894D-AC7FC1295DE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 bwMode="auto"/>
        <p:txBody>
          <a:bodyPr/>
          <a:p>
            <a:pPr>
              <a:defRPr/>
            </a:pPr>
            <a:fld id="{1A458D69-9F02-439C-9DFB-08DD120BA88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 bwMode="auto"/>
        <p:txBody>
          <a:bodyPr/>
          <a:p>
            <a:pPr>
              <a:defRPr/>
            </a:pPr>
            <a:fld id="{E455429C-A9A5-4E81-906F-BC1A46B047C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 bwMode="auto"/>
        <p:txBody>
          <a:bodyPr/>
          <a:p>
            <a:pPr>
              <a:defRPr/>
            </a:pPr>
            <a:fld id="{19182DC9-98B8-4D75-B889-1195139FF038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 bwMode="auto"/>
        <p:txBody>
          <a:bodyPr/>
          <a:p>
            <a:pPr>
              <a:defRPr/>
            </a:pPr>
            <a:fld id="{87DBA1D0-4CC2-4480-B645-88E4F707192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 bwMode="auto"/>
        <p:txBody>
          <a:bodyPr/>
          <a:p>
            <a:pPr>
              <a:defRPr/>
            </a:pPr>
            <a:fld id="{EAA08F11-196E-49D8-AD60-C0091C172C59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 bwMode="auto"/>
        <p:txBody>
          <a:bodyPr/>
          <a:p>
            <a:pPr>
              <a:defRPr/>
            </a:pPr>
            <a:fld id="{F12A56A9-00CB-4B37-9B89-856D916BC690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1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 bwMode="auto"/>
        <p:txBody>
          <a:bodyPr/>
          <a:p>
            <a:pPr>
              <a:defRPr/>
            </a:pPr>
            <a:fld id="{DD818F5D-813E-41D2-8D28-95F62AAC4AF3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71"/>
          </p:nvPr>
        </p:nvSpPr>
        <p:spPr bwMode="auto"/>
        <p:txBody>
          <a:bodyPr/>
          <a:p>
            <a:pPr>
              <a:defRPr/>
            </a:pPr>
            <a:fld id="{624503BB-038A-4EFB-9309-D5A969EA438F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7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 bwMode="auto"/>
        <p:txBody>
          <a:bodyPr/>
          <a:p>
            <a:pPr>
              <a:defRPr/>
            </a:pPr>
            <a:fld id="{D77DC6F1-D3DD-4CD0-8C9B-C9427E667666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1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 bwMode="auto"/>
        <p:txBody>
          <a:bodyPr/>
          <a:p>
            <a:pPr>
              <a:defRPr/>
            </a:pPr>
            <a:fld id="{B559A061-26C3-4C35-85C4-155CC730C080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15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 bwMode="auto"/>
        <p:txBody>
          <a:bodyPr/>
          <a:p>
            <a:pPr>
              <a:defRPr/>
            </a:pPr>
            <a:fld id="{87B2ADA9-C3B3-42BA-97A0-89D1BE3D3934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16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 bwMode="auto"/>
        <p:txBody>
          <a:bodyPr/>
          <a:p>
            <a:pPr>
              <a:defRPr/>
            </a:pPr>
            <a:fld id="{1CB8FD52-CF7E-420E-BE2E-D903B7BCF3EF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17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 bwMode="auto"/>
        <p:txBody>
          <a:bodyPr/>
          <a:p>
            <a:pPr>
              <a:defRPr/>
            </a:pPr>
            <a:fld id="{81D515C6-2859-4308-8601-A9295507F806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8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 bwMode="auto"/>
        <p:txBody>
          <a:bodyPr/>
          <a:p>
            <a:pPr>
              <a:defRPr/>
            </a:pPr>
            <a:fld id="{0D7E1AA5-58EF-4A70-951B-8D9E397117FF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18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8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89"/>
          </p:nvPr>
        </p:nvSpPr>
        <p:spPr bwMode="auto"/>
        <p:txBody>
          <a:bodyPr/>
          <a:p>
            <a:pPr>
              <a:defRPr/>
            </a:pPr>
            <a:fld id="{28BE230C-D53E-4269-BC9C-3B5FDF9C03CE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0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19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1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92"/>
          </p:nvPr>
        </p:nvSpPr>
        <p:spPr bwMode="auto"/>
        <p:txBody>
          <a:bodyPr/>
          <a:p>
            <a:pPr>
              <a:defRPr/>
            </a:pPr>
            <a:fld id="{8AE82162-B400-4FC1-BA2F-9E07E29FB811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3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0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 bwMode="auto"/>
        <p:txBody>
          <a:bodyPr/>
          <a:p>
            <a:pPr>
              <a:defRPr/>
            </a:pPr>
            <a:fld id="{40103D9F-1A25-40B9-B987-A617587F6BD1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2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 bwMode="auto"/>
        <p:txBody>
          <a:bodyPr/>
          <a:p>
            <a:pPr>
              <a:defRPr/>
            </a:pPr>
            <a:fld id="{9FE11AA5-423C-4C71-877F-DB16E565E8BC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2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1"/>
          </p:nvPr>
        </p:nvSpPr>
        <p:spPr bwMode="auto"/>
        <p:txBody>
          <a:bodyPr/>
          <a:p>
            <a:pPr>
              <a:defRPr/>
            </a:pPr>
            <a:fld id="{94809B1D-7630-4330-B999-C5C174760D87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C3E65A05-C3CE-42CF-BCFF-1B4FC15D389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1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BB7A71B-5265-4BD6-B9B0-3955A1F25746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A548802D-FF50-4915-960D-2491AA9AE368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E8717E7A-6EB7-49F9-9A11-9243CAAF008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FF999E7-80B0-4E8A-ACE9-A672112262DB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 bwMode="auto"/>
        <p:txBody>
          <a:bodyPr/>
          <a:p>
            <a:pPr>
              <a:defRPr/>
            </a:pPr>
            <a:fld id="{CAA96349-C391-4458-B602-FA7AB087DFDB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 type="subTitle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EB18F765-D0D0-4237-915C-298C0622BDE2}" type="slidenum">
              <a:rPr/>
              <a:t>&lt;#&gt;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Default 23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 bwMode="auto"/>
        <p:txBody>
          <a:bodyPr/>
          <a:p>
            <a:pPr>
              <a:defRPr/>
            </a:pPr>
            <a:fld id="{62791924-EF80-4668-8467-928E384DB909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 bwMode="auto"/>
        <p:txBody>
          <a:bodyPr/>
          <a:p>
            <a:pPr>
              <a:defRPr/>
            </a:pPr>
            <a:fld id="{84EE1F16-395D-457E-83B6-70819F18C055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типа объектов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 bwMode="auto">
          <a:xfrm>
            <a:off x="60912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 bwMode="auto">
          <a:xfrm>
            <a:off x="6230160" y="1604520"/>
            <a:ext cx="53528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7"/>
              </a:spcBef>
              <a:buNone/>
              <a:defRPr/>
            </a:pP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 bwMode="auto"/>
        <p:txBody>
          <a:bodyPr/>
          <a:p>
            <a:pPr>
              <a:defRPr/>
            </a:pPr>
            <a:fld id="{3628FDB4-70F7-4336-B716-A76B743BD5CB}" type="slidenum">
              <a:rPr/>
              <a:t>&lt;#&gt;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 bwMode="auto"/>
        <p:txBody>
          <a:bodyPr/>
          <a:p>
            <a:pPr>
              <a:defRPr/>
            </a:pPr>
            <a:fld id="{4B929DEC-2918-450B-B74A-6793662BBBF6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назва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 bwMode="auto"/>
        <p:txBody>
          <a:bodyPr/>
          <a:p>
            <a:pPr>
              <a:defRPr/>
            </a:pPr>
            <a:fld id="{69BEE8F6-CA87-468F-8914-AEBCC0E3BA65}" type="slidenum">
              <a:rPr/>
              <a:t>&lt;#&gt;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 bwMode="auto"/>
        <p:txBody>
          <a:bodyPr/>
          <a:p>
            <a:pPr>
              <a:defRPr/>
            </a:pPr>
            <a:r>
              <a:rPr/>
              <a:t>Footer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 bwMode="auto"/>
        <p:txBody>
          <a:bodyPr/>
          <a:p>
            <a:pPr>
              <a:defRPr/>
            </a:pPr>
            <a:fld id="{8D749737-028D-4BAA-8464-239EDDE035C3}" type="slidenum">
              <a:rPr/>
              <a:t>&lt;#&gt;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 bwMode="auto"/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10.xml"/></Relationships>
</file>

<file path=ppt/slideMasters/_rels/slideMaster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11.xml"/></Relationships>
</file>

<file path=ppt/slideMasters/_rels/slideMaster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2.xml"/></Relationships>
</file>

<file path=ppt/slideMasters/_rels/slideMaster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theme" Target="../theme/theme13.xml"/></Relationships>
</file>

<file path=ppt/slideMasters/_rels/slideMaster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14.xml"/></Relationships>
</file>

<file path=ppt/slideMasters/_rels/slideMaster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theme" Target="../theme/theme15.xml"/></Relationships>
</file>

<file path=ppt/slideMasters/_rels/slideMaster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theme" Target="../theme/theme16.xml"/></Relationships>
</file>

<file path=ppt/slideMasters/_rels/slideMaster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theme" Target="../theme/theme17.xml"/></Relationships>
</file>

<file path=ppt/slideMasters/_rels/slideMaster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theme" Target="../theme/theme18.xml"/></Relationships>
</file>

<file path=ppt/slideMasters/_rels/slideMaster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theme" Target="../theme/theme19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2.xml"/></Relationships>
</file>

<file path=ppt/slideMasters/_rels/slideMaster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theme" Target="../theme/theme20.xml"/></Relationships>
</file>

<file path=ppt/slideMasters/_rels/slideMaster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theme" Target="../theme/theme21.xml"/></Relationships>
</file>

<file path=ppt/slideMasters/_rels/slideMaster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theme" Target="../theme/theme22.xml"/></Relationships>
</file>

<file path=ppt/slideMasters/_rels/slideMaster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23.xml"/></Relationships>
</file>

<file path=ppt/slideMasters/_rels/slideMaster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theme" Target="../theme/theme24.xml"/></Relationships>
</file>

<file path=ppt/slideMasters/_rels/slideMaster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theme" Target="../theme/theme25.xml"/></Relationships>
</file>

<file path=ppt/slideMasters/_rels/slideMaster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theme" Target="../theme/theme26.xml"/></Relationships>
</file>

<file path=ppt/slideMasters/_rels/slideMaster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theme" Target="../theme/theme27.xml"/></Relationships>
</file>

<file path=ppt/slideMasters/_rels/slideMaster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theme" Target="../theme/theme28.xml"/></Relationships>
</file>

<file path=ppt/slideMasters/_rels/slideMaster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theme" Target="../theme/theme29.xml"/></Relationships>
</file>

<file path=ppt/slideMasters/_rels/slideMaster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theme" Target="../theme/theme3.xml"/></Relationships>
</file>

<file path=ppt/slideMasters/_rels/slideMaster3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30.xml"/></Relationships>
</file>

<file path=ppt/slideMasters/_rels/slideMaster3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theme" Target="../theme/theme31.xml"/></Relationships>
</file>

<file path=ppt/slideMasters/_rels/slideMaster3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theme" Target="../theme/theme32.xml"/></Relationships>
</file>

<file path=ppt/slideMasters/_rels/slideMaster3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theme" Target="../theme/theme33.xml"/></Relationships>
</file>

<file path=ppt/slideMasters/_rels/slideMaster3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theme" Target="../theme/theme34.xml"/></Relationships>
</file>

<file path=ppt/slideMasters/_rels/slideMaster3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theme" Target="../theme/theme35.xml"/></Relationships>
</file>

<file path=ppt/slideMasters/_rels/slideMaster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theme" Target="../theme/theme4.xml"/></Relationships>
</file>

<file path=ppt/slideMasters/_rels/slideMaster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theme" Target="../theme/theme5.xml"/></Relationships>
</file>

<file path=ppt/slideMasters/_rels/slideMaster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theme" Target="../theme/theme6.xml"/></Relationships>
</file>

<file path=ppt/slideMasters/_rels/slideMaster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theme" Target="../theme/theme7.xml"/></Relationships>
</file>

<file path=ppt/slideMasters/_rels/slideMaster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theme" Target="../theme/theme8.xml"/></Relationships>
</file>

<file path=ppt/slideMasters/_rels/slideMaster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0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" name="диагонали"/>
          <p:cNvGrpSpPr/>
          <p:nvPr/>
        </p:nvGrpSpPr>
        <p:grpSpPr bwMode="auto">
          <a:xfrm>
            <a:off x="7516440" y="4145040"/>
            <a:ext cx="4687560" cy="2732760"/>
            <a:chOff x="7516440" y="4145040"/>
            <a:chExt cx="4687560" cy="2732760"/>
          </a:xfrm>
        </p:grpSpPr>
        <p:cxnSp>
          <p:nvCxnSpPr>
            <p:cNvPr id="5" name="Прямая соединительная линия 13"/>
            <p:cNvCxnSpPr/>
            <p:nvPr/>
          </p:nvCxnSpPr>
          <p:spPr bwMode="auto">
            <a:xfrm flipV="1">
              <a:off x="7516440" y="4145040"/>
              <a:ext cx="4687920" cy="271800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6" name="Прямая соединительная линия 16"/>
            <p:cNvCxnSpPr/>
            <p:nvPr/>
          </p:nvCxnSpPr>
          <p:spPr bwMode="auto">
            <a:xfrm flipV="1">
              <a:off x="8003880" y="4444920"/>
              <a:ext cx="4200480" cy="243324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7" name="Прямая соединительная линия 18"/>
            <p:cNvCxnSpPr/>
            <p:nvPr/>
          </p:nvCxnSpPr>
          <p:spPr bwMode="auto">
            <a:xfrm flipV="1">
              <a:off x="8515440" y="4732920"/>
              <a:ext cx="3688920" cy="213552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grpSp>
        <p:nvGrpSpPr>
          <p:cNvPr id="8" name="линии снизу"/>
          <p:cNvGrpSpPr/>
          <p:nvPr/>
        </p:nvGrpSpPr>
        <p:grpSpPr bwMode="auto">
          <a:xfrm>
            <a:off x="-10440" y="6058800"/>
            <a:ext cx="5498640" cy="818640"/>
            <a:chOff x="-10440" y="6058800"/>
            <a:chExt cx="5498640" cy="818640"/>
          </a:xfrm>
        </p:grpSpPr>
        <p:sp>
          <p:nvSpPr>
            <p:cNvPr id="9" name="Полилиния 8"/>
            <p:cNvSpPr/>
            <p:nvPr/>
          </p:nvSpPr>
          <p:spPr bwMode="auto">
            <a:xfrm rot="16199998">
              <a:off x="2338200" y="3724200"/>
              <a:ext cx="815400" cy="5484240"/>
            </a:xfrm>
            <a:custGeom>
              <a:avLst/>
              <a:gdLst>
                <a:gd name="textAreaLeft" fmla="*/ 0 w 815400"/>
                <a:gd name="textAreaRight" fmla="*/ 817200 w 815400"/>
                <a:gd name="textAreaTop" fmla="*/ 0 h 5484240"/>
                <a:gd name="textAreaBottom" fmla="*/ 5486040 h 5484240"/>
              </a:gdLst>
              <a:ahLst/>
              <a:cxnLst/>
              <a:rect l="textAreaLeft" t="textAreaTop" r="textAreaRight" b="textAreaBottom"/>
              <a:pathLst>
                <a:path w="612775" h="4115481" fill="norm" stroke="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" name="Полилиния 9"/>
            <p:cNvSpPr/>
            <p:nvPr/>
          </p:nvSpPr>
          <p:spPr bwMode="auto">
            <a:xfrm rot="16199998">
              <a:off x="2138760" y="4191840"/>
              <a:ext cx="545760" cy="48254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825440"/>
                <a:gd name="textAreaBottom" fmla="*/ 4827240 h 4825440"/>
              </a:gdLst>
              <a:ahLst/>
              <a:cxnLst/>
              <a:rect l="textAreaLeft" t="textAreaTop" r="textAreaRight" b="textAreaBottom"/>
              <a:pathLst>
                <a:path w="410751" h="3621427" fill="norm" stroke="1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" name="Полилиния 10"/>
            <p:cNvSpPr/>
            <p:nvPr/>
          </p:nvSpPr>
          <p:spPr bwMode="auto">
            <a:xfrm rot="16199998">
              <a:off x="1947600" y="4592160"/>
              <a:ext cx="320400" cy="4236840"/>
            </a:xfrm>
            <a:custGeom>
              <a:avLst/>
              <a:gdLst>
                <a:gd name="textAreaLeft" fmla="*/ 0 w 320400"/>
                <a:gd name="textAreaRight" fmla="*/ 322200 w 320400"/>
                <a:gd name="textAreaTop" fmla="*/ 0 h 4236840"/>
                <a:gd name="textAreaBottom" fmla="*/ 4238640 h 4236840"/>
              </a:gdLst>
              <a:ahLst/>
              <a:cxnLst/>
              <a:rect l="textAreaLeft" t="textAreaTop" r="textAreaRight" b="textAreaBottom"/>
              <a:pathLst>
                <a:path w="241768" h="3179761" fill="norm" stroke="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62579CC-683A-406A-8B82-358D9A582241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7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9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9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98" name="PlaceHolder 1"/>
          <p:cNvSpPr>
            <a:spLocks noGrp="1"/>
          </p:cNvSpPr>
          <p:nvPr>
            <p:ph type="ftr" idx="2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2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E9DC136-913A-4DAE-969B-F0EDA4E90C1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3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</p:sldLayoutIdLst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0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0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0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ftr" idx="3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sldNum" idx="3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EB2BAC9B-B9FD-42DB-BDAC-1741F199539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</p:sldLayoutIdLst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0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11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2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13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14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ftr" idx="3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sldNum" idx="3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5A6E4DDF-6309-450B-B276-F4C78D204CA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dt" idx="3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</p:sldLayoutIdLst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3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24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5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26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2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ftr" idx="3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 type="sldNum" idx="3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B661C03-9AF4-47FA-A5DC-31C31BD786B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PlaceHolder 5"/>
          <p:cNvSpPr>
            <a:spLocks noGrp="1"/>
          </p:cNvSpPr>
          <p:nvPr>
            <p:ph type="dt" idx="3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</p:sldLayoutIdLst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3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3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3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38" name="PlaceHolder 1"/>
          <p:cNvSpPr>
            <a:spLocks noGrp="1"/>
          </p:cNvSpPr>
          <p:nvPr>
            <p:ph type="ftr" idx="4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4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D87D2D0-7879-4552-919E-312549B5F7C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4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</p:sldLayoutIdLst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4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4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45" name="PlaceHolder 1"/>
          <p:cNvSpPr>
            <a:spLocks noGrp="1"/>
          </p:cNvSpPr>
          <p:nvPr>
            <p:ph type="ftr" idx="4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sldNum" idx="4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7DA4C0D-7A08-4D1D-A009-7741BF29C9D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dt" idx="4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7" r:id="rId1"/>
  </p:sldLayoutIdLst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4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5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ftr" idx="4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sldNum" idx="4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DEA363E-C9A3-4909-A06F-333172B8AEE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4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</p:sldLayoutIdLst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5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5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62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 type="ftr" idx="4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sldNum" idx="5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B2E4041-37A2-40E4-B53C-14FD414C5E1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dt" idx="5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1" r:id="rId1"/>
  </p:sldLayoutIdLst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6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6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6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7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ftr" idx="5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sldNum" idx="5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748D068-B416-4130-A3D9-BD41F595055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dt" idx="5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</p:sldLayoutIdLst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7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7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7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ftr" idx="5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5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ED20016-7B24-44C9-A793-E97E2D0EB82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5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</p:sldLayoutId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3" name="PlaceHolder 1"/>
          <p:cNvSpPr>
            <a:spLocks noGrp="1"/>
          </p:cNvSpPr>
          <p:nvPr>
            <p:ph type="ftr" idx="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sldNum" idx="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1A15E4C1-0822-480C-B9CA-E581C89E155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</p:sldLayoutIdLst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8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8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8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88" name="PlaceHolder 1"/>
          <p:cNvSpPr>
            <a:spLocks noGrp="1"/>
          </p:cNvSpPr>
          <p:nvPr>
            <p:ph type="ftr" idx="5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 type="sldNum" idx="5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63C3501-2209-4E08-8A81-1B2591DDFCE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 type="dt" idx="6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</p:sldLayoutIdLst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9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19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19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9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ftr" idx="6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8" name="PlaceHolder 4"/>
          <p:cNvSpPr>
            <a:spLocks noGrp="1"/>
          </p:cNvSpPr>
          <p:nvPr>
            <p:ph type="sldNum" idx="6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8475F22-CC83-42DD-AA60-95157B5083E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9" name="PlaceHolder 5"/>
          <p:cNvSpPr>
            <a:spLocks noGrp="1"/>
          </p:cNvSpPr>
          <p:nvPr>
            <p:ph type="dt" idx="6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</p:sldLayoutIdLst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0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0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0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0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 type="ftr" idx="6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0" name="PlaceHolder 5"/>
          <p:cNvSpPr>
            <a:spLocks noGrp="1"/>
          </p:cNvSpPr>
          <p:nvPr>
            <p:ph type="sldNum" idx="6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8B47C41-F781-4180-83C1-04EF07F0C198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1" name="PlaceHolder 6"/>
          <p:cNvSpPr>
            <a:spLocks noGrp="1"/>
          </p:cNvSpPr>
          <p:nvPr>
            <p:ph type="dt" idx="6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</p:sldLayoutIdLst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1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1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1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1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ftr" idx="6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 type="sldNum" idx="6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808B7D7-B18C-461F-8BEB-98D858E3E74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 type="dt" idx="6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3" r:id="rId1"/>
  </p:sldLayoutIdLst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2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2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2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2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 type="ftr" idx="7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PlaceHolder 5"/>
          <p:cNvSpPr>
            <a:spLocks noGrp="1"/>
          </p:cNvSpPr>
          <p:nvPr>
            <p:ph type="sldNum" idx="7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584B84C-EE06-4B89-954F-82D4DD61C9E7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PlaceHolder 6"/>
          <p:cNvSpPr>
            <a:spLocks noGrp="1"/>
          </p:cNvSpPr>
          <p:nvPr>
            <p:ph type="dt" idx="7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</p:sldLayoutIdLst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3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3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3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4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4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 type="ftr" idx="7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PlaceHolder 4"/>
          <p:cNvSpPr>
            <a:spLocks noGrp="1"/>
          </p:cNvSpPr>
          <p:nvPr>
            <p:ph type="sldNum" idx="7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1A8412D-844C-4FA1-A96F-0F7FD5A583A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5" name="PlaceHolder 5"/>
          <p:cNvSpPr>
            <a:spLocks noGrp="1"/>
          </p:cNvSpPr>
          <p:nvPr>
            <p:ph type="dt" idx="7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</p:sldLayoutIdLst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4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4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ftr" idx="7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7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3643707-A6B1-4054-B3A9-5B0437FE6F53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dt" idx="7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</p:sldLayoutIdLst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5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5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5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59" name="PlaceHolder 1"/>
          <p:cNvSpPr>
            <a:spLocks noGrp="1"/>
          </p:cNvSpPr>
          <p:nvPr>
            <p:ph type="ftr" idx="7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8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96E6696-FD31-476C-9E85-F4836E3FE9A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dt" idx="8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</p:sldLayoutIdLst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6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6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6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 type="ftr" idx="8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8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E5042ED9-6CB0-4C2C-ABE3-BC6E4D84D584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 type="dt" idx="8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</p:sldLayoutIdLst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7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7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7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76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ftr" idx="8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8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B7256DB-DDE3-43D7-9D0B-29A365740225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8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</p:sldLayoutId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6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7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0" name="PlaceHolder 1"/>
          <p:cNvSpPr>
            <a:spLocks noGrp="1"/>
          </p:cNvSpPr>
          <p:nvPr>
            <p:ph type="ftr" idx="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C162D761-1FE4-4490-B18D-36CE5473CA6E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81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82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3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84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85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 type="ftr" idx="88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 type="sldNum" idx="89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D310A9F-B753-4C41-A7FD-C9077D1B4E5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 type="dt" idx="90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</p:sldLayoutIdLst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29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29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29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298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ftr" idx="91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sldNum" idx="92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81A5FE3-21F0-4525-99FF-3023E9494756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dt" idx="93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</p:sldLayoutIdLst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0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0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0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09" name="PlaceHolder 1"/>
          <p:cNvSpPr>
            <a:spLocks noGrp="1"/>
          </p:cNvSpPr>
          <p:nvPr>
            <p:ph type="ftr" idx="94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95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3AE3684-288D-4E92-BD50-D792B2169B6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dt" idx="96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</p:sldLayoutIdLst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2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13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4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15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16" name="PlaceHolder 1"/>
          <p:cNvSpPr>
            <a:spLocks noGrp="1"/>
          </p:cNvSpPr>
          <p:nvPr>
            <p:ph type="ftr" idx="97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 type="sldNum" idx="98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A0566F46-39D0-4D3A-BE47-6EBA1414DD90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8" name="PlaceHolder 3"/>
          <p:cNvSpPr>
            <a:spLocks noGrp="1"/>
          </p:cNvSpPr>
          <p:nvPr>
            <p:ph type="dt" idx="99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</p:sldLayoutIdLst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1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2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2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23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 type="ftr" idx="10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PlaceHolder 3"/>
          <p:cNvSpPr>
            <a:spLocks noGrp="1"/>
          </p:cNvSpPr>
          <p:nvPr>
            <p:ph type="sldNum" idx="10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02E3BCC8-6AC6-461A-AEBB-5D89958F6F02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PlaceHolder 4"/>
          <p:cNvSpPr>
            <a:spLocks noGrp="1"/>
          </p:cNvSpPr>
          <p:nvPr>
            <p:ph type="dt" idx="10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</p:sldLayoutIdLst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9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30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31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32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33" name="PlaceHolder 1"/>
          <p:cNvSpPr>
            <a:spLocks noGrp="1"/>
          </p:cNvSpPr>
          <p:nvPr>
            <p:ph type="ftr" idx="10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10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6937D72A-33CD-45C1-9ED6-8D23E710B1E4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5" name="PlaceHolder 3"/>
          <p:cNvSpPr>
            <a:spLocks noGrp="1"/>
          </p:cNvSpPr>
          <p:nvPr>
            <p:ph type="dt" idx="10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6" name="PlaceHolder 4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7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</p:sldLayoutId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3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34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5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36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37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20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ftr" idx="10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sldNum" idx="11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3CC1EA5C-B74F-46C9-A580-41DF653E4ABA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dt" idx="12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</p:sldLayoutId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4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45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6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7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8" name="диагонали"/>
          <p:cNvGrpSpPr/>
          <p:nvPr/>
        </p:nvGrpSpPr>
        <p:grpSpPr bwMode="auto">
          <a:xfrm>
            <a:off x="7516440" y="4145040"/>
            <a:ext cx="4687560" cy="2732760"/>
            <a:chOff x="7516440" y="4145040"/>
            <a:chExt cx="4687560" cy="2732760"/>
          </a:xfrm>
        </p:grpSpPr>
        <p:cxnSp>
          <p:nvCxnSpPr>
            <p:cNvPr id="49" name="Прямая соединительная линия 11"/>
            <p:cNvCxnSpPr/>
            <p:nvPr/>
          </p:nvCxnSpPr>
          <p:spPr bwMode="auto">
            <a:xfrm flipV="1">
              <a:off x="7516440" y="4145040"/>
              <a:ext cx="4687920" cy="2718000"/>
            </a:xfrm>
            <a:prstGeom prst="straightConnector1">
              <a:avLst/>
            </a:prstGeom>
            <a:ln w="38100">
              <a:solidFill>
                <a:srgbClr val="007373"/>
              </a:solidFill>
              <a:round/>
            </a:ln>
          </p:spPr>
        </p:cxnSp>
        <p:cxnSp>
          <p:nvCxnSpPr>
            <p:cNvPr id="50" name="Прямая соединительная линия 12"/>
            <p:cNvCxnSpPr/>
            <p:nvPr/>
          </p:nvCxnSpPr>
          <p:spPr bwMode="auto">
            <a:xfrm flipV="1">
              <a:off x="8003880" y="4444920"/>
              <a:ext cx="4200480" cy="2433240"/>
            </a:xfrm>
            <a:prstGeom prst="straightConnector1">
              <a:avLst/>
            </a:prstGeom>
            <a:ln w="28575">
              <a:solidFill>
                <a:srgbClr val="007373"/>
              </a:solidFill>
              <a:round/>
            </a:ln>
          </p:spPr>
        </p:cxnSp>
        <p:cxnSp>
          <p:nvCxnSpPr>
            <p:cNvPr id="51" name="Прямая соединительная линия 13"/>
            <p:cNvCxnSpPr/>
            <p:nvPr/>
          </p:nvCxnSpPr>
          <p:spPr bwMode="auto">
            <a:xfrm flipV="1">
              <a:off x="8515440" y="4732920"/>
              <a:ext cx="3688920" cy="2135520"/>
            </a:xfrm>
            <a:prstGeom prst="straightConnector1">
              <a:avLst/>
            </a:prstGeom>
            <a:ln w="0">
              <a:solidFill>
                <a:srgbClr val="004D4D"/>
              </a:solidFill>
            </a:ln>
          </p:spPr>
        </p:cxnSp>
      </p:grpSp>
      <p:sp>
        <p:nvSpPr>
          <p:cNvPr id="52" name="PlaceHolder 1"/>
          <p:cNvSpPr>
            <a:spLocks noGrp="1"/>
          </p:cNvSpPr>
          <p:nvPr>
            <p:ph type="ftr" idx="13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ldNum" idx="14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785AC6C8-CFDC-4AC9-95E8-D3DAF8B58DDB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15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</p:sldLayoutId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55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56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7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8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9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 bwMode="auto">
          <a:xfrm>
            <a:off x="6230160" y="1604520"/>
            <a:ext cx="53524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16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17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4F661D04-F771-4928-B95C-9DC820F2945F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dt" idx="18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9" r:id="rId1"/>
  </p:sldLayoutId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69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ftr" idx="19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&lt;footer&gt;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ldNum" idx="20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FE4CD214-4C34-4220-9FD1-244C742EDF3C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&lt;number&gt;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1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56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  <a:defRPr/>
            </a:pPr>
            <a:r>
              <a:rPr lang="en-US" sz="44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4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7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7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81" name="PlaceHolder 1"/>
          <p:cNvSpPr>
            <a:spLocks noGrp="1"/>
          </p:cNvSpPr>
          <p:nvPr>
            <p:ph type="title"/>
          </p:nvPr>
        </p:nvSpPr>
        <p:spPr bwMode="auto">
          <a:xfrm>
            <a:off x="609120" y="273600"/>
            <a:ext cx="1096920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  <a:defRPr/>
            </a:pPr>
            <a:r>
              <a:rPr lang="en-US" sz="1800" b="0" u="none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22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3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90D56726-3CBD-49EC-8C71-E8E2F12D9B09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24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 bwMode="auto">
          <a:xfrm>
            <a:off x="609120" y="1604520"/>
            <a:ext cx="1096956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3200" b="0" u="none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lang="en-US" sz="3200" b="0" u="none" strike="noStrike">
              <a:solidFill>
                <a:srgbClr val="FFFFFF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800" b="0" u="none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400" b="0" u="none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/>
              <a:buChar char="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/>
              <a:buChar char=""/>
              <a:defRPr/>
            </a:pPr>
            <a:r>
              <a:rPr lang="en-US" sz="2000" b="0" u="none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</p:sldLayoutId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 rotWithShape="0">
          <a:gsLst>
            <a:gs pos="0">
              <a:srgbClr val="000000"/>
            </a:gs>
            <a:gs pos="85000">
              <a:srgbClr val="0E1830"/>
            </a:gs>
            <a:gs pos="100000">
              <a:srgbClr val="142141"/>
            </a:gs>
          </a:gsLst>
          <a:lin ang="36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87" name="линии слева"/>
          <p:cNvGrpSpPr/>
          <p:nvPr/>
        </p:nvGrpSpPr>
        <p:grpSpPr bwMode="auto">
          <a:xfrm>
            <a:off x="-15840" y="-3240"/>
            <a:ext cx="818280" cy="5227560"/>
            <a:chOff x="-15840" y="-3240"/>
            <a:chExt cx="818280" cy="5227560"/>
          </a:xfrm>
        </p:grpSpPr>
        <p:sp>
          <p:nvSpPr>
            <p:cNvPr id="88" name="Полилиния 9"/>
            <p:cNvSpPr/>
            <p:nvPr/>
          </p:nvSpPr>
          <p:spPr bwMode="auto">
            <a:xfrm>
              <a:off x="-12600" y="0"/>
              <a:ext cx="815040" cy="5224320"/>
            </a:xfrm>
            <a:custGeom>
              <a:avLst/>
              <a:gdLst>
                <a:gd name="textAreaLeft" fmla="*/ 0 w 815040"/>
                <a:gd name="textAreaRight" fmla="*/ 816840 w 815040"/>
                <a:gd name="textAreaTop" fmla="*/ 0 h 5224320"/>
                <a:gd name="textAreaBottom" fmla="*/ 5226120 h 5224320"/>
              </a:gdLst>
              <a:ahLst/>
              <a:cxnLst/>
              <a:rect l="textAreaLeft" t="textAreaTop" r="textAreaRight" b="textAreaBottom"/>
              <a:pathLst>
                <a:path w="612775" h="3919538" fill="norm" stroke="1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89" name="Полилиния 10"/>
            <p:cNvSpPr/>
            <p:nvPr/>
          </p:nvSpPr>
          <p:spPr bwMode="auto">
            <a:xfrm>
              <a:off x="-15840" y="0"/>
              <a:ext cx="545760" cy="4560840"/>
            </a:xfrm>
            <a:custGeom>
              <a:avLst/>
              <a:gdLst>
                <a:gd name="textAreaLeft" fmla="*/ 0 w 545760"/>
                <a:gd name="textAreaRight" fmla="*/ 547560 w 545760"/>
                <a:gd name="textAreaTop" fmla="*/ 0 h 4560840"/>
                <a:gd name="textAreaBottom" fmla="*/ 4562640 h 4560840"/>
              </a:gdLst>
              <a:ahLst/>
              <a:cxnLst/>
              <a:rect l="textAreaLeft" t="textAreaTop" r="textAreaRight" b="textAreaBottom"/>
              <a:pathLst>
                <a:path w="410751" h="3421856" fill="norm" stroke="1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solidFill>
                <a:srgbClr val="00737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0" name="Полилиния 13"/>
            <p:cNvSpPr/>
            <p:nvPr/>
          </p:nvSpPr>
          <p:spPr bwMode="auto">
            <a:xfrm>
              <a:off x="-9360" y="-3240"/>
              <a:ext cx="316800" cy="3966840"/>
            </a:xfrm>
            <a:custGeom>
              <a:avLst/>
              <a:gdLst>
                <a:gd name="textAreaLeft" fmla="*/ 0 w 316800"/>
                <a:gd name="textAreaRight" fmla="*/ 318600 w 316800"/>
                <a:gd name="textAreaTop" fmla="*/ 0 h 3966840"/>
                <a:gd name="textAreaBottom" fmla="*/ 3968640 h 3966840"/>
              </a:gdLst>
              <a:ahLst/>
              <a:cxnLst/>
              <a:rect l="textAreaLeft" t="textAreaTop" r="textAreaRight" b="textAreaBottom"/>
              <a:pathLst>
                <a:path w="238919" h="2976561" fill="norm" stroke="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>
              <a:solidFill>
                <a:srgbClr val="004D4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tIns="45000" rIns="90000" bIns="45000" anchor="ctr">
              <a:noAutofit/>
            </a:bodyPr>
            <a:p>
              <a:pPr algn="ctr" defTabSz="1218960">
                <a:lnSpc>
                  <a:spcPct val="100000"/>
                </a:lnSpc>
                <a:defRPr/>
              </a:pPr>
              <a:endParaRPr lang="ru-RU" sz="2400" b="0" u="none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91" name="PlaceHolder 1"/>
          <p:cNvSpPr>
            <a:spLocks noGrp="1"/>
          </p:cNvSpPr>
          <p:nvPr>
            <p:ph type="ftr" idx="25"/>
          </p:nvPr>
        </p:nvSpPr>
        <p:spPr bwMode="auto">
          <a:xfrm>
            <a:off x="3453480" y="6356520"/>
            <a:ext cx="52801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ldNum" idx="26"/>
          </p:nvPr>
        </p:nvSpPr>
        <p:spPr bwMode="auto">
          <a:xfrm>
            <a:off x="10563480" y="6356520"/>
            <a:ext cx="101376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 defTabSz="1218960">
              <a:lnSpc>
                <a:spcPct val="100000"/>
              </a:lnSpc>
              <a:buNone/>
              <a:tabLst>
                <a:tab pos="0" algn="l"/>
              </a:tabLst>
              <a:def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1218960">
              <a:lnSpc>
                <a:spcPct val="100000"/>
              </a:lnSpc>
              <a:buNone/>
              <a:tabLst>
                <a:tab pos="0" algn="l"/>
              </a:tabLst>
              <a:defRPr/>
            </a:pPr>
            <a:fld id="{DBC40657-5F7C-42B9-B9D2-4BD99CD7993D}" type="slidenum">
              <a:rPr lang="ru-RU" sz="1200" b="0" u="none" strike="noStrike">
                <a:solidFill>
                  <a:schemeClr val="lt1">
                    <a:tint val="75000"/>
                  </a:schemeClr>
                </a:solidFill>
                <a:latin typeface="Calibri"/>
              </a:rPr>
              <a:t>1</a:t>
            </a:fld>
            <a:endParaRPr lang="en-US" sz="1200" b="0" u="none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27"/>
          </p:nvPr>
        </p:nvSpPr>
        <p:spPr bwMode="auto">
          <a:xfrm>
            <a:off x="1218960" y="6356520"/>
            <a:ext cx="2232720" cy="3632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indent="0">
              <a:buNone/>
              <a:defRPr/>
            </a:pPr>
            <a:r>
              <a:rPr lang="en-US" sz="1400" b="0" u="none" strike="noStrike">
                <a:solidFill>
                  <a:srgbClr val="FFFFFF"/>
                </a:solidFill>
                <a:latin typeface="Times New Roman"/>
              </a:rPr>
              <a:t> </a:t>
            </a:r>
            <a:endParaRPr lang="en-US" sz="1400" b="0" u="none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 bwMode="auto">
          <a:xfrm>
            <a:off x="1625040" y="584280"/>
            <a:ext cx="8733600" cy="199836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122040" tIns="60840" rIns="122040" bIns="60840" numCol="1" spcCol="0" rtlCol="0" fromWordArt="0" anchor="b" anchorCtr="0" forceAA="0" upright="0" compatLnSpc="0">
            <a:normAutofit fontScale="90000" lnSpcReduction="2000"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5400" b="0" u="none" strike="noStrike">
                <a:solidFill>
                  <a:schemeClr val="lt1"/>
                </a:solidFill>
                <a:latin typeface="Calibri"/>
              </a:rPr>
              <a:t>Создание постквантового протокола обмена ключами шифрования</a:t>
            </a:r>
            <a:endParaRPr lang="en-US" sz="5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 type="subTitle"/>
          </p:nvPr>
        </p:nvSpPr>
        <p:spPr bwMode="auto">
          <a:xfrm>
            <a:off x="1625040" y="2616120"/>
            <a:ext cx="9363960" cy="253908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rm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2800" b="0" u="none" strike="noStrike" cap="all" spc="201">
                <a:solidFill>
                  <a:schemeClr val="accent1"/>
                </a:solidFill>
                <a:latin typeface="Calibri"/>
              </a:rPr>
              <a:t>Проект по технологии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Н</a:t>
            </a:r>
            <a:r>
              <a:rPr lang="ru" sz="2800" b="0" u="none" strike="noStrike" cap="all" spc="201">
                <a:solidFill>
                  <a:schemeClr val="accent1"/>
                </a:solidFill>
                <a:latin typeface="Calibri"/>
              </a:rPr>
              <a:t>аправление информационная безопасность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МБОУ Гимназия г.Новый Уренгой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В</a:t>
            </a:r>
            <a:r>
              <a:rPr lang="ru-RU" sz="1400" b="0" u="none" strike="noStrike" cap="all" spc="201">
                <a:solidFill>
                  <a:schemeClr val="accent1"/>
                </a:solidFill>
                <a:latin typeface="Calibri"/>
              </a:rPr>
              <a:t>ы</a:t>
            </a: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полнил: Брылёв Альберт Витальевич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Руководитель: Оборин Дмитрий евгеньевич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1400" b="0" u="none" strike="noStrike" cap="all" spc="201">
                <a:solidFill>
                  <a:schemeClr val="accent1"/>
                </a:solidFill>
                <a:latin typeface="Calibri"/>
              </a:rPr>
              <a:t>2025 г.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Российские решения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7" name="Объект 3" descr=""/>
          <p:cNvPicPr/>
          <p:nvPr/>
        </p:nvPicPr>
        <p:blipFill>
          <a:blip r:embed="rId3"/>
          <a:stretch/>
        </p:blipFill>
        <p:spPr bwMode="auto">
          <a:xfrm>
            <a:off x="1486080" y="1989000"/>
            <a:ext cx="4272480" cy="2220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8" name="TextBox 4"/>
          <p:cNvSpPr/>
          <p:nvPr/>
        </p:nvSpPr>
        <p:spPr bwMode="auto">
          <a:xfrm>
            <a:off x="2007000" y="4437000"/>
            <a:ext cx="28479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Шиповник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Подпись на кодах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Криптонит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9" name="Рисунок 5" descr=""/>
          <p:cNvPicPr/>
          <p:nvPr/>
        </p:nvPicPr>
        <p:blipFill>
          <a:blip r:embed="rId4"/>
          <a:stretch/>
        </p:blipFill>
        <p:spPr bwMode="auto">
          <a:xfrm>
            <a:off x="5791320" y="2357280"/>
            <a:ext cx="6179760" cy="1484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0" name="TextBox 6"/>
          <p:cNvSpPr/>
          <p:nvPr/>
        </p:nvSpPr>
        <p:spPr bwMode="auto">
          <a:xfrm>
            <a:off x="7440120" y="4437000"/>
            <a:ext cx="2882519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Гиперикум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Подпись на хэшах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QApp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1" name="Овал 6"/>
          <p:cNvSpPr/>
          <p:nvPr/>
        </p:nvSpPr>
        <p:spPr bwMode="auto">
          <a:xfrm>
            <a:off x="1630080" y="1700640"/>
            <a:ext cx="3166560" cy="316656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0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Российские решения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403" name="Рисунок 5" descr=""/>
          <p:cNvPicPr/>
          <p:nvPr/>
        </p:nvPicPr>
        <p:blipFill>
          <a:blip r:embed="rId3"/>
          <a:stretch/>
        </p:blipFill>
        <p:spPr bwMode="auto">
          <a:xfrm>
            <a:off x="1990080" y="2002680"/>
            <a:ext cx="2563200" cy="256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4" name="Овал 7"/>
          <p:cNvSpPr/>
          <p:nvPr/>
        </p:nvSpPr>
        <p:spPr bwMode="auto">
          <a:xfrm>
            <a:off x="7318440" y="1700640"/>
            <a:ext cx="3166560" cy="3166560"/>
          </a:xfrm>
          <a:prstGeom prst="ellipse">
            <a:avLst/>
          </a:prstGeom>
          <a:solidFill>
            <a:schemeClr val="tx1"/>
          </a:solidFill>
          <a:ln w="5715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15000" b="0" u="none" strike="noStrike">
                <a:solidFill>
                  <a:srgbClr val="002060"/>
                </a:solidFill>
                <a:latin typeface="Calibri"/>
              </a:rPr>
              <a:t>?</a:t>
            </a:r>
            <a:endParaRPr lang="en-US" sz="150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Box 8"/>
          <p:cNvSpPr/>
          <p:nvPr/>
        </p:nvSpPr>
        <p:spPr bwMode="auto">
          <a:xfrm>
            <a:off x="1882080" y="5071320"/>
            <a:ext cx="277920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Кодиеум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на кодах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Криптонит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6" name="TextBox 9"/>
          <p:cNvSpPr/>
          <p:nvPr/>
        </p:nvSpPr>
        <p:spPr bwMode="auto">
          <a:xfrm>
            <a:off x="7318440" y="5071320"/>
            <a:ext cx="297288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???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на решётках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Стандарты </a:t>
            </a:r>
            <a:r>
              <a:rPr lang="en-US" sz="3600" b="0" u="none" strike="noStrike">
                <a:solidFill>
                  <a:schemeClr val="lt1"/>
                </a:solidFill>
                <a:latin typeface="Calibri"/>
              </a:rPr>
              <a:t>NIST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8" name="PlaceHolder 2"/>
          <p:cNvSpPr>
            <a:spLocks noGrp="1"/>
          </p:cNvSpPr>
          <p:nvPr>
            <p:ph/>
          </p:nvPr>
        </p:nvSpPr>
        <p:spPr bwMode="auto">
          <a:xfrm>
            <a:off x="1218960" y="162864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Финалисты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KEM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Альтернативы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Kyber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FrodoKEM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NTRU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BIKE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Saber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HQC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Classic McEliece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)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          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NTRUPrime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решётки)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indent="0" algn="ctr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	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         </a:t>
            </a:r>
            <a:r>
              <a:rPr lang="en-US" sz="2800" b="0" u="none" strike="sngStrike">
                <a:solidFill>
                  <a:schemeClr val="lt1"/>
                </a:solidFill>
                <a:latin typeface="Calibri"/>
              </a:rPr>
              <a:t>SIKE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 (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изогении)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9" name="5-конечная звезда 3"/>
          <p:cNvSpPr/>
          <p:nvPr/>
        </p:nvSpPr>
        <p:spPr bwMode="auto">
          <a:xfrm>
            <a:off x="1413720" y="2853000"/>
            <a:ext cx="286200" cy="2862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noFill/>
          <a:ln w="28575">
            <a:solidFill>
              <a:srgbClr val="3DFFB0"/>
            </a:solidFill>
          </a:ln>
          <a:effectLst>
            <a:outerShdw blurRad="190440" dist="228593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10" name="Рисунок 7" descr=""/>
          <p:cNvPicPr/>
          <p:nvPr/>
        </p:nvPicPr>
        <p:blipFill>
          <a:blip r:embed="rId3"/>
          <a:stretch/>
        </p:blipFill>
        <p:spPr bwMode="auto">
          <a:xfrm>
            <a:off x="1341720" y="4581000"/>
            <a:ext cx="357120" cy="35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1" name="Рисунок 9" descr=""/>
          <p:cNvPicPr/>
          <p:nvPr/>
        </p:nvPicPr>
        <p:blipFill>
          <a:blip r:embed="rId4"/>
          <a:stretch/>
        </p:blipFill>
        <p:spPr bwMode="auto">
          <a:xfrm>
            <a:off x="8830800" y="3416760"/>
            <a:ext cx="388800" cy="38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2" name="Рисунок 11" descr=""/>
          <p:cNvPicPr/>
          <p:nvPr/>
        </p:nvPicPr>
        <p:blipFill>
          <a:blip r:embed="rId4"/>
          <a:stretch/>
        </p:blipFill>
        <p:spPr bwMode="auto">
          <a:xfrm>
            <a:off x="8182800" y="5157360"/>
            <a:ext cx="388800" cy="3888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3" name="Рисунок 12" descr=""/>
          <p:cNvPicPr/>
          <p:nvPr/>
        </p:nvPicPr>
        <p:blipFill>
          <a:blip r:embed="rId5"/>
          <a:stretch/>
        </p:blipFill>
        <p:spPr bwMode="auto">
          <a:xfrm>
            <a:off x="8398800" y="5229360"/>
            <a:ext cx="214200" cy="70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4" name="Рисунок 13" descr=""/>
          <p:cNvPicPr/>
          <p:nvPr/>
        </p:nvPicPr>
        <p:blipFill>
          <a:blip r:embed="rId6"/>
          <a:stretch/>
        </p:blipFill>
        <p:spPr bwMode="auto">
          <a:xfrm>
            <a:off x="8836200" y="3937680"/>
            <a:ext cx="404640" cy="404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5" name="Рисунок 15" descr=""/>
          <p:cNvPicPr/>
          <p:nvPr/>
        </p:nvPicPr>
        <p:blipFill>
          <a:blip r:embed="rId7"/>
          <a:stretch/>
        </p:blipFill>
        <p:spPr bwMode="auto">
          <a:xfrm>
            <a:off x="1341720" y="4006080"/>
            <a:ext cx="357120" cy="357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6" name="Рисунок 20" descr=""/>
          <p:cNvPicPr/>
          <p:nvPr/>
        </p:nvPicPr>
        <p:blipFill>
          <a:blip r:embed="rId8"/>
          <a:stretch/>
        </p:blipFill>
        <p:spPr bwMode="auto">
          <a:xfrm>
            <a:off x="8293320" y="3879360"/>
            <a:ext cx="558000" cy="558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7" name="Рисунок 21" descr=""/>
          <p:cNvPicPr/>
          <p:nvPr/>
        </p:nvPicPr>
        <p:blipFill>
          <a:blip r:embed="rId9"/>
          <a:stretch/>
        </p:blipFill>
        <p:spPr bwMode="auto">
          <a:xfrm>
            <a:off x="7318440" y="271368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8" name="Рисунок 22" descr=""/>
          <p:cNvPicPr/>
          <p:nvPr/>
        </p:nvPicPr>
        <p:blipFill>
          <a:blip r:embed="rId9"/>
          <a:stretch/>
        </p:blipFill>
        <p:spPr bwMode="auto">
          <a:xfrm>
            <a:off x="1238400" y="333576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19" name="Рисунок 23" descr=""/>
          <p:cNvPicPr/>
          <p:nvPr/>
        </p:nvPicPr>
        <p:blipFill>
          <a:blip r:embed="rId9"/>
          <a:stretch/>
        </p:blipFill>
        <p:spPr bwMode="auto">
          <a:xfrm>
            <a:off x="775800" y="449532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0" name="Рисунок 24" descr=""/>
          <p:cNvPicPr/>
          <p:nvPr/>
        </p:nvPicPr>
        <p:blipFill>
          <a:blip r:embed="rId9"/>
          <a:stretch/>
        </p:blipFill>
        <p:spPr bwMode="auto">
          <a:xfrm>
            <a:off x="7174440" y="4495320"/>
            <a:ext cx="564480" cy="564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1" name="Рисунок 25" descr=""/>
          <p:cNvPicPr/>
          <p:nvPr/>
        </p:nvPicPr>
        <p:blipFill>
          <a:blip r:embed="rId10"/>
          <a:stretch/>
        </p:blipFill>
        <p:spPr bwMode="auto">
          <a:xfrm>
            <a:off x="8293320" y="3331080"/>
            <a:ext cx="560160" cy="560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Методы постквантовой криптографии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Коды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Хэш-функции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Изогении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Многочлены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4" name="Скругленный прямоугольник 3"/>
          <p:cNvSpPr/>
          <p:nvPr/>
        </p:nvSpPr>
        <p:spPr bwMode="auto">
          <a:xfrm>
            <a:off x="6574680" y="1700640"/>
            <a:ext cx="3670560" cy="367056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5" name="TextBox 4"/>
          <p:cNvSpPr/>
          <p:nvPr/>
        </p:nvSpPr>
        <p:spPr bwMode="auto">
          <a:xfrm>
            <a:off x="6721560" y="3559320"/>
            <a:ext cx="3451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lt1"/>
                </a:solidFill>
                <a:latin typeface="Calibri"/>
              </a:rPr>
              <a:t>B – </a:t>
            </a:r>
            <a:r>
              <a:rPr lang="ru-RU" sz="1800" b="0" u="none" strike="noStrike">
                <a:solidFill>
                  <a:schemeClr val="lt1"/>
                </a:solidFill>
                <a:latin typeface="Calibri"/>
              </a:rPr>
              <a:t>«плохой» (открытый) базис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en-US" sz="1800" b="0" u="none" strike="noStrike">
                <a:solidFill>
                  <a:schemeClr val="lt1"/>
                </a:solidFill>
                <a:latin typeface="Calibri"/>
              </a:rPr>
              <a:t>R – </a:t>
            </a:r>
            <a:r>
              <a:rPr lang="ru-RU" sz="1800" b="0" u="none" strike="noStrike">
                <a:solidFill>
                  <a:schemeClr val="lt1"/>
                </a:solidFill>
                <a:latin typeface="Calibri"/>
              </a:rPr>
              <a:t>«хороший» (секретный) базис</a:t>
            </a:r>
            <a:endParaRPr lang="en-US" sz="1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TextBox 5"/>
          <p:cNvSpPr/>
          <p:nvPr/>
        </p:nvSpPr>
        <p:spPr bwMode="auto">
          <a:xfrm>
            <a:off x="6900120" y="4279320"/>
            <a:ext cx="115020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000" b="0" u="none" strike="noStrike">
                <a:solidFill>
                  <a:schemeClr val="lt1"/>
                </a:solidFill>
                <a:latin typeface="Calibri"/>
              </a:rPr>
              <a:t>v = Bm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en-US" sz="2000" b="0" u="none" strike="noStrike">
                <a:solidFill>
                  <a:schemeClr val="lt1"/>
                </a:solidFill>
                <a:latin typeface="Calibri"/>
              </a:rPr>
              <a:t>c = v + e</a:t>
            </a:r>
            <a:endParaRPr lang="en-US" sz="20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TextBox 6"/>
          <p:cNvSpPr/>
          <p:nvPr/>
        </p:nvSpPr>
        <p:spPr bwMode="auto">
          <a:xfrm>
            <a:off x="8052120" y="4426560"/>
            <a:ext cx="1954080" cy="391680"/>
          </a:xfrm>
          <a:prstGeom prst="rect">
            <a:avLst/>
          </a:prstGeom>
          <a:blipFill>
            <a:blip r:embed="rId3"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no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400" b="0" u="none" strike="noStrike">
                <a:solidFill>
                  <a:srgbClr val="FFFFFF">
                    <a:alpha val="999"/>
                  </a:srgbClr>
                </a:solidFill>
                <a:latin typeface="Calibri"/>
              </a:rPr>
              <a:t> </a:t>
            </a:r>
            <a:endParaRPr lang="en-US" sz="24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Овал 7"/>
          <p:cNvSpPr/>
          <p:nvPr/>
        </p:nvSpPr>
        <p:spPr bwMode="auto">
          <a:xfrm>
            <a:off x="711612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29" name="Овал 9"/>
          <p:cNvSpPr/>
          <p:nvPr/>
        </p:nvSpPr>
        <p:spPr bwMode="auto">
          <a:xfrm>
            <a:off x="7332120" y="262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0" name="Овал 10"/>
          <p:cNvSpPr/>
          <p:nvPr/>
        </p:nvSpPr>
        <p:spPr bwMode="auto">
          <a:xfrm>
            <a:off x="757260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1" name="Овал 11"/>
          <p:cNvSpPr/>
          <p:nvPr/>
        </p:nvSpPr>
        <p:spPr bwMode="auto">
          <a:xfrm>
            <a:off x="812412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2" name="Овал 12"/>
          <p:cNvSpPr/>
          <p:nvPr/>
        </p:nvSpPr>
        <p:spPr bwMode="auto">
          <a:xfrm>
            <a:off x="8340120" y="2622960"/>
            <a:ext cx="43920" cy="43920"/>
          </a:xfrm>
          <a:prstGeom prst="ellipse">
            <a:avLst/>
          </a:prstGeom>
          <a:solidFill>
            <a:schemeClr val="accent5"/>
          </a:solidFill>
          <a:ln>
            <a:solidFill>
              <a:srgbClr val="E557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33" name="Овал 13"/>
          <p:cNvSpPr/>
          <p:nvPr/>
        </p:nvSpPr>
        <p:spPr bwMode="auto">
          <a:xfrm>
            <a:off x="858060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4" name="Овал 14"/>
          <p:cNvSpPr/>
          <p:nvPr/>
        </p:nvSpPr>
        <p:spPr bwMode="auto">
          <a:xfrm>
            <a:off x="9132480" y="226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5" name="Овал 15"/>
          <p:cNvSpPr/>
          <p:nvPr/>
        </p:nvSpPr>
        <p:spPr bwMode="auto">
          <a:xfrm>
            <a:off x="9348480" y="2622960"/>
            <a:ext cx="439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6" name="Овал 16"/>
          <p:cNvSpPr/>
          <p:nvPr/>
        </p:nvSpPr>
        <p:spPr bwMode="auto">
          <a:xfrm>
            <a:off x="9588960" y="2982960"/>
            <a:ext cx="45720" cy="43920"/>
          </a:xfrm>
          <a:prstGeom prst="ellipse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37" name="Овал 17"/>
          <p:cNvSpPr/>
          <p:nvPr/>
        </p:nvSpPr>
        <p:spPr bwMode="auto">
          <a:xfrm>
            <a:off x="8582400" y="2406960"/>
            <a:ext cx="43920" cy="4392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-12600" rIns="90000" bIns="-126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438" name="TextBox 18"/>
          <p:cNvSpPr/>
          <p:nvPr/>
        </p:nvSpPr>
        <p:spPr bwMode="auto">
          <a:xfrm>
            <a:off x="8126280" y="2603519"/>
            <a:ext cx="2602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400" b="0" u="none" strike="noStrike">
                <a:solidFill>
                  <a:schemeClr val="lt1"/>
                </a:solidFill>
                <a:latin typeface="Calibri"/>
              </a:rPr>
              <a:t>v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9" name="TextBox 20"/>
          <p:cNvSpPr/>
          <p:nvPr/>
        </p:nvSpPr>
        <p:spPr bwMode="auto">
          <a:xfrm>
            <a:off x="8629560" y="2118960"/>
            <a:ext cx="2548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1400" b="0" u="none" strike="noStrike">
                <a:solidFill>
                  <a:schemeClr val="lt1"/>
                </a:solidFill>
                <a:latin typeface="Calibri"/>
              </a:rPr>
              <a:t>c</a:t>
            </a:r>
            <a:endParaRPr lang="en-US" sz="14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0" name="TextBox 21"/>
          <p:cNvSpPr/>
          <p:nvPr/>
        </p:nvSpPr>
        <p:spPr bwMode="auto">
          <a:xfrm>
            <a:off x="6980039" y="4849920"/>
            <a:ext cx="292356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Шифрование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GGH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1" name="TextBox 22"/>
          <p:cNvSpPr/>
          <p:nvPr/>
        </p:nvSpPr>
        <p:spPr bwMode="auto">
          <a:xfrm>
            <a:off x="6276960" y="5445360"/>
            <a:ext cx="4255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Криптография на решётках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Алгоритмы взлома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 Шора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Задача факторизации сводится к поиску периода функции</a:t>
            </a:r>
            <a:br>
              <a:rPr lang="ru-RU" sz="2400" b="0" u="none" strike="noStrike">
                <a:solidFill>
                  <a:schemeClr val="lt1"/>
                </a:solidFill>
                <a:latin typeface="Calibri"/>
              </a:rPr>
            </a:b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f(x) = a</a:t>
            </a:r>
            <a:r>
              <a:rPr lang="ru-RU" sz="2400" b="0" u="none" strike="noStrike" baseline="30000">
                <a:solidFill>
                  <a:schemeClr val="lt1"/>
                </a:solidFill>
                <a:latin typeface="Calibri"/>
              </a:rPr>
              <a:t>x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mod N, где N — число для разложения, a — случайное число, взаимно простое с N.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Позволяет факторизовать число N за полиномиальное время (O(log</a:t>
            </a:r>
            <a:r>
              <a:rPr lang="ru-RU" sz="2400" b="0" u="none" strike="noStrike" baseline="-25000">
                <a:solidFill>
                  <a:schemeClr val="lt1"/>
                </a:solidFill>
                <a:latin typeface="Calibri"/>
              </a:rPr>
              <a:t>3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 N)), используя O(log N) кубитов.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 Гровера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Использует </a:t>
            </a:r>
            <a:r>
              <a:rPr lang="ru-RU" sz="2400" b="1" u="none" strike="noStrike">
                <a:solidFill>
                  <a:schemeClr val="lt1"/>
                </a:solidFill>
                <a:latin typeface="Calibri"/>
              </a:rPr>
              <a:t>квантовую амплитудную интерференцию</a:t>
            </a:r>
            <a:endParaRPr lang="en-US" sz="2400" b="0" u="none" strike="noStrike">
              <a:solidFill>
                <a:srgbClr val="FFFFFF"/>
              </a:solidFill>
              <a:latin typeface="Arial"/>
            </a:endParaRPr>
          </a:p>
          <a:p>
            <a:pPr marL="609480" lvl="1" indent="-231480" defTabSz="1218960">
              <a:lnSpc>
                <a:spcPct val="90000"/>
              </a:lnSpc>
              <a:spcBef>
                <a:spcPts val="799"/>
              </a:spcBef>
              <a:buClr>
                <a:srgbClr val="009999"/>
              </a:buClr>
              <a:buSzPct val="80000"/>
              <a:buFont typeface="Arial"/>
              <a:buChar char="•"/>
              <a:defRPr/>
            </a:pP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Изменяет асимптотику перебора </a:t>
            </a:r>
            <a:r>
              <a:rPr lang="ru-RU" sz="2400" b="0" u="none" strike="noStrike">
                <a:solidFill>
                  <a:schemeClr val="lt1"/>
                </a:solidFill>
                <a:latin typeface="Calibri"/>
              </a:rPr>
              <a:t>с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O(2</a:t>
            </a:r>
            <a:r>
              <a:rPr lang="en-US" sz="2400" b="0" i="0" u="none" strike="noStrike" cap="none" spc="0" baseline="300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N</a:t>
            </a:r>
            <a:r>
              <a:rPr lang="en-US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) </a:t>
            </a:r>
            <a:r>
              <a:rPr lang="ru-RU" sz="24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на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 O(2</a:t>
            </a:r>
            <a:r>
              <a:rPr lang="en-US" sz="2400" b="0" u="none" strike="noStrike" baseline="30000">
                <a:solidFill>
                  <a:schemeClr val="lt1"/>
                </a:solidFill>
                <a:latin typeface="Calibri"/>
              </a:rPr>
              <a:t>N/2</a:t>
            </a:r>
            <a:r>
              <a:rPr lang="en-US" sz="2400" b="0" u="none" strike="noStrike">
                <a:solidFill>
                  <a:schemeClr val="lt1"/>
                </a:solidFill>
                <a:latin typeface="Calibri"/>
              </a:rPr>
              <a:t>)</a:t>
            </a:r>
            <a:endParaRPr sz="24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Создание алгоритма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>
              <a:spcBef>
                <a:spcPts val="1417"/>
              </a:spcBef>
              <a:buNone/>
              <a:defRPr/>
            </a:pPr>
            <a:r>
              <a:rPr lang="ru-RU" sz="28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Математическая база</a:t>
            </a:r>
            <a:endParaRPr sz="2800" b="0" u="none" strike="noStrike">
              <a:solidFill>
                <a:srgbClr val="FFFFFF"/>
              </a:solidFill>
              <a:latin typeface="Calibri"/>
              <a:cs typeface="Calibri"/>
            </a:endParaRPr>
          </a:p>
          <a:p>
            <a:pPr indent="0">
              <a:spcBef>
                <a:spcPts val="1416"/>
              </a:spcBef>
              <a:buNone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Работа в кольце многочленов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fPr>
                        <m:num>
                          <m:r>
                            <m:rPr>
                              <m:sty m:val="i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Z</m:t>
                          </m:r>
                          <m:r>
                            <m:rPr>
                              <m:sty m:val="i"/>
                            </m:rPr>
                            <a:rPr lang="en-US" sz="2400" baseline="-250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q</m:t>
                          </m:r>
                          <m:r>
                            <m:rPr>
                              <m:sty m:val="i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[x]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i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x</m:t>
                              </m:r>
                            </m:e>
                            <m:sup>
                              <m:r>
                                <m:rPr>
                                  <m:sty m:val="i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n</m:t>
                              </m:r>
                            </m:sup>
                          </m:sSup>
                          <m:r>
                            <m:rPr>
                              <m:sty m:val="i"/>
                            </m:rPr>
                            <a:rPr lang="en-US"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+ 1</m:t>
                          </m:r>
                        </m:den>
                      </m:f>
                    </m:oMath>
                  </m:oMathPara>
                </a14:m>
              </mc:Choice>
              <mc:Fallback/>
            </mc:AlternateContent>
            <a:endParaRPr sz="2400" b="0" u="none" strike="noStrike">
              <a:solidFill>
                <a:srgbClr val="FFFFFF"/>
              </a:solidFill>
              <a:latin typeface="Calibri"/>
              <a:cs typeface="Calibri"/>
            </a:endParaRPr>
          </a:p>
          <a:p>
            <a:pPr indent="0">
              <a:spcBef>
                <a:spcPts val="1416"/>
              </a:spcBef>
              <a:buNone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Применение метода округления для реализации </a:t>
            </a:r>
            <a:r>
              <a:rPr lang="en-US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LWR</a:t>
            </a: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-</a:t>
            </a: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подхода</a:t>
            </a:r>
            <a:endParaRPr lang="ru-RU" sz="2400" b="0" u="none" strike="noStrik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indent="0">
              <a:spcBef>
                <a:spcPts val="1416"/>
              </a:spcBef>
              <a:buNone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Выбор тестовых параметров </a:t>
            </a:r>
            <a:endParaRPr lang="en-US" sz="2400" b="0" u="none" strike="noStrik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spcBef>
                <a:spcPts val="1416"/>
              </a:spcBef>
              <a:buFont typeface="Arial"/>
              <a:buChar char="•"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Порог округления </a:t>
            </a:r>
            <a:r>
              <a:rPr lang="en-US" sz="2400" b="1" i="0" u="none" strike="noStrike" cap="none" spc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threshold = 27</a:t>
            </a:r>
            <a:endParaRPr lang="ru-RU" sz="2400" b="0" u="none" strike="noStrik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spcBef>
                <a:spcPts val="1416"/>
              </a:spcBef>
              <a:buFont typeface="Arial"/>
              <a:buChar char="•"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Модуль, определяющий область значений коэффициентов </a:t>
            </a:r>
            <a:r>
              <a:rPr lang="en-US" sz="24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q = 128</a:t>
            </a:r>
            <a:r>
              <a:rPr lang="en-US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 </a:t>
            </a:r>
            <a:endParaRPr lang="en-US" sz="2400" b="0" u="none" strike="noStrik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spcBef>
                <a:spcPts val="1416"/>
              </a:spcBef>
              <a:buFont typeface="Arial"/>
              <a:buChar char="•"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Параметр округления </a:t>
            </a:r>
            <a:r>
              <a:rPr lang="en-US" sz="24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p = 16 </a:t>
            </a:r>
            <a:endParaRPr lang="en-US" sz="2400" b="0" u="none" strike="noStrike">
              <a:solidFill>
                <a:srgbClr val="FFFFFF"/>
              </a:solidFill>
              <a:latin typeface="Calibri"/>
              <a:ea typeface="Calibri"/>
              <a:cs typeface="Calibri"/>
            </a:endParaRPr>
          </a:p>
          <a:p>
            <a:pPr marL="349965" indent="-349965">
              <a:spcBef>
                <a:spcPts val="1416"/>
              </a:spcBef>
              <a:buFont typeface="Arial"/>
              <a:buChar char="•"/>
              <a:defRPr/>
            </a:pPr>
            <a:r>
              <a:rPr lang="ru-RU" sz="2400" b="0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Степень многочлена (количество коэффициентов) </a:t>
            </a:r>
            <a:r>
              <a:rPr lang="en-US" sz="2400" b="1" u="none" strike="noStrike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n = 16 </a:t>
            </a:r>
            <a:endParaRPr lang="ru-RU" sz="2400" b="0" u="none" strike="noStrike">
              <a:solidFill>
                <a:srgbClr val="FFFFFF"/>
              </a:solidFill>
              <a:latin typeface="Calibri"/>
              <a:cs typeface="Calibri"/>
            </a:endParaRPr>
          </a:p>
        </p:txBody>
      </p:sp>
      <p:pic>
        <p:nvPicPr>
          <p:cNvPr id="13576994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065093" y="-85532"/>
            <a:ext cx="3596904" cy="35145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1161024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9766092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800" b="1">
                <a:solidFill>
                  <a:schemeClr val="tx1"/>
                </a:solidFill>
              </a:rPr>
              <a:t>Генерация ключей</a:t>
            </a:r>
            <a:endParaRPr lang="ru-RU" sz="2400" b="1">
              <a:solidFill>
                <a:schemeClr val="tx1"/>
              </a:solidFill>
            </a:endParaRPr>
          </a:p>
          <a:p>
            <a:pPr>
              <a:defRPr/>
            </a:pP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Случайный публичный многочлен </a:t>
            </a:r>
            <a:r>
              <a:rPr lang="en-US" sz="2400">
                <a:solidFill>
                  <a:schemeClr val="tx1"/>
                </a:solidFill>
              </a:rPr>
              <a:t>a(x) </a:t>
            </a:r>
            <a:r>
              <a:rPr lang="ru-RU" sz="2400">
                <a:solidFill>
                  <a:schemeClr val="tx1"/>
                </a:solidFill>
              </a:rPr>
              <a:t>в </a:t>
            </a:r>
            <a:r>
              <a:rPr lang="en-US" sz="2400">
                <a:solidFill>
                  <a:schemeClr val="tx1"/>
                </a:solidFill>
              </a:rPr>
              <a:t>Z</a:t>
            </a:r>
            <a:r>
              <a:rPr lang="en-US" sz="2400" baseline="-25000">
                <a:solidFill>
                  <a:schemeClr val="tx1"/>
                </a:solidFill>
              </a:rPr>
              <a:t>q</a:t>
            </a:r>
            <a:r>
              <a:rPr lang="en-US" sz="2400">
                <a:solidFill>
                  <a:schemeClr val="tx1"/>
                </a:solidFill>
              </a:rPr>
              <a:t>[x] 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Секретный многочлен </a:t>
            </a:r>
            <a:r>
              <a:rPr lang="en-US" sz="2400">
                <a:solidFill>
                  <a:schemeClr val="tx1"/>
                </a:solidFill>
              </a:rPr>
              <a:t>s(x)</a:t>
            </a:r>
            <a:r>
              <a:rPr lang="ru-RU" sz="2400">
                <a:solidFill>
                  <a:schemeClr val="tx1"/>
                </a:solidFill>
              </a:rPr>
              <a:t> </a:t>
            </a:r>
            <a:r>
              <a:rPr lang="ru-RU" sz="2400">
                <a:solidFill>
                  <a:schemeClr val="tx1"/>
                </a:solidFill>
              </a:rPr>
              <a:t>из </a:t>
            </a:r>
            <a:r>
              <a:rPr lang="en-US" sz="2400">
                <a:solidFill>
                  <a:schemeClr val="tx1"/>
                </a:solidFill>
              </a:rPr>
              <a:t>{0, 1}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Вычисление </a:t>
            </a:r>
            <a:r>
              <a:rPr lang="en-US" sz="2400">
                <a:solidFill>
                  <a:schemeClr val="tx1"/>
                </a:solidFill>
              </a:rPr>
              <a:t>b(x) </a:t>
            </a:r>
            <a:r>
              <a:rPr lang="ru-RU" sz="2400">
                <a:solidFill>
                  <a:schemeClr val="tx1"/>
                </a:solidFill>
              </a:rPr>
              <a:t>= </a:t>
            </a:r>
            <a:r>
              <a:rPr lang="en-US" sz="2400">
                <a:solidFill>
                  <a:schemeClr val="tx1"/>
                </a:solidFill>
              </a:rPr>
              <a:t>Round(a(x) * s(x))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b(x) = Round(a(x) * s(x))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Round(x) =</a:t>
            </a:r>
            <a:r>
              <a:rPr lang="en-US" sz="2800">
                <a:solidFill>
                  <a:schemeClr val="tx1"/>
                </a:solidFill>
              </a:rPr>
              <a:t>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⌊"/>
                          <m:endChr m:val=""/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⌋"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ru-RU" sz="24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alnScr m:val="off"/>
                                      <m:ctrlPr>
                                        <a:rPr lang="ru-RU" sz="240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i"/>
                                        </m:rPr>
                                        <a:rPr lang="ru-RU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u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i"/>
                                        </m:rPr>
                                        <a:rPr lang="ru-RU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i</m:t>
                                      </m:r>
                                    </m:sub>
                                    <m:sup>
                                      <m:r>
                                        <m:rPr>
                                          <m:sty m:val="i"/>
                                        </m:rPr>
                                        <a:rPr lang="ru-RU" sz="2400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ea typeface="Cambria Math"/>
                                          <a:cs typeface="Cambria Math"/>
                                        </a:rPr>
                                        <m:t>`</m:t>
                                      </m:r>
                                    </m:sup>
                                  </m:sSubSup>
                                  <m:r>
                                    <m:rPr/>
                                    <a:rPr sz="2400">
                                      <a:solidFill>
                                        <a:schemeClr val="tx1"/>
                                      </a:solidFill>
                                    </a:rPr>
                                    <m:t> + offset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lang="ru-RU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d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sty m:val="i"/>
                            </m:rP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 </m:t>
                          </m:r>
                          <m:r>
                            <m:rPr>
                              <m:sty m:val="i"/>
                            </m:rPr>
                            <a:rPr lang="ru-RU" sz="24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mod p</m:t>
                          </m: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3807828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616482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800" b="1">
                <a:solidFill>
                  <a:schemeClr val="tx1"/>
                </a:solidFill>
              </a:rPr>
              <a:t>Инкапсуляция ключей</a:t>
            </a:r>
            <a:endParaRPr lang="ru-RU" sz="2400" b="1">
              <a:solidFill>
                <a:schemeClr val="tx1"/>
              </a:solidFill>
            </a:endParaRPr>
          </a:p>
          <a:p>
            <a:pPr>
              <a:defRPr/>
            </a:pP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Генерация</a:t>
            </a:r>
            <a:r>
              <a:rPr lang="en-US" sz="2400">
                <a:solidFill>
                  <a:schemeClr val="tx1"/>
                </a:solidFill>
              </a:rPr>
              <a:t> </a:t>
            </a:r>
            <a:r>
              <a:rPr lang="ru-RU" sz="2400">
                <a:solidFill>
                  <a:schemeClr val="tx1"/>
                </a:solidFill>
              </a:rPr>
              <a:t>эфемерного</a:t>
            </a:r>
            <a:r>
              <a:rPr lang="ru-RU" sz="2400">
                <a:solidFill>
                  <a:schemeClr val="tx1"/>
                </a:solidFill>
              </a:rPr>
              <a:t> секрета </a:t>
            </a:r>
            <a:r>
              <a:rPr lang="en-US" sz="2400">
                <a:solidFill>
                  <a:schemeClr val="tx1"/>
                </a:solidFill>
              </a:rPr>
              <a:t>s`(x)</a:t>
            </a:r>
            <a:r>
              <a:rPr lang="ru-RU" sz="2400">
                <a:solidFill>
                  <a:schemeClr val="tx1"/>
                </a:solidFill>
              </a:rPr>
              <a:t> 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Вычисление </a:t>
            </a:r>
            <a:r>
              <a:rPr lang="en-US" sz="2400">
                <a:solidFill>
                  <a:schemeClr val="tx1"/>
                </a:solidFill>
              </a:rPr>
              <a:t>u(x) </a:t>
            </a:r>
            <a:r>
              <a:rPr lang="ru-RU" sz="2400">
                <a:solidFill>
                  <a:schemeClr val="tx1"/>
                </a:solidFill>
              </a:rPr>
              <a:t>и </a:t>
            </a:r>
            <a:r>
              <a:rPr lang="en-US" sz="2400">
                <a:solidFill>
                  <a:schemeClr val="tx1"/>
                </a:solidFill>
              </a:rPr>
              <a:t>v(x) </a:t>
            </a:r>
            <a:r>
              <a:rPr lang="ru-RU" sz="2400">
                <a:solidFill>
                  <a:schemeClr val="tx1"/>
                </a:solidFill>
              </a:rPr>
              <a:t>с применением округления и функции </a:t>
            </a:r>
            <a:r>
              <a:rPr lang="en-US" sz="2400">
                <a:solidFill>
                  <a:schemeClr val="tx1"/>
                </a:solidFill>
              </a:rPr>
              <a:t>hint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u(x) </a:t>
            </a:r>
            <a:r>
              <a:rPr lang="ru-RU" sz="2400">
                <a:solidFill>
                  <a:schemeClr val="tx1"/>
                </a:solidFill>
              </a:rPr>
              <a:t>– многочлен для формирования шифротекста</a:t>
            </a: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v(x) – </a:t>
            </a:r>
            <a:r>
              <a:rPr lang="ru-RU" sz="2400">
                <a:solidFill>
                  <a:schemeClr val="tx1"/>
                </a:solidFill>
              </a:rPr>
              <a:t>многочлен, в который включено закодированное сообщение</a:t>
            </a: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u(x) = Round(a(x) * s`(x))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v(x) = Round(b(x) * s`(x)) + m</a:t>
            </a:r>
            <a:r>
              <a:rPr lang="en-US" sz="2400" baseline="-25000">
                <a:solidFill>
                  <a:schemeClr val="tx1"/>
                </a:solidFill>
              </a:rPr>
              <a:t>enc</a:t>
            </a:r>
            <a:r>
              <a:rPr lang="en-US" sz="2400">
                <a:solidFill>
                  <a:schemeClr val="tx1"/>
                </a:solidFill>
              </a:rPr>
              <a:t>(x) mod p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</a:t>
            </a:r>
            <a:r>
              <a:rPr lang="en-US" sz="2400" b="0" i="0" u="none" strike="noStrike" cap="none" spc="0" baseline="-250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</a:t>
            </a:r>
            <a:r>
              <a:rPr lang="en-US" sz="2400">
                <a:solidFill>
                  <a:schemeClr val="tx1"/>
                </a:solidFill>
              </a:rPr>
              <a:t> – </a:t>
            </a:r>
            <a:r>
              <a:rPr lang="ru-RU" sz="2400">
                <a:solidFill>
                  <a:schemeClr val="tx1"/>
                </a:solidFill>
              </a:rPr>
              <a:t>кодированное сообщение</a:t>
            </a:r>
            <a:endParaRPr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2328732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8460415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800" b="1">
                <a:solidFill>
                  <a:schemeClr val="tx1"/>
                </a:solidFill>
              </a:rPr>
              <a:t>Инкапсуляция ключей</a:t>
            </a:r>
            <a:endParaRPr lang="ru-RU" sz="2400" b="1">
              <a:solidFill>
                <a:schemeClr val="tx1"/>
              </a:solidFill>
            </a:endParaRPr>
          </a:p>
          <a:p>
            <a:pPr>
              <a:defRPr/>
            </a:pP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Формирование шифротекста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ct = (u, v, hint)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hint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[i] = </a:t>
            </a: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d>
                        <m:dPr>
                          <m:begChr m:val="{"/>
                          <m:endChr m:val=""/>
                          <m:ctrlPr>
                            <a:rPr lang="ru-RU" sz="24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ru-RU" sz="24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1, если </m:t>
                              </m:r>
                              <m:sSubSup>
                                <m:sSubSupPr>
                                  <m:alnScr m:val="off"/>
                                  <m:ctrlPr>
                                    <a:rPr lang="en-US" sz="24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i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  <m:sup>
                                  <m:r>
                                    <m:rPr>
                                      <m:sty m:val="i"/>
                                    </m:rP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`</m:t>
                                  </m:r>
                                </m:sup>
                              </m:sSubSup>
                              <m:r>
                                <m:rPr>
                                  <m:sty m:val="i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mod d </m:t>
                              </m:r>
                              <m:r>
                                <m:rPr>
                                  <m:sty m:val="i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≥</m:t>
                              </m:r>
                              <m:r>
                                <m:rPr>
                                  <m:sty m:val="i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threshold</m:t>
                              </m:r>
                              <m:r>
                                <m:rPr>
                                  <m:sty m:val="i"/>
                                </m:rP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ru-RU" sz="24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0, 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2992124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3406749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800" b="1">
                <a:solidFill>
                  <a:schemeClr val="tx1"/>
                </a:solidFill>
              </a:rPr>
              <a:t>Декапсуляция ключей</a:t>
            </a:r>
            <a:endParaRPr lang="ru-RU" sz="2400" b="1">
              <a:solidFill>
                <a:schemeClr val="tx1"/>
              </a:solidFill>
            </a:endParaRPr>
          </a:p>
          <a:p>
            <a:pPr>
              <a:defRPr/>
            </a:pP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Восстановление секретного </a:t>
            </a:r>
            <a:r>
              <a:rPr lang="en-US" sz="2400">
                <a:solidFill>
                  <a:schemeClr val="tx1"/>
                </a:solidFill>
              </a:rPr>
              <a:t>s(x) </a:t>
            </a:r>
            <a:r>
              <a:rPr lang="ru-RU" sz="2400">
                <a:solidFill>
                  <a:schemeClr val="tx1"/>
                </a:solidFill>
              </a:rPr>
              <a:t>для восстановления </a:t>
            </a:r>
            <a:r>
              <a:rPr lang="en-US" sz="2400">
                <a:solidFill>
                  <a:schemeClr val="tx1"/>
                </a:solidFill>
              </a:rPr>
              <a:t>w(x)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w(x) 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– многочлен для восстановления сообщения</a:t>
            </a:r>
            <a:endParaRPr lang="ru-RU" sz="2400" b="0" i="0" u="none" strike="noStrike" cap="none" spc="0">
              <a:solidFill>
                <a:schemeClr val="tx1"/>
              </a:solidFill>
              <a:latin typeface="Calibri"/>
              <a:ea typeface="Calibri"/>
              <a:cs typeface="Calibri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w(x) = Round(u(x) * s(x))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>
                <a:solidFill>
                  <a:schemeClr val="tx1"/>
                </a:solidFill>
              </a:rPr>
              <a:t>Коррекция ошибок</a:t>
            </a: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lang="ru-RU" sz="26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w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`</m:t>
                          </m:r>
                        </m:sup>
                      </m:sSubSup>
                      <m:r>
                        <m:rPr>
                          <m:sty m:val="i"/>
                        </m:rPr>
                        <a:rPr lang="ru-RU" sz="2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+ 1, если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1 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&lt; p - 1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- 1, </m:t>
                              </m:r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если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0 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&gt; 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4" name="Скругленный прямоугольник 6"/>
          <p:cNvSpPr/>
          <p:nvPr/>
        </p:nvSpPr>
        <p:spPr bwMode="auto">
          <a:xfrm>
            <a:off x="5014440" y="2312144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56" name="Объект 2" descr=""/>
          <p:cNvPicPr/>
          <p:nvPr/>
        </p:nvPicPr>
        <p:blipFill>
          <a:blip r:embed="rId3"/>
          <a:stretch/>
        </p:blipFill>
        <p:spPr bwMode="auto">
          <a:xfrm>
            <a:off x="477720" y="1628640"/>
            <a:ext cx="4451760" cy="446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57" name="TextBox 5"/>
          <p:cNvSpPr/>
          <p:nvPr/>
        </p:nvSpPr>
        <p:spPr bwMode="auto">
          <a:xfrm>
            <a:off x="5662440" y="2735144"/>
            <a:ext cx="21585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Совершенно секретно!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8" name="Прямая соединительная линия 8"/>
          <p:cNvCxnSpPr>
            <a:stCxn id="357" idx="0"/>
          </p:cNvCxnSpPr>
          <p:nvPr/>
        </p:nvCxnSpPr>
        <p:spPr bwMode="auto">
          <a:xfrm flipH="1" flipV="1">
            <a:off x="5158080" y="2383785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59" name="Прямая соединительная линия 10"/>
          <p:cNvCxnSpPr>
            <a:stCxn id="357" idx="0"/>
          </p:cNvCxnSpPr>
          <p:nvPr/>
        </p:nvCxnSpPr>
        <p:spPr bwMode="auto">
          <a:xfrm flipV="1">
            <a:off x="6741720" y="2387745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60" name="TextBox 17"/>
          <p:cNvSpPr/>
          <p:nvPr/>
        </p:nvSpPr>
        <p:spPr bwMode="auto">
          <a:xfrm>
            <a:off x="5031646" y="4446225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8285607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1998477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800" b="1">
                <a:solidFill>
                  <a:schemeClr val="tx1"/>
                </a:solidFill>
              </a:rPr>
              <a:t>Декапсуляция ключей</a:t>
            </a:r>
            <a:endParaRPr lang="ru-RU" sz="2400" b="1">
              <a:solidFill>
                <a:schemeClr val="tx1"/>
              </a:solidFill>
            </a:endParaRPr>
          </a:p>
          <a:p>
            <a:pPr>
              <a:defRPr/>
            </a:pPr>
            <a:endParaRPr lang="ru-RU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Декодирование сообщения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>
                <a:solidFill>
                  <a:schemeClr val="tx1"/>
                </a:solidFill>
              </a:rPr>
              <a:t>m` = (u(x) * w`(x)) mod p</a:t>
            </a: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sSubSup>
                        <m:sSubSupPr>
                          <m:alnScr m:val="off"/>
                          <m:ctrlPr>
                            <a:rPr lang="ru-RU" sz="2600" b="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SupPr>
                        <m:e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  <m:sup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`</m:t>
                          </m:r>
                        </m:sup>
                      </m:sSubSup>
                      <m:r>
                        <m:rPr>
                          <m:sty m:val="i"/>
                        </m:rPr>
                        <a:rPr lang="ru-RU" sz="2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1, если (m`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</m:t>
                              </m:r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≥ </m:t>
                              </m:r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0, иначе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lang="en-US" sz="2400">
              <a:solidFill>
                <a:schemeClr val="tx1"/>
              </a:solidFill>
            </a:endParaRPr>
          </a:p>
          <a:p>
            <a:pPr>
              <a:defRPr/>
            </a:pP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8538508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Ключевые этапы разработки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8208955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>
              <a:defRPr/>
            </a:pPr>
            <a:r>
              <a:rPr lang="ru-RU" sz="2400" b="1">
                <a:solidFill>
                  <a:schemeClr val="tx1"/>
                </a:solidFill>
              </a:rPr>
              <a:t>Кодирование сообщения</a:t>
            </a:r>
            <a:endParaRPr lang="ru-RU" sz="2400" b="0">
              <a:solidFill>
                <a:schemeClr val="tx1"/>
              </a:solidFill>
            </a:endParaRPr>
          </a:p>
          <a:p>
            <a:pPr>
              <a:defRPr/>
            </a:pPr>
            <a:endParaRPr sz="2400" b="0">
              <a:solidFill>
                <a:schemeClr val="tx1"/>
              </a:solidFill>
            </a:endParaRPr>
          </a:p>
          <a:p>
            <a:pPr>
              <a:defRPr/>
            </a:pPr>
            <a:r>
              <a:rPr lang="en-US" sz="2400" b="0">
                <a:solidFill>
                  <a:schemeClr val="tx1"/>
                </a:solidFill>
              </a:rPr>
              <a:t>m</a:t>
            </a:r>
            <a:r>
              <a:rPr lang="en-US" sz="2400" b="0" baseline="-25000">
                <a:solidFill>
                  <a:schemeClr val="tx1"/>
                </a:solidFill>
              </a:rPr>
              <a:t>enc</a:t>
            </a:r>
            <a:r>
              <a:rPr lang="en-US" sz="2400" b="0">
                <a:solidFill>
                  <a:schemeClr val="tx1"/>
                </a:solidFill>
              </a:rPr>
              <a:t>(x) </a:t>
            </a:r>
            <a:r>
              <a:rPr lang="ru-RU" sz="2400" b="0">
                <a:solidFill>
                  <a:schemeClr val="tx1"/>
                </a:solidFill>
              </a:rPr>
              <a:t>– кодированное сообщение</a:t>
            </a:r>
            <a:endParaRPr lang="ru-RU" sz="2400" b="0">
              <a:solidFill>
                <a:schemeClr val="tx1"/>
              </a:solidFill>
            </a:endParaRPr>
          </a:p>
          <a:p>
            <a:pPr>
              <a:defRPr/>
            </a:pPr>
            <mc:AlternateContent xmlns:mc="http://schemas.openxmlformats.org/markup-compatibility/2006" xmlns:m="http://schemas.openxmlformats.org/officeDocument/2006/math">
              <mc:Choice xmlns:a14="http://schemas.microsoft.com/office/drawing/2010/main" Requires="a14">
                <a14:m>
                  <m:oMathPara>
                    <m:oMathParaPr/>
                    <m:oMath>
                      <m:r>
                        <m:rPr>
                          <m:sty m:val="i"/>
                        </m:rPr>
                        <a:rPr lang="ru-RU" sz="2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(</m:t>
                      </m:r>
                      <m:sSub>
                        <m:sSubPr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enc</m:t>
                          </m:r>
                        </m:sub>
                      </m:sSub>
                      <m:sSub>
                        <m:sSubPr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)</m:t>
                          </m:r>
                        </m:e>
                        <m:sub>
                          <m:r>
                            <m:rPr>
                              <m:sty m:val="i"/>
                            </m:rPr>
                            <a:rPr lang="ru-RU" sz="260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  <m:t>i</m:t>
                          </m:r>
                        </m:sub>
                      </m:sSub>
                      <m:r>
                        <m:rPr>
                          <m:sty m:val="i"/>
                        </m:rPr>
                        <a:rPr lang="ru-RU" sz="260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Cambria Math"/>
                        </a:rPr>
                        <m:t> = </m:t>
                      </m:r>
                      <m:d>
                        <m:dPr>
                          <m:begChr m:val="{"/>
                          <m:endChr m:val=""/>
                          <m:ctrlPr>
                            <a:rPr lang="ru-RU" sz="2600" i="1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cs typeface="Cambria Math"/>
                            </a:rPr>
                          </m:ctrlPr>
                        </m:dPr>
                        <m:e>
                          <m:eqArr>
                            <m:eqArrPr>
                              <m:baseJc m:val="center"/>
                              <m:maxDist m:val="off"/>
                              <m:objDist m:val="off"/>
                              <m:rSp/>
                              <m:rSpRule/>
                              <m:ctrlPr>
                                <a:rPr lang="ru-RU" sz="2600" i="1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</m:ctrlPr>
                            </m:eqArrPr>
                            <m:e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0, если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p</m:t>
                                  </m:r>
                                </m:num>
                                <m:den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, если </m:t>
                              </m:r>
                              <m:sSub>
                                <m:sSubPr>
                                  <m:ctrlPr>
                                    <a:rPr lang="ru-RU" sz="260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m</m:t>
                                  </m:r>
                                </m:e>
                                <m:sub>
                                  <m:r>
                                    <m:rPr>
                                      <m:sty m:val="i"/>
                                    </m:rPr>
                                    <a:rPr lang="ru-RU" sz="260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ea typeface="Cambria Math"/>
                                      <a:cs typeface="Cambria Math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i"/>
                                </m:rPr>
                                <a:rPr lang="ru-RU" sz="260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  <a:cs typeface="Cambria Math"/>
                                </a:rPr>
                                <m:t> = 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</mc:Choice>
              <mc:Fallback/>
            </mc:AlternateContent>
            <a:endParaRPr lang="ru-RU" sz="2600" b="0">
              <a:solidFill>
                <a:schemeClr val="tx1"/>
              </a:solidFill>
            </a:endParaRPr>
          </a:p>
          <a:p>
            <a:pPr>
              <a:defRPr/>
            </a:pPr>
            <a:endParaRPr lang="ru-RU" sz="2400" b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" name="Скругленный прямоугольник 7"/>
          <p:cNvSpPr/>
          <p:nvPr/>
        </p:nvSpPr>
        <p:spPr bwMode="auto">
          <a:xfrm>
            <a:off x="8357400" y="370080"/>
            <a:ext cx="3166560" cy="3211200"/>
          </a:xfrm>
          <a:prstGeom prst="roundRect">
            <a:avLst>
              <a:gd name="adj" fmla="val 16667"/>
            </a:avLst>
          </a:prstGeom>
          <a:solidFill>
            <a:srgbClr val="6974D9">
              <a:alpha val="87000"/>
            </a:srgbClr>
          </a:solidFill>
          <a:ln>
            <a:noFill/>
          </a:ln>
          <a:effectLst>
            <a:outerShdw blurRad="190440" dist="228593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7" name="PlaceHolder 1"/>
          <p:cNvSpPr>
            <a:spLocks noGrp="1"/>
          </p:cNvSpPr>
          <p:nvPr>
            <p:ph type="title"/>
          </p:nvPr>
        </p:nvSpPr>
        <p:spPr bwMode="auto">
          <a:xfrm>
            <a:off x="1702080" y="548640"/>
            <a:ext cx="4966920" cy="187056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6000" b="0" u="none" strike="noStrike" cap="all" spc="201">
                <a:solidFill>
                  <a:schemeClr val="accent1"/>
                </a:solidFill>
                <a:latin typeface="Calibri"/>
              </a:rPr>
              <a:t>Спасибо за внимание!</a:t>
            </a:r>
            <a:endParaRPr lang="en-US" sz="60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 bwMode="auto">
          <a:xfrm>
            <a:off x="1702080" y="4343400"/>
            <a:ext cx="6818039" cy="21528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Постквантовая криптография</a:t>
            </a: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 — это не будущее, а необходимость уже сегодня. Начните подготовку сейчас, чтобы </a:t>
            </a:r>
            <a:r>
              <a:rPr lang="ru-RU" sz="2200" b="0" i="1" u="none" strike="sngStrike">
                <a:solidFill>
                  <a:schemeClr val="lt1"/>
                </a:solidFill>
                <a:latin typeface="Comic Sans MS"/>
              </a:rPr>
              <a:t>(перевести деньги на безопасный счёт)</a:t>
            </a:r>
            <a:r>
              <a:rPr lang="ru-RU" sz="2200" b="0" i="1" u="none" strike="noStrike">
                <a:solidFill>
                  <a:schemeClr val="lt1"/>
                </a:solidFill>
                <a:latin typeface="Comic Sans MS"/>
              </a:rPr>
              <a:t> оставаться защищёнными завтра.</a:t>
            </a:r>
            <a:endParaRPr lang="en-US" sz="2200" b="0" u="none" strike="noStrike">
              <a:solidFill>
                <a:srgbClr val="FFFFFF"/>
              </a:solidFill>
              <a:latin typeface="Arial"/>
            </a:endParaRPr>
          </a:p>
          <a:p>
            <a:pPr indent="0" defTabSz="1218960">
              <a:lnSpc>
                <a:spcPct val="90000"/>
              </a:lnSpc>
              <a:spcBef>
                <a:spcPts val="1599"/>
              </a:spcBef>
              <a:buNone/>
              <a:tabLst>
                <a:tab pos="0" algn="l"/>
              </a:tabLst>
              <a:defRPr/>
            </a:pPr>
            <a:r>
              <a:rPr lang="ru-RU" sz="3600" b="0" i="1" u="none" strike="noStrike">
                <a:solidFill>
                  <a:schemeClr val="lt1"/>
                </a:solidFill>
                <a:latin typeface="Alexandra Zeferino Two"/>
              </a:rPr>
              <a:t>	</a:t>
            </a:r>
            <a:r>
              <a:rPr lang="ru-RU" sz="3600" b="0" i="1" u="none" strike="noStrike">
                <a:solidFill>
                  <a:schemeClr val="lt1"/>
                </a:solidFill>
                <a:latin typeface="Alexandra Zeferino Two"/>
              </a:rPr>
              <a:t>         </a:t>
            </a:r>
            <a:r>
              <a:rPr lang="en-US" sz="3600" b="0" i="1" u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</a:rPr>
              <a:t>@</a:t>
            </a:r>
            <a:r>
              <a:rPr lang="ru-RU" sz="3600" b="0" i="1" u="none" strike="noStrike">
                <a:solidFill>
                  <a:schemeClr val="lt1"/>
                </a:solidFill>
                <a:latin typeface="Comic Sans MS"/>
                <a:ea typeface="Comic Sans MS"/>
                <a:cs typeface="Comic Sans MS"/>
              </a:rPr>
              <a:t>Брылёв  Альберт</a:t>
            </a:r>
            <a:endParaRPr sz="3600" b="0" u="none" strike="noStrike">
              <a:solidFill>
                <a:srgbClr val="FFFFFF"/>
              </a:solidFill>
              <a:latin typeface="Comic Sans MS"/>
              <a:cs typeface="Comic Sans MS"/>
            </a:endParaRPr>
          </a:p>
        </p:txBody>
      </p:sp>
      <p:pic>
        <p:nvPicPr>
          <p:cNvPr id="450" name="" descr=""/>
          <p:cNvPicPr/>
          <p:nvPr/>
        </p:nvPicPr>
        <p:blipFill>
          <a:blip r:embed="rId3"/>
          <a:stretch/>
        </p:blipFill>
        <p:spPr bwMode="auto">
          <a:xfrm>
            <a:off x="8706240" y="4219999"/>
            <a:ext cx="2817720" cy="257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17768" name=""/>
          <p:cNvSpPr txBox="1"/>
          <p:nvPr/>
        </p:nvSpPr>
        <p:spPr bwMode="auto">
          <a:xfrm flipH="0" flipV="0">
            <a:off x="7831650" y="3692978"/>
            <a:ext cx="4188898" cy="427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github.com/Terexi110/Oxygraphis</a:t>
            </a:r>
            <a:endParaRPr sz="2200">
              <a:solidFill>
                <a:schemeClr val="tx1"/>
              </a:solidFill>
            </a:endParaRPr>
          </a:p>
        </p:txBody>
      </p:sp>
      <p:pic>
        <p:nvPicPr>
          <p:cNvPr id="8434703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442912" y="492492"/>
            <a:ext cx="2966374" cy="29663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62" name="Рисунок 5" descr=""/>
          <p:cNvPicPr/>
          <p:nvPr/>
        </p:nvPicPr>
        <p:blipFill>
          <a:blip r:embed="rId3"/>
          <a:stretch/>
        </p:blipFill>
        <p:spPr bwMode="auto">
          <a:xfrm>
            <a:off x="537840" y="1514160"/>
            <a:ext cx="4291200" cy="42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3" name="Скругленный прямоугольник 10"/>
          <p:cNvSpPr/>
          <p:nvPr/>
        </p:nvSpPr>
        <p:spPr bwMode="auto">
          <a:xfrm>
            <a:off x="5158440" y="2349000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4" name="TextBox 11"/>
          <p:cNvSpPr/>
          <p:nvPr/>
        </p:nvSpPr>
        <p:spPr bwMode="auto">
          <a:xfrm>
            <a:off x="5806440" y="2772000"/>
            <a:ext cx="215856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Совершенно секретно!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65" name="Прямая соединительная линия 12"/>
          <p:cNvCxnSpPr>
            <a:stCxn id="364" idx="0"/>
          </p:cNvCxnSpPr>
          <p:nvPr/>
        </p:nvCxnSpPr>
        <p:spPr bwMode="auto">
          <a:xfrm flipH="1" flipV="1">
            <a:off x="5302080" y="2420640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66" name="Прямая соединительная линия 13"/>
          <p:cNvCxnSpPr>
            <a:stCxn id="364" idx="0"/>
          </p:cNvCxnSpPr>
          <p:nvPr/>
        </p:nvCxnSpPr>
        <p:spPr bwMode="auto">
          <a:xfrm flipV="1">
            <a:off x="6885720" y="2424600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67" name="TextBox 14"/>
          <p:cNvSpPr/>
          <p:nvPr/>
        </p:nvSpPr>
        <p:spPr bwMode="auto">
          <a:xfrm>
            <a:off x="6015960" y="4483080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8" name="Овальная выноска 15"/>
          <p:cNvSpPr/>
          <p:nvPr/>
        </p:nvSpPr>
        <p:spPr bwMode="auto">
          <a:xfrm>
            <a:off x="4564800" y="444600"/>
            <a:ext cx="3544200" cy="1222200"/>
          </a:xfrm>
          <a:prstGeom prst="wedgeEllipseCallout">
            <a:avLst>
              <a:gd name="adj1" fmla="val -63258"/>
              <a:gd name="adj2" fmla="val 82193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dk1"/>
                </a:solidFill>
                <a:latin typeface="Calibri"/>
              </a:rPr>
              <a:t>Я всё взломаю!</a:t>
            </a:r>
            <a:endParaRPr lang="en-US" sz="28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0" name="TextBox 7"/>
          <p:cNvSpPr/>
          <p:nvPr/>
        </p:nvSpPr>
        <p:spPr bwMode="auto">
          <a:xfrm>
            <a:off x="1255680" y="1845000"/>
            <a:ext cx="2428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Спустя 10 лет…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71" name="Рисунок 8" descr=""/>
          <p:cNvPicPr/>
          <p:nvPr/>
        </p:nvPicPr>
        <p:blipFill>
          <a:blip r:embed="rId3"/>
          <a:stretch/>
        </p:blipFill>
        <p:spPr bwMode="auto">
          <a:xfrm>
            <a:off x="693720" y="2277000"/>
            <a:ext cx="4291200" cy="4291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2" name="Скругленный прямоугольник 9"/>
          <p:cNvSpPr/>
          <p:nvPr/>
        </p:nvSpPr>
        <p:spPr bwMode="auto">
          <a:xfrm>
            <a:off x="5086440" y="2493000"/>
            <a:ext cx="3454560" cy="1798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FDFF6"/>
              </a:gs>
              <a:gs pos="40000">
                <a:srgbClr val="8D8DF7"/>
              </a:gs>
              <a:gs pos="100000">
                <a:srgbClr val="6262C8"/>
              </a:gs>
            </a:gsLst>
            <a:lin ang="5040000" scaled="1"/>
          </a:gradFill>
          <a:ln>
            <a:solidFill>
              <a:srgbClr val="6868C4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endParaRPr lang="ru-RU" sz="2800" b="0" u="none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3" name="TextBox 10"/>
          <p:cNvSpPr/>
          <p:nvPr/>
        </p:nvSpPr>
        <p:spPr bwMode="auto">
          <a:xfrm>
            <a:off x="5086440" y="2916000"/>
            <a:ext cx="345456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Рецепт фондю: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2 кг сыра, 1 чесночный зубчик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74" name="Прямая соединительная линия 11"/>
          <p:cNvCxnSpPr>
            <a:stCxn id="373" idx="0"/>
          </p:cNvCxnSpPr>
          <p:nvPr/>
        </p:nvCxnSpPr>
        <p:spPr bwMode="auto">
          <a:xfrm flipH="1" flipV="1">
            <a:off x="5230080" y="2564640"/>
            <a:ext cx="1584000" cy="35172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cxnSp>
        <p:nvCxnSpPr>
          <p:cNvPr id="375" name="Прямая соединительная линия 12"/>
          <p:cNvCxnSpPr>
            <a:stCxn id="373" idx="0"/>
          </p:cNvCxnSpPr>
          <p:nvPr/>
        </p:nvCxnSpPr>
        <p:spPr bwMode="auto">
          <a:xfrm flipV="1">
            <a:off x="6813720" y="2568600"/>
            <a:ext cx="1522800" cy="347760"/>
          </a:xfrm>
          <a:prstGeom prst="straightConnector1">
            <a:avLst/>
          </a:prstGeom>
          <a:ln w="25400">
            <a:solidFill>
              <a:srgbClr val="009999"/>
            </a:solidFill>
            <a:round/>
          </a:ln>
        </p:spPr>
      </p:cxnSp>
      <p:sp>
        <p:nvSpPr>
          <p:cNvPr id="376" name="TextBox 13"/>
          <p:cNvSpPr/>
          <p:nvPr/>
        </p:nvSpPr>
        <p:spPr bwMode="auto">
          <a:xfrm>
            <a:off x="5943960" y="4627080"/>
            <a:ext cx="3437353" cy="517079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RSA/DSA/ECDSA + AES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7" name="Овальная выноска 20"/>
          <p:cNvSpPr/>
          <p:nvPr/>
        </p:nvSpPr>
        <p:spPr bwMode="auto">
          <a:xfrm>
            <a:off x="4222080" y="548640"/>
            <a:ext cx="3342960" cy="1510200"/>
          </a:xfrm>
          <a:prstGeom prst="wedgeEllipseCallout">
            <a:avLst>
              <a:gd name="adj1" fmla="val -58113"/>
              <a:gd name="adj2" fmla="val 70196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dk1"/>
                </a:solidFill>
                <a:latin typeface="Calibri"/>
              </a:rPr>
              <a:t>Столько лет… и ради чего?</a:t>
            </a:r>
            <a:endParaRPr lang="en-US" sz="2800" b="0" u="none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TextBox 21"/>
          <p:cNvSpPr/>
          <p:nvPr/>
        </p:nvSpPr>
        <p:spPr bwMode="auto">
          <a:xfrm>
            <a:off x="6094440" y="6165360"/>
            <a:ext cx="60926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PS: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ресторан обанкротился в 2025г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Актуальность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/>
          </p:nvPr>
        </p:nvSpPr>
        <p:spPr bwMode="auto">
          <a:xfrm>
            <a:off x="1218960" y="1706759"/>
            <a:ext cx="6242039" cy="446364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304920" indent="-304920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Arial"/>
              <a:buChar char="•"/>
              <a:defRPr/>
            </a:pP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RSA-2048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или </a:t>
            </a:r>
            <a:r>
              <a:rPr lang="ru-RU" sz="2800" b="1" u="none" strike="noStrike">
                <a:solidFill>
                  <a:schemeClr val="lt1"/>
                </a:solidFill>
                <a:latin typeface="Calibri"/>
              </a:rPr>
              <a:t>ГОСТ Р 34.10-2012</a:t>
            </a: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ломается квантовым компьютером с 4000 кубитов за </a:t>
            </a:r>
            <a:r>
              <a:rPr lang="en-US" sz="2800" b="0" u="none" strike="noStrike">
                <a:solidFill>
                  <a:schemeClr val="lt1"/>
                </a:solidFill>
                <a:latin typeface="Calibri"/>
              </a:rPr>
              <a:t>~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1 секунду.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304920" indent="-304920" defTabSz="1218960">
              <a:lnSpc>
                <a:spcPct val="90000"/>
              </a:lnSpc>
              <a:spcBef>
                <a:spcPts val="1190"/>
              </a:spcBef>
              <a:spcAft>
                <a:spcPts val="992"/>
              </a:spcAft>
              <a:buClr>
                <a:srgbClr val="009999"/>
              </a:buClr>
              <a:buFont typeface="Arial"/>
              <a:buChar char="•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Алгоритмическая сложность взлома </a:t>
            </a:r>
            <a:r>
              <a:rPr lang="en-US" sz="2800" b="1" u="none" strike="noStrike">
                <a:solidFill>
                  <a:schemeClr val="lt1"/>
                </a:solidFill>
                <a:latin typeface="Calibri"/>
              </a:rPr>
              <a:t>AES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 или </a:t>
            </a:r>
            <a:r>
              <a:rPr lang="ru-RU" sz="2800" b="1" u="none" strike="noStrike">
                <a:solidFill>
                  <a:schemeClr val="lt1"/>
                </a:solidFill>
                <a:latin typeface="Calibri"/>
              </a:rPr>
              <a:t>«Кузнечика»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вместо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 до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N/2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 --- O(2</a:t>
            </a:r>
            <a:r>
              <a:rPr lang="ru-RU" sz="2800" b="0" u="none" strike="noStrike" baseline="30000">
                <a:solidFill>
                  <a:schemeClr val="lt1"/>
                </a:solidFill>
                <a:latin typeface="Calibri"/>
              </a:rPr>
              <a:t>N/3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).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1" name="Объект 2" descr=""/>
          <p:cNvPicPr/>
          <p:nvPr/>
        </p:nvPicPr>
        <p:blipFill>
          <a:blip r:embed="rId3"/>
          <a:stretch/>
        </p:blipFill>
        <p:spPr bwMode="auto">
          <a:xfrm>
            <a:off x="7462440" y="1918080"/>
            <a:ext cx="4451760" cy="446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2" name="Овальная выноска 1"/>
          <p:cNvSpPr/>
          <p:nvPr/>
        </p:nvSpPr>
        <p:spPr bwMode="auto">
          <a:xfrm>
            <a:off x="3214080" y="4948200"/>
            <a:ext cx="4822560" cy="1222200"/>
          </a:xfrm>
          <a:prstGeom prst="wedgeEllipseCallout">
            <a:avLst>
              <a:gd name="adj1" fmla="val 49466"/>
              <a:gd name="adj2" fmla="val -88932"/>
            </a:avLst>
          </a:prstGeom>
          <a:solidFill>
            <a:schemeClr val="tx1"/>
          </a:solidFill>
          <a:ln>
            <a:solidFill>
              <a:srgbClr val="00717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p>
            <a:pPr algn="ctr" defTabSz="1218960">
              <a:lnSpc>
                <a:spcPct val="100000"/>
              </a:lnSpc>
              <a:defRPr/>
            </a:pPr>
            <a:r>
              <a:rPr lang="ru-RU" sz="2000" b="0" u="none" strike="noStrike">
                <a:solidFill>
                  <a:schemeClr val="dk1"/>
                </a:solidFill>
                <a:latin typeface="Calibri"/>
              </a:rPr>
              <a:t>Следует использовать </a:t>
            </a:r>
            <a:r>
              <a:rPr lang="ru-RU" sz="2000" b="1" u="none" strike="noStrike">
                <a:solidFill>
                  <a:schemeClr val="dk1"/>
                </a:solidFill>
                <a:latin typeface="Calibri"/>
              </a:rPr>
              <a:t>постквантовую криптографию</a:t>
            </a:r>
            <a:endParaRPr lang="en-US" sz="2000" b="0" u="none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Технологический прогресс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 bwMode="auto">
          <a:xfrm>
            <a:off x="1414080" y="1878840"/>
            <a:ext cx="4645800" cy="55872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2800" b="0" u="none" strike="noStrike" cap="all" spc="201">
                <a:solidFill>
                  <a:schemeClr val="accent1"/>
                </a:solidFill>
                <a:latin typeface="Calibri"/>
              </a:rPr>
              <a:t>IBM 1000 </a:t>
            </a: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кубит. 2023г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/>
          </p:nvPr>
        </p:nvSpPr>
        <p:spPr bwMode="auto">
          <a:xfrm flipH="0" flipV="0">
            <a:off x="6486749" y="1917360"/>
            <a:ext cx="5392260" cy="481680"/>
          </a:xfrm>
          <a:prstGeom prst="rect">
            <a:avLst/>
          </a:prstGeom>
          <a:noFill/>
          <a:ln w="0">
            <a:noFill/>
          </a:ln>
        </p:spPr>
        <p:txBody>
          <a:bodyPr vertOverflow="overflow" horzOverflow="overflow" vert="horz" wrap="square" lIns="122040" tIns="60840" rIns="122040" bIns="60840" numCol="1" spcCol="0" rtlCol="0" fromWordArt="0" anchor="b" anchorCtr="0" forceAA="0" upright="0" compatLnSpc="0">
            <a:norm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en-US" sz="2800" b="0" u="none" strike="noStrike" cap="all" spc="201">
                <a:solidFill>
                  <a:schemeClr val="accent1"/>
                </a:solidFill>
                <a:latin typeface="Calibri"/>
              </a:rPr>
              <a:t>Google willow 105 </a:t>
            </a:r>
            <a:r>
              <a:rPr lang="ru-RU" sz="2800" b="0" u="none" strike="noStrike" cap="all" spc="201">
                <a:solidFill>
                  <a:schemeClr val="accent1"/>
                </a:solidFill>
                <a:latin typeface="Calibri"/>
              </a:rPr>
              <a:t>кубит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86" name="Picture 2" descr="Picture background"/>
          <p:cNvPicPr/>
          <p:nvPr/>
        </p:nvPicPr>
        <p:blipFill>
          <a:blip r:embed="rId3"/>
          <a:stretch/>
        </p:blipFill>
        <p:spPr bwMode="auto">
          <a:xfrm>
            <a:off x="1455480" y="2717640"/>
            <a:ext cx="4604040" cy="34527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7" name="Объект 12" descr=""/>
          <p:cNvPicPr/>
          <p:nvPr/>
        </p:nvPicPr>
        <p:blipFill>
          <a:blip r:embed="rId4"/>
          <a:stretch/>
        </p:blipFill>
        <p:spPr bwMode="auto">
          <a:xfrm>
            <a:off x="7174440" y="2717640"/>
            <a:ext cx="4016880" cy="34527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2777450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Технологический прогресс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9413604" name="PlaceHolder 2"/>
          <p:cNvSpPr>
            <a:spLocks noGrp="1"/>
          </p:cNvSpPr>
          <p:nvPr>
            <p:ph/>
          </p:nvPr>
        </p:nvSpPr>
        <p:spPr bwMode="auto">
          <a:xfrm flipH="0" flipV="0">
            <a:off x="1267215" y="1615632"/>
            <a:ext cx="8690860" cy="578733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algn="ctr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2800" b="0" u="none" strike="noStrike" cap="all" spc="200">
                <a:solidFill>
                  <a:schemeClr val="accent1"/>
                </a:solidFill>
                <a:latin typeface="Calibri"/>
              </a:rPr>
              <a:t>50-кубитный квантовый компьютер мфти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0122332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172634" y="2194367"/>
            <a:ext cx="6451289" cy="42947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-RU" sz="3600" b="0" u="none" strike="noStrike">
                <a:solidFill>
                  <a:schemeClr val="lt1"/>
                </a:solidFill>
                <a:latin typeface="Calibri"/>
              </a:rPr>
              <a:t>Цели и задачи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 bwMode="auto">
          <a:xfrm>
            <a:off x="1218960" y="1701720"/>
            <a:ext cx="10358640" cy="44604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t">
            <a:noAutofit/>
          </a:bodyPr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Изучение </a:t>
            </a: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математических основ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Анализ существующих </a:t>
            </a:r>
            <a:r>
              <a:rPr lang="ru-RU" sz="2800" b="0" i="0" u="none" strike="noStrike" cap="none" spc="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протоколов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Исследование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алгоритмов атак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Изучение KEM на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решётках и LWE/LWR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Разработка механизма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инкапсуляции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marL="514439" indent="-514439" defTabSz="1218960">
              <a:lnSpc>
                <a:spcPct val="90000"/>
              </a:lnSpc>
              <a:spcBef>
                <a:spcPts val="1599"/>
              </a:spcBef>
              <a:buClr>
                <a:srgbClr val="009999"/>
              </a:buClr>
              <a:buFont typeface="Calibri"/>
              <a:buAutoNum type="arabicPeriod"/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Практическая </a:t>
            </a: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реализация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 bwMode="auto">
          <a:xfrm>
            <a:off x="1218960" y="274680"/>
            <a:ext cx="10358640" cy="1222200"/>
          </a:xfrm>
          <a:prstGeom prst="rect">
            <a:avLst/>
          </a:prstGeom>
          <a:noFill/>
          <a:ln w="0">
            <a:noFill/>
          </a:ln>
        </p:spPr>
        <p:txBody>
          <a:bodyPr lIns="122040" tIns="60840" rIns="122040" bIns="60840" anchor="b">
            <a:noAutofit/>
          </a:bodyPr>
          <a:p>
            <a:pPr indent="0" defTabSz="1218960">
              <a:lnSpc>
                <a:spcPct val="90000"/>
              </a:lnSpc>
              <a:buNone/>
              <a:tabLst>
                <a:tab pos="0" algn="l"/>
              </a:tabLst>
              <a:defRPr/>
            </a:pPr>
            <a:r>
              <a:rPr lang="ru" sz="3600" b="0" u="none" strike="noStrike">
                <a:solidFill>
                  <a:schemeClr val="lt1"/>
                </a:solidFill>
                <a:latin typeface="Calibri"/>
              </a:rPr>
              <a:t>Консультация с </a:t>
            </a:r>
            <a:r>
              <a:rPr lang="en-US" sz="3600" b="0" u="none" strike="noStrike">
                <a:solidFill>
                  <a:schemeClr val="lt1"/>
                </a:solidFill>
                <a:latin typeface="Calibri"/>
              </a:rPr>
              <a:t>QApp</a:t>
            </a:r>
            <a:endParaRPr lang="en-US" sz="36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1" name="Picture 4" descr="Picture background"/>
          <p:cNvPicPr/>
          <p:nvPr/>
        </p:nvPicPr>
        <p:blipFill>
          <a:blip r:embed="rId3"/>
          <a:stretch/>
        </p:blipFill>
        <p:spPr bwMode="auto">
          <a:xfrm>
            <a:off x="7246440" y="2421000"/>
            <a:ext cx="3670560" cy="367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2" name="TextBox 4"/>
          <p:cNvSpPr/>
          <p:nvPr/>
        </p:nvSpPr>
        <p:spPr bwMode="auto">
          <a:xfrm>
            <a:off x="7207200" y="1354680"/>
            <a:ext cx="37490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Антон Гугля</a:t>
            </a:r>
            <a:br>
              <a:rPr sz="2800"/>
            </a:b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Генеральный директор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93" name="Рисунок 5" descr=""/>
          <p:cNvPicPr/>
          <p:nvPr/>
        </p:nvPicPr>
        <p:blipFill>
          <a:blip r:embed="rId4"/>
          <a:stretch/>
        </p:blipFill>
        <p:spPr bwMode="auto">
          <a:xfrm>
            <a:off x="981720" y="2347731"/>
            <a:ext cx="5878080" cy="257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4" name="TextBox 1"/>
          <p:cNvSpPr/>
          <p:nvPr/>
        </p:nvSpPr>
        <p:spPr bwMode="auto">
          <a:xfrm>
            <a:off x="7207200" y="1354680"/>
            <a:ext cx="374904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Антон Гугля</a:t>
            </a:r>
            <a:br>
              <a:rPr sz="2800"/>
            </a:br>
            <a:r>
              <a:rPr lang="ru-RU" sz="2800" b="0" u="none" strike="noStrike">
                <a:solidFill>
                  <a:schemeClr val="lt1"/>
                </a:solidFill>
                <a:latin typeface="Calibri"/>
              </a:rPr>
              <a:t>Генеральный директор 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TextBox 2"/>
          <p:cNvSpPr/>
          <p:nvPr/>
        </p:nvSpPr>
        <p:spPr bwMode="auto">
          <a:xfrm>
            <a:off x="1200960" y="5148000"/>
            <a:ext cx="4263120" cy="94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 anchor="t">
            <a:spAutoFit/>
          </a:bodyPr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rgbClr val="FFFFFF"/>
                </a:solidFill>
                <a:latin typeface="Calibri"/>
              </a:rPr>
              <a:t>Открытая проблема: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  <a:p>
            <a:pPr defTabSz="1218960">
              <a:lnSpc>
                <a:spcPct val="100000"/>
              </a:lnSpc>
              <a:defRPr/>
            </a:pPr>
            <a:r>
              <a:rPr lang="ru-RU" sz="2800" b="0" u="none" strike="noStrike">
                <a:solidFill>
                  <a:srgbClr val="FFFFFF"/>
                </a:solidFill>
                <a:latin typeface="Calibri"/>
              </a:rPr>
              <a:t>протокол обмена ключами</a:t>
            </a:r>
            <a:endParaRPr lang="en-US" sz="2800" b="0" u="none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00" advClick="1">
        <p:fade thruBlk="0"/>
      </p:transition>
    </mc:Choice>
    <mc:Fallback>
      <p:transition spd="med" advClick="1">
        <p:fade thruBlk="0"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10.xml.rels><?xml version="1.0" encoding="UTF-8" standalone="yes"?><Relationships xmlns="http://schemas.openxmlformats.org/package/2006/relationships"></Relationships>
</file>

<file path=ppt/theme/_rels/theme11.xml.rels><?xml version="1.0" encoding="UTF-8" standalone="yes"?><Relationships xmlns="http://schemas.openxmlformats.org/package/2006/relationships"></Relationships>
</file>

<file path=ppt/theme/_rels/theme12.xml.rels><?xml version="1.0" encoding="UTF-8" standalone="yes"?><Relationships xmlns="http://schemas.openxmlformats.org/package/2006/relationships"></Relationships>
</file>

<file path=ppt/theme/_rels/theme13.xml.rels><?xml version="1.0" encoding="UTF-8" standalone="yes"?><Relationships xmlns="http://schemas.openxmlformats.org/package/2006/relationships"></Relationships>
</file>

<file path=ppt/theme/_rels/theme14.xml.rels><?xml version="1.0" encoding="UTF-8" standalone="yes"?><Relationships xmlns="http://schemas.openxmlformats.org/package/2006/relationships"></Relationships>
</file>

<file path=ppt/theme/_rels/theme15.xml.rels><?xml version="1.0" encoding="UTF-8" standalone="yes"?><Relationships xmlns="http://schemas.openxmlformats.org/package/2006/relationships"></Relationships>
</file>

<file path=ppt/theme/_rels/theme16.xml.rels><?xml version="1.0" encoding="UTF-8" standalone="yes"?><Relationships xmlns="http://schemas.openxmlformats.org/package/2006/relationships"></Relationships>
</file>

<file path=ppt/theme/_rels/theme17.xml.rels><?xml version="1.0" encoding="UTF-8" standalone="yes"?><Relationships xmlns="http://schemas.openxmlformats.org/package/2006/relationships"></Relationships>
</file>

<file path=ppt/theme/_rels/theme18.xml.rels><?xml version="1.0" encoding="UTF-8" standalone="yes"?><Relationships xmlns="http://schemas.openxmlformats.org/package/2006/relationships"></Relationships>
</file>

<file path=ppt/theme/_rels/theme19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20.xml.rels><?xml version="1.0" encoding="UTF-8" standalone="yes"?><Relationships xmlns="http://schemas.openxmlformats.org/package/2006/relationships"></Relationships>
</file>

<file path=ppt/theme/_rels/theme21.xml.rels><?xml version="1.0" encoding="UTF-8" standalone="yes"?><Relationships xmlns="http://schemas.openxmlformats.org/package/2006/relationships"></Relationships>
</file>

<file path=ppt/theme/_rels/theme22.xml.rels><?xml version="1.0" encoding="UTF-8" standalone="yes"?><Relationships xmlns="http://schemas.openxmlformats.org/package/2006/relationships"></Relationships>
</file>

<file path=ppt/theme/_rels/theme23.xml.rels><?xml version="1.0" encoding="UTF-8" standalone="yes"?><Relationships xmlns="http://schemas.openxmlformats.org/package/2006/relationships"></Relationships>
</file>

<file path=ppt/theme/_rels/theme24.xml.rels><?xml version="1.0" encoding="UTF-8" standalone="yes"?><Relationships xmlns="http://schemas.openxmlformats.org/package/2006/relationships"></Relationships>
</file>

<file path=ppt/theme/_rels/theme25.xml.rels><?xml version="1.0" encoding="UTF-8" standalone="yes"?><Relationships xmlns="http://schemas.openxmlformats.org/package/2006/relationships"></Relationships>
</file>

<file path=ppt/theme/_rels/theme26.xml.rels><?xml version="1.0" encoding="UTF-8" standalone="yes"?><Relationships xmlns="http://schemas.openxmlformats.org/package/2006/relationships"></Relationships>
</file>

<file path=ppt/theme/_rels/theme27.xml.rels><?xml version="1.0" encoding="UTF-8" standalone="yes"?><Relationships xmlns="http://schemas.openxmlformats.org/package/2006/relationships"></Relationships>
</file>

<file path=ppt/theme/_rels/theme28.xml.rels><?xml version="1.0" encoding="UTF-8" standalone="yes"?><Relationships xmlns="http://schemas.openxmlformats.org/package/2006/relationships"></Relationships>
</file>

<file path=ppt/theme/_rels/theme29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_rels/theme30.xml.rels><?xml version="1.0" encoding="UTF-8" standalone="yes"?><Relationships xmlns="http://schemas.openxmlformats.org/package/2006/relationships"></Relationships>
</file>

<file path=ppt/theme/_rels/theme31.xml.rels><?xml version="1.0" encoding="UTF-8" standalone="yes"?><Relationships xmlns="http://schemas.openxmlformats.org/package/2006/relationships"></Relationships>
</file>

<file path=ppt/theme/_rels/theme32.xml.rels><?xml version="1.0" encoding="UTF-8" standalone="yes"?><Relationships xmlns="http://schemas.openxmlformats.org/package/2006/relationships"></Relationships>
</file>

<file path=ppt/theme/_rels/theme33.xml.rels><?xml version="1.0" encoding="UTF-8" standalone="yes"?><Relationships xmlns="http://schemas.openxmlformats.org/package/2006/relationships"></Relationships>
</file>

<file path=ppt/theme/_rels/theme34.xml.rels><?xml version="1.0" encoding="UTF-8" standalone="yes"?><Relationships xmlns="http://schemas.openxmlformats.org/package/2006/relationships"></Relationships>
</file>

<file path=ppt/theme/_rels/theme35.xml.rels><?xml version="1.0" encoding="UTF-8" standalone="yes"?><Relationships xmlns="http://schemas.openxmlformats.org/package/2006/relationships"></Relationships>
</file>

<file path=ppt/theme/_rels/theme36.xml.rels><?xml version="1.0" encoding="UTF-8" standalone="yes"?><Relationships xmlns="http://schemas.openxmlformats.org/package/2006/relationships"></Relationships>
</file>

<file path=ppt/theme/_rels/theme4.xml.rels><?xml version="1.0" encoding="UTF-8" standalone="yes"?><Relationships xmlns="http://schemas.openxmlformats.org/package/2006/relationships"></Relationships>
</file>

<file path=ppt/theme/_rels/theme5.xml.rels><?xml version="1.0" encoding="UTF-8" standalone="yes"?><Relationships xmlns="http://schemas.openxmlformats.org/package/2006/relationships"></Relationships>
</file>

<file path=ppt/theme/_rels/theme6.xml.rels><?xml version="1.0" encoding="UTF-8" standalone="yes"?><Relationships xmlns="http://schemas.openxmlformats.org/package/2006/relationships"></Relationships>
</file>

<file path=ppt/theme/_rels/theme7.xml.rels><?xml version="1.0" encoding="UTF-8" standalone="yes"?><Relationships xmlns="http://schemas.openxmlformats.org/package/2006/relationships"></Relationships>
</file>

<file path=ppt/theme/_rels/theme8.xml.rels><?xml version="1.0" encoding="UTF-8" standalone="yes"?><Relationships xmlns="http://schemas.openxmlformats.org/package/2006/relationships"></Relationships>
</file>

<file path=ppt/theme/_rels/theme9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1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2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0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1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2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3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36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"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ppt/theme/theme4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5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6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7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8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ppt/theme/theme9.xml><?xml version="1.0" encoding="utf-8"?>
<a:theme xmlns:a="http://schemas.openxmlformats.org/drawingml/2006/main" xmlns:r="http://schemas.openxmlformats.org/officeDocument/2006/relationships" xmlns:p="http://schemas.openxmlformats.org/presentationml/2006/main" name="Технический стиль 16 х 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">
      <a:fillStyleLst>
        <a:solidFill>
          <a:schemeClr val="phClr"/>
        </a:solidFill>
        <a:gradFill>
          <a:gsLst>
            <a:gs pos="0">
              <a:schemeClr val="phClr">
                <a:tint val="20000"/>
                <a:lumMod val="98000"/>
              </a:schemeClr>
            </a:gs>
            <a:gs pos="40000">
              <a:schemeClr val="phClr">
                <a:tint val="30000"/>
                <a:lumMod val="84000"/>
              </a:schemeClr>
            </a:gs>
            <a:gs pos="100000">
              <a:schemeClr val="phClr">
                <a:tint val="100000"/>
              </a:schemeClr>
            </a:gs>
          </a:gsLst>
          <a:lin ang="5040000" scaled="1"/>
        </a:gradFill>
        <a:gradFill>
          <a:gsLst>
            <a:gs pos="0">
              <a:schemeClr val="phClr">
                <a:shade val="15000"/>
              </a:schemeClr>
            </a:gs>
            <a:gs pos="50000">
              <a:schemeClr val="phClr">
                <a:shade val="45000"/>
              </a:schemeClr>
            </a:gs>
            <a:gs pos="70000">
              <a:schemeClr val="phClr">
                <a:tint val="99000"/>
                <a:shade val="65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lin ang="16200000" scaled="0"/>
        </a:gradFill>
      </a:fillStyleLst>
      <a:lnStyleLst>
        <a:ln w="9525" cap="flat" cmpd="sng" algn="ctr">
          <a:miter lim="800000"/>
        </a:ln>
        <a:ln w="25400" cap="flat" cmpd="sng" algn="ctr">
          <a:miter lim="800000"/>
        </a:ln>
        <a:ln w="38100" cap="flat" cmpd="sng" algn="ctr"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tint val="100000"/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3500000" scaled="0"/>
        </a:gradFill>
        <a:gradFill>
          <a:gsLst>
            <a:gs pos="0">
              <a:schemeClr val="phClr">
                <a:tint val="100000"/>
                <a:shade val="0"/>
              </a:schemeClr>
            </a:gs>
            <a:gs pos="85000">
              <a:schemeClr val="phClr">
                <a:shade val="30000"/>
              </a:schemeClr>
            </a:gs>
            <a:gs pos="100000">
              <a:schemeClr val="phClr">
                <a:shade val="60000"/>
              </a:schemeClr>
            </a:gs>
          </a:gsLst>
          <a:lin ang="189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с тройной линией (широкоэкранный формат)</Template>
  <TotalTime>0</TotalTime>
  <Words>0</Words>
  <Application>ONLYOFFICE/8.3.0.97</Application>
  <PresentationFormat>On-screen Show (4:3)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35</vt:i4>
      </vt:variant>
      <vt:variant>
        <vt:lpstr>Slide Titles</vt:lpstr>
      </vt:variant>
      <vt:variant>
        <vt:i4>22</vt:i4>
      </vt:variant>
    </vt:vector>
  </HeadingPairs>
  <TitlesOfParts>
    <vt:vector size="57" baseType="lpstr">
      <vt:lpstr>Theme 1</vt:lpstr>
      <vt:lpstr>Theme 2</vt:lpstr>
      <vt:lpstr>Theme 3</vt:lpstr>
      <vt:lpstr>Theme 4</vt:lpstr>
      <vt:lpstr>Theme 5</vt:lpstr>
      <vt:lpstr>Theme 6</vt:lpstr>
      <vt:lpstr>Theme 7</vt:lpstr>
      <vt:lpstr>Theme 8</vt:lpstr>
      <vt:lpstr>Theme 9</vt:lpstr>
      <vt:lpstr>Theme 10</vt:lpstr>
      <vt:lpstr>Theme 11</vt:lpstr>
      <vt:lpstr>Theme 12</vt:lpstr>
      <vt:lpstr>Theme 13</vt:lpstr>
      <vt:lpstr>Theme 14</vt:lpstr>
      <vt:lpstr>Theme 15</vt:lpstr>
      <vt:lpstr>Theme 16</vt:lpstr>
      <vt:lpstr>Theme 17</vt:lpstr>
      <vt:lpstr>Theme 18</vt:lpstr>
      <vt:lpstr>Theme 19</vt:lpstr>
      <vt:lpstr>Theme 20</vt:lpstr>
      <vt:lpstr>Theme 21</vt:lpstr>
      <vt:lpstr>Theme 22</vt:lpstr>
      <vt:lpstr>Theme 23</vt:lpstr>
      <vt:lpstr>Theme 24</vt:lpstr>
      <vt:lpstr>Theme 25</vt:lpstr>
      <vt:lpstr>Theme 26</vt:lpstr>
      <vt:lpstr>Theme 27</vt:lpstr>
      <vt:lpstr>Theme 28</vt:lpstr>
      <vt:lpstr>Theme 29</vt:lpstr>
      <vt:lpstr>Theme 30</vt:lpstr>
      <vt:lpstr>Theme 31</vt:lpstr>
      <vt:lpstr>Theme 32</vt:lpstr>
      <vt:lpstr>Theme 33</vt:lpstr>
      <vt:lpstr>Theme 34</vt:lpstr>
      <vt:lpstr>Theme 35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Постквантовая криптография KEM на решётках.</dc:title>
  <dc:subject/>
  <dc:creator>NameIm FamilFam</dc:creator>
  <dc:description/>
  <dc:language>en-US</dc:language>
  <cp:lastModifiedBy/>
  <cp:revision>38</cp:revision>
  <dcterms:created xsi:type="dcterms:W3CDTF">2025-02-11T23:17:32Z</dcterms:created>
  <dcterms:modified xsi:type="dcterms:W3CDTF">2025-02-18T20:53:38Z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mpaign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InternalTags">
    <vt:lpwstr/>
  </property>
  <property fmtid="{D5CDD505-2E9C-101B-9397-08002B2CF9AE}" pid="6" name="LocalizationTags">
    <vt:lpwstr/>
  </property>
  <property fmtid="{D5CDD505-2E9C-101B-9397-08002B2CF9AE}" pid="7" name="Notes">
    <vt:i4>1</vt:i4>
  </property>
  <property fmtid="{D5CDD505-2E9C-101B-9397-08002B2CF9AE}" pid="8" name="PresentationFormat">
    <vt:lpwstr>Произвольный</vt:lpwstr>
  </property>
  <property fmtid="{D5CDD505-2E9C-101B-9397-08002B2CF9AE}" pid="9" name="ScenarioTags">
    <vt:lpwstr/>
  </property>
  <property fmtid="{D5CDD505-2E9C-101B-9397-08002B2CF9AE}" pid="10" name="Slides">
    <vt:i4>15</vt:i4>
  </property>
</Properties>
</file>