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12.png" ContentType="image/png"/>
  <Override PartName="/ppt/media/image19.png" ContentType="image/png"/>
  <Override PartName="/ppt/media/image14.png" ContentType="image/png"/>
  <Override PartName="/ppt/media/image5.jpeg" ContentType="image/jpeg"/>
  <Override PartName="/ppt/media/image3.jpeg" ContentType="image/jpe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2.png" ContentType="image/png"/>
  <Override PartName="/ppt/media/image11.png" ContentType="image/png"/>
  <Override PartName="/ppt/media/image8.png" ContentType="image/png"/>
  <Override PartName="/ppt/media/image17.png" ContentType="image/png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</p:sldMasterIdLst>
  <p:notesMasterIdLst>
    <p:notesMasterId r:id="rId25"/>
  </p:notes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</p:sldIdLst>
  <p:sldSz cx="12188825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notesMaster" Target="notesMasters/notesMaster1.xml"/><Relationship Id="rId26" Type="http://schemas.openxmlformats.org/officeDocument/2006/relationships/slide" Target="slides/slide1.xml"/><Relationship Id="rId27" Type="http://schemas.openxmlformats.org/officeDocument/2006/relationships/slide" Target="slides/slide2.xml"/><Relationship Id="rId28" Type="http://schemas.openxmlformats.org/officeDocument/2006/relationships/slide" Target="slides/slide3.xml"/><Relationship Id="rId29" Type="http://schemas.openxmlformats.org/officeDocument/2006/relationships/slide" Target="slides/slide4.xml"/><Relationship Id="rId30" Type="http://schemas.openxmlformats.org/officeDocument/2006/relationships/slide" Target="slides/slide5.xml"/><Relationship Id="rId31" Type="http://schemas.openxmlformats.org/officeDocument/2006/relationships/slide" Target="slides/slide6.xml"/><Relationship Id="rId32" Type="http://schemas.openxmlformats.org/officeDocument/2006/relationships/slide" Target="slides/slide7.xml"/><Relationship Id="rId33" Type="http://schemas.openxmlformats.org/officeDocument/2006/relationships/slide" Target="slides/slide8.xml"/><Relationship Id="rId34" Type="http://schemas.openxmlformats.org/officeDocument/2006/relationships/slide" Target="slides/slide9.xml"/><Relationship Id="rId35" Type="http://schemas.openxmlformats.org/officeDocument/2006/relationships/slide" Target="slides/slide10.xml"/><Relationship Id="rId36" Type="http://schemas.openxmlformats.org/officeDocument/2006/relationships/slide" Target="slides/slide11.xml"/><Relationship Id="rId37" Type="http://schemas.openxmlformats.org/officeDocument/2006/relationships/slide" Target="slides/slide12.xml"/><Relationship Id="rId38" Type="http://schemas.openxmlformats.org/officeDocument/2006/relationships/slide" Target="slides/slide13.xml"/><Relationship Id="rId39" Type="http://schemas.openxmlformats.org/officeDocument/2006/relationships/slide" Target="slides/slide14.xml"/><Relationship Id="rId40" Type="http://schemas.openxmlformats.org/officeDocument/2006/relationships/slide" Target="slides/slide15.xml"/><Relationship Id="rId4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dt" idx="7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ftr" idx="7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7" name="PlaceHolder 6"/>
          <p:cNvSpPr>
            <a:spLocks noGrp="1"/>
          </p:cNvSpPr>
          <p:nvPr>
            <p:ph type="sldNum" idx="7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680D2F86-4A03-4A09-90B6-AC77EE4053AF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121896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1218960">
              <a:lnSpc>
                <a:spcPct val="100000"/>
              </a:lnSpc>
              <a:buNone/>
              <a:tabLst>
                <a:tab algn="l" pos="0"/>
              </a:tabLst>
            </a:pPr>
            <a:fld id="{7933C934-E582-44C1-AE4A-5B83995854CA}" type="slidenum">
              <a: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F9E246-7802-4B5E-9E07-A45C31A242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2E147190-69EA-49FB-A384-5A0E475A849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C025F68B-223C-4E25-BB3A-E11AE29637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AD0674E1-5555-4FF0-9256-4DD6BDCDC6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E2ADEE63-1799-4739-9AED-60CE67F36F3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2097A7F0-6ADD-48F3-92F0-25BCDAD15E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CC76CF27-E319-420E-BB79-2C9D0A5B88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531C784B-83A3-4C8F-9C31-F05CE771223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101C3083-BDFA-4F01-929C-DFF0CEAA0D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3AE60DC1-5737-4A8C-9F73-925B4825A1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68AF86EB-6685-43A7-BA63-318DE2094D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914148C-1C3F-4B88-99C0-633FFE4048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6353B271-0997-4C1A-AB7E-F309BAA884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60D486C1-B889-4150-8B91-5502493544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09C25B43-FA9D-4EC1-A252-6BFD3788AD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EC361C3D-392B-406B-B845-252BCC4550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829CC732-99B2-49A7-AC77-4B25114A51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11378624-6559-46F1-B9DA-06CE1887EB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7083D544-F813-46B0-81A6-23A9A6D43A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FE8B7118-753B-459C-8BEF-AEF890EC335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9A91DFED-0558-417F-8426-822F5F4A84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8793B140-592C-4C70-A061-51947BD3A49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E707133-3531-4E96-8A9B-A4A7D00B28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D5C0B9B-1B36-4411-9F00-ABC1FA521B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13B54D7-FAA3-455A-8837-293881D813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0A5CDB2-B578-4FAA-A301-9BD017E2D6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AF44CD2-BB8D-4467-8506-EA744387BFB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5E69E6B4-0086-4392-A459-1F5C6972BA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C52D077-7CD2-4BA2-8FFF-40646CDB63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линии слева"/>
          <p:cNvGrpSpPr/>
          <p:nvPr/>
        </p:nvGrpSpPr>
        <p:grpSpPr>
          <a:xfrm>
            <a:off x="-15840" y="-3240"/>
            <a:ext cx="819000" cy="5228280"/>
            <a:chOff x="-15840" y="-3240"/>
            <a:chExt cx="819000" cy="5228280"/>
          </a:xfrm>
        </p:grpSpPr>
        <p:sp>
          <p:nvSpPr>
            <p:cNvPr id="1" name="Полилиния 9"/>
            <p:cNvSpPr/>
            <p:nvPr/>
          </p:nvSpPr>
          <p:spPr>
            <a:xfrm>
              <a:off x="-12600" y="0"/>
              <a:ext cx="815760" cy="5225040"/>
            </a:xfrm>
            <a:custGeom>
              <a:avLst/>
              <a:gdLst>
                <a:gd name="textAreaLeft" fmla="*/ 0 w 815760"/>
                <a:gd name="textAreaRight" fmla="*/ 816840 w 815760"/>
                <a:gd name="textAreaTop" fmla="*/ 0 h 5225040"/>
                <a:gd name="textAreaBottom" fmla="*/ 5226120 h 5225040"/>
              </a:gdLst>
              <a:ah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2" name="Полилиния 10"/>
            <p:cNvSpPr/>
            <p:nvPr/>
          </p:nvSpPr>
          <p:spPr>
            <a:xfrm>
              <a:off x="-15840" y="0"/>
              <a:ext cx="546480" cy="4561560"/>
            </a:xfrm>
            <a:custGeom>
              <a:avLst/>
              <a:gdLst>
                <a:gd name="textAreaLeft" fmla="*/ 0 w 546480"/>
                <a:gd name="textAreaRight" fmla="*/ 547560 w 546480"/>
                <a:gd name="textAreaTop" fmla="*/ 0 h 4561560"/>
                <a:gd name="textAreaBottom" fmla="*/ 4562640 h 4561560"/>
              </a:gdLst>
              <a:ah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3" name="Полилиния 13"/>
            <p:cNvSpPr/>
            <p:nvPr/>
          </p:nvSpPr>
          <p:spPr>
            <a:xfrm>
              <a:off x="-9360" y="-3240"/>
              <a:ext cx="317520" cy="3967560"/>
            </a:xfrm>
            <a:custGeom>
              <a:avLst/>
              <a:gdLst>
                <a:gd name="textAreaLeft" fmla="*/ 0 w 317520"/>
                <a:gd name="textAreaRight" fmla="*/ 318600 w 317520"/>
                <a:gd name="textAreaTop" fmla="*/ 0 h 3967560"/>
                <a:gd name="textAreaBottom" fmla="*/ 3968640 h 3967560"/>
              </a:gdLst>
              <a:ah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</p:grpSp>
      <p:grpSp>
        <p:nvGrpSpPr>
          <p:cNvPr id="4" name="диагонали"/>
          <p:cNvGrpSpPr/>
          <p:nvPr/>
        </p:nvGrpSpPr>
        <p:grpSpPr>
          <a:xfrm>
            <a:off x="7516440" y="4145040"/>
            <a:ext cx="4686840" cy="2732040"/>
            <a:chOff x="7516440" y="4145040"/>
            <a:chExt cx="4686840" cy="2732040"/>
          </a:xfrm>
        </p:grpSpPr>
        <p:cxnSp>
          <p:nvCxnSpPr>
            <p:cNvPr id="5" name="Прямая соединительная линия 13"/>
            <p:cNvCxnSpPr/>
            <p:nvPr/>
          </p:nvCxnSpPr>
          <p:spPr>
            <a:xfrm flipV="1">
              <a:off x="7516440" y="4145040"/>
              <a:ext cx="4687200" cy="2717280"/>
            </a:xfrm>
            <a:prstGeom prst="straightConnector1">
              <a:avLst/>
            </a:prstGeom>
            <a:ln w="38100">
              <a:solidFill>
                <a:srgbClr val="007373"/>
              </a:solidFill>
              <a:round/>
            </a:ln>
          </p:spPr>
        </p:cxnSp>
        <p:cxnSp>
          <p:nvCxnSpPr>
            <p:cNvPr id="6" name="Прямая соединительная линия 16"/>
            <p:cNvCxnSpPr/>
            <p:nvPr/>
          </p:nvCxnSpPr>
          <p:spPr>
            <a:xfrm flipV="1">
              <a:off x="8003880" y="4444920"/>
              <a:ext cx="4199760" cy="2432520"/>
            </a:xfrm>
            <a:prstGeom prst="straightConnector1">
              <a:avLst/>
            </a:prstGeom>
            <a:ln w="28575">
              <a:solidFill>
                <a:srgbClr val="007373"/>
              </a:solidFill>
              <a:round/>
            </a:ln>
          </p:spPr>
        </p:cxnSp>
        <p:cxnSp>
          <p:nvCxnSpPr>
            <p:cNvPr id="7" name="Прямая соединительная линия 18"/>
            <p:cNvCxnSpPr/>
            <p:nvPr/>
          </p:nvCxnSpPr>
          <p:spPr>
            <a:xfrm flipV="1">
              <a:off x="8515440" y="4732920"/>
              <a:ext cx="3688200" cy="2134800"/>
            </a:xfrm>
            <a:prstGeom prst="straightConnector1">
              <a:avLst/>
            </a:prstGeom>
            <a:ln w="0">
              <a:solidFill>
                <a:srgbClr val="004d4d"/>
              </a:solidFill>
            </a:ln>
          </p:spPr>
        </p:cxnSp>
      </p:grpSp>
      <p:grpSp>
        <p:nvGrpSpPr>
          <p:cNvPr id="8" name="линии снизу"/>
          <p:cNvGrpSpPr/>
          <p:nvPr/>
        </p:nvGrpSpPr>
        <p:grpSpPr>
          <a:xfrm>
            <a:off x="-9720" y="6058080"/>
            <a:ext cx="5498640" cy="819360"/>
            <a:chOff x="-9720" y="6058080"/>
            <a:chExt cx="5498640" cy="819360"/>
          </a:xfrm>
        </p:grpSpPr>
        <p:sp>
          <p:nvSpPr>
            <p:cNvPr id="9" name="Полилиния 8"/>
            <p:cNvSpPr/>
            <p:nvPr/>
          </p:nvSpPr>
          <p:spPr>
            <a:xfrm rot="16200000">
              <a:off x="2338200" y="3723480"/>
              <a:ext cx="816120" cy="5484960"/>
            </a:xfrm>
            <a:custGeom>
              <a:avLst/>
              <a:gdLst>
                <a:gd name="textAreaLeft" fmla="*/ 0 w 816120"/>
                <a:gd name="textAreaRight" fmla="*/ 817200 w 816120"/>
                <a:gd name="textAreaTop" fmla="*/ 0 h 5484960"/>
                <a:gd name="textAreaBottom" fmla="*/ 5486040 h 5484960"/>
              </a:gdLst>
              <a:ahLst/>
              <a:rect l="textAreaLeft" t="textAreaTop" r="textAreaRight" b="textAreaBottom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10" name="Полилиния 9"/>
            <p:cNvSpPr/>
            <p:nvPr/>
          </p:nvSpPr>
          <p:spPr>
            <a:xfrm rot="16200000">
              <a:off x="2138760" y="4191120"/>
              <a:ext cx="546480" cy="4826160"/>
            </a:xfrm>
            <a:custGeom>
              <a:avLst/>
              <a:gdLst>
                <a:gd name="textAreaLeft" fmla="*/ 0 w 546480"/>
                <a:gd name="textAreaRight" fmla="*/ 547560 w 546480"/>
                <a:gd name="textAreaTop" fmla="*/ 0 h 4826160"/>
                <a:gd name="textAreaBottom" fmla="*/ 4827240 h 4826160"/>
              </a:gdLst>
              <a:ahLst/>
              <a:rect l="textAreaLeft" t="textAreaTop" r="textAreaRight" b="textAreaBottom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11" name="Полилиния 10"/>
            <p:cNvSpPr/>
            <p:nvPr/>
          </p:nvSpPr>
          <p:spPr>
            <a:xfrm rot="16200000">
              <a:off x="1948320" y="4591440"/>
              <a:ext cx="321120" cy="4237560"/>
            </a:xfrm>
            <a:custGeom>
              <a:avLst/>
              <a:gdLst>
                <a:gd name="textAreaLeft" fmla="*/ 0 w 321120"/>
                <a:gd name="textAreaRight" fmla="*/ 322200 w 321120"/>
                <a:gd name="textAreaTop" fmla="*/ 0 h 4237560"/>
                <a:gd name="textAreaBottom" fmla="*/ 4238640 h 4237560"/>
              </a:gdLst>
              <a:ahLst/>
              <a:rect l="textAreaLeft" t="textAreaTop" r="textAreaRight" b="textAreaBottom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</p:grp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ftr" idx="1"/>
          </p:nvPr>
        </p:nvSpPr>
        <p:spPr>
          <a:xfrm>
            <a:off x="3453480" y="6356520"/>
            <a:ext cx="52808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sldNum" idx="2"/>
          </p:nvPr>
        </p:nvSpPr>
        <p:spPr>
          <a:xfrm>
            <a:off x="10563480" y="6356520"/>
            <a:ext cx="101448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algn="l" pos="0"/>
              </a:tabLst>
            </a:pPr>
            <a:fld id="{5ACAE0D9-9CC6-4485-A6E6-A127FA4A556F}" type="slidenum">
              <a: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dt" idx="3"/>
          </p:nvPr>
        </p:nvSpPr>
        <p:spPr>
          <a:xfrm>
            <a:off x="1218960" y="6356520"/>
            <a:ext cx="22334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линии слева"/>
          <p:cNvGrpSpPr/>
          <p:nvPr/>
        </p:nvGrpSpPr>
        <p:grpSpPr>
          <a:xfrm>
            <a:off x="-15840" y="-3240"/>
            <a:ext cx="819000" cy="5228280"/>
            <a:chOff x="-15840" y="-3240"/>
            <a:chExt cx="819000" cy="5228280"/>
          </a:xfrm>
        </p:grpSpPr>
        <p:sp>
          <p:nvSpPr>
            <p:cNvPr id="95" name="Полилиния 9"/>
            <p:cNvSpPr/>
            <p:nvPr/>
          </p:nvSpPr>
          <p:spPr>
            <a:xfrm>
              <a:off x="-12600" y="0"/>
              <a:ext cx="815760" cy="5225040"/>
            </a:xfrm>
            <a:custGeom>
              <a:avLst/>
              <a:gdLst>
                <a:gd name="textAreaLeft" fmla="*/ 0 w 815760"/>
                <a:gd name="textAreaRight" fmla="*/ 816840 w 815760"/>
                <a:gd name="textAreaTop" fmla="*/ 0 h 5225040"/>
                <a:gd name="textAreaBottom" fmla="*/ 5226120 h 5225040"/>
              </a:gdLst>
              <a:ah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96" name="Полилиния 10"/>
            <p:cNvSpPr/>
            <p:nvPr/>
          </p:nvSpPr>
          <p:spPr>
            <a:xfrm>
              <a:off x="-15840" y="0"/>
              <a:ext cx="546480" cy="4561560"/>
            </a:xfrm>
            <a:custGeom>
              <a:avLst/>
              <a:gdLst>
                <a:gd name="textAreaLeft" fmla="*/ 0 w 546480"/>
                <a:gd name="textAreaRight" fmla="*/ 547560 w 546480"/>
                <a:gd name="textAreaTop" fmla="*/ 0 h 4561560"/>
                <a:gd name="textAreaBottom" fmla="*/ 4562640 h 4561560"/>
              </a:gdLst>
              <a:ah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97" name="Полилиния 13"/>
            <p:cNvSpPr/>
            <p:nvPr/>
          </p:nvSpPr>
          <p:spPr>
            <a:xfrm>
              <a:off x="-9360" y="-3240"/>
              <a:ext cx="317520" cy="3967560"/>
            </a:xfrm>
            <a:custGeom>
              <a:avLst/>
              <a:gdLst>
                <a:gd name="textAreaLeft" fmla="*/ 0 w 317520"/>
                <a:gd name="textAreaRight" fmla="*/ 318600 w 317520"/>
                <a:gd name="textAreaTop" fmla="*/ 0 h 3967560"/>
                <a:gd name="textAreaBottom" fmla="*/ 3968640 h 3967560"/>
              </a:gdLst>
              <a:ah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</p:grpSp>
      <p:sp>
        <p:nvSpPr>
          <p:cNvPr id="98" name="PlaceHolder 1"/>
          <p:cNvSpPr>
            <a:spLocks noGrp="1"/>
          </p:cNvSpPr>
          <p:nvPr>
            <p:ph type="ftr" idx="28"/>
          </p:nvPr>
        </p:nvSpPr>
        <p:spPr>
          <a:xfrm>
            <a:off x="3453480" y="6356520"/>
            <a:ext cx="52808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ldNum" idx="29"/>
          </p:nvPr>
        </p:nvSpPr>
        <p:spPr>
          <a:xfrm>
            <a:off x="10563480" y="6356520"/>
            <a:ext cx="101448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algn="l" pos="0"/>
              </a:tabLst>
            </a:pPr>
            <a:fld id="{7C84FF4B-C445-40E2-8BF9-004B4160DF9E}" type="slidenum">
              <a: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dt" idx="30"/>
          </p:nvPr>
        </p:nvSpPr>
        <p:spPr>
          <a:xfrm>
            <a:off x="1218960" y="6356520"/>
            <a:ext cx="22334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линии слева"/>
          <p:cNvGrpSpPr/>
          <p:nvPr/>
        </p:nvGrpSpPr>
        <p:grpSpPr>
          <a:xfrm>
            <a:off x="-15840" y="-3240"/>
            <a:ext cx="819000" cy="5228280"/>
            <a:chOff x="-15840" y="-3240"/>
            <a:chExt cx="819000" cy="5228280"/>
          </a:xfrm>
        </p:grpSpPr>
        <p:sp>
          <p:nvSpPr>
            <p:cNvPr id="102" name="Полилиния 9"/>
            <p:cNvSpPr/>
            <p:nvPr/>
          </p:nvSpPr>
          <p:spPr>
            <a:xfrm>
              <a:off x="-12600" y="0"/>
              <a:ext cx="815760" cy="5225040"/>
            </a:xfrm>
            <a:custGeom>
              <a:avLst/>
              <a:gdLst>
                <a:gd name="textAreaLeft" fmla="*/ 0 w 815760"/>
                <a:gd name="textAreaRight" fmla="*/ 816840 w 815760"/>
                <a:gd name="textAreaTop" fmla="*/ 0 h 5225040"/>
                <a:gd name="textAreaBottom" fmla="*/ 5226120 h 5225040"/>
              </a:gdLst>
              <a:ah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103" name="Полилиния 10"/>
            <p:cNvSpPr/>
            <p:nvPr/>
          </p:nvSpPr>
          <p:spPr>
            <a:xfrm>
              <a:off x="-15840" y="0"/>
              <a:ext cx="546480" cy="4561560"/>
            </a:xfrm>
            <a:custGeom>
              <a:avLst/>
              <a:gdLst>
                <a:gd name="textAreaLeft" fmla="*/ 0 w 546480"/>
                <a:gd name="textAreaRight" fmla="*/ 547560 w 546480"/>
                <a:gd name="textAreaTop" fmla="*/ 0 h 4561560"/>
                <a:gd name="textAreaBottom" fmla="*/ 4562640 h 4561560"/>
              </a:gdLst>
              <a:ah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104" name="Полилиния 13"/>
            <p:cNvSpPr/>
            <p:nvPr/>
          </p:nvSpPr>
          <p:spPr>
            <a:xfrm>
              <a:off x="-9360" y="-3240"/>
              <a:ext cx="317520" cy="3967560"/>
            </a:xfrm>
            <a:custGeom>
              <a:avLst/>
              <a:gdLst>
                <a:gd name="textAreaLeft" fmla="*/ 0 w 317520"/>
                <a:gd name="textAreaRight" fmla="*/ 318600 w 317520"/>
                <a:gd name="textAreaTop" fmla="*/ 0 h 3967560"/>
                <a:gd name="textAreaBottom" fmla="*/ 3968640 h 3967560"/>
              </a:gdLst>
              <a:ah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</p:grp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ftr" idx="31"/>
          </p:nvPr>
        </p:nvSpPr>
        <p:spPr>
          <a:xfrm>
            <a:off x="3453480" y="6356520"/>
            <a:ext cx="52808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32"/>
          </p:nvPr>
        </p:nvSpPr>
        <p:spPr>
          <a:xfrm>
            <a:off x="10563480" y="6356520"/>
            <a:ext cx="101448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algn="l" pos="0"/>
              </a:tabLst>
            </a:pPr>
            <a:fld id="{CF514482-7F71-4042-A226-41E8A18F16DE}" type="slidenum">
              <a: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dt" idx="33"/>
          </p:nvPr>
        </p:nvSpPr>
        <p:spPr>
          <a:xfrm>
            <a:off x="1218960" y="6356520"/>
            <a:ext cx="22334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линии слева"/>
          <p:cNvGrpSpPr/>
          <p:nvPr/>
        </p:nvGrpSpPr>
        <p:grpSpPr>
          <a:xfrm>
            <a:off x="-15840" y="-3240"/>
            <a:ext cx="819000" cy="5228280"/>
            <a:chOff x="-15840" y="-3240"/>
            <a:chExt cx="819000" cy="5228280"/>
          </a:xfrm>
        </p:grpSpPr>
        <p:sp>
          <p:nvSpPr>
            <p:cNvPr id="111" name="Полилиния 9"/>
            <p:cNvSpPr/>
            <p:nvPr/>
          </p:nvSpPr>
          <p:spPr>
            <a:xfrm>
              <a:off x="-12600" y="0"/>
              <a:ext cx="815760" cy="5225040"/>
            </a:xfrm>
            <a:custGeom>
              <a:avLst/>
              <a:gdLst>
                <a:gd name="textAreaLeft" fmla="*/ 0 w 815760"/>
                <a:gd name="textAreaRight" fmla="*/ 816840 w 815760"/>
                <a:gd name="textAreaTop" fmla="*/ 0 h 5225040"/>
                <a:gd name="textAreaBottom" fmla="*/ 5226120 h 5225040"/>
              </a:gdLst>
              <a:ah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112" name="Полилиния 10"/>
            <p:cNvSpPr/>
            <p:nvPr/>
          </p:nvSpPr>
          <p:spPr>
            <a:xfrm>
              <a:off x="-15840" y="0"/>
              <a:ext cx="546480" cy="4561560"/>
            </a:xfrm>
            <a:custGeom>
              <a:avLst/>
              <a:gdLst>
                <a:gd name="textAreaLeft" fmla="*/ 0 w 546480"/>
                <a:gd name="textAreaRight" fmla="*/ 547560 w 546480"/>
                <a:gd name="textAreaTop" fmla="*/ 0 h 4561560"/>
                <a:gd name="textAreaBottom" fmla="*/ 4562640 h 4561560"/>
              </a:gdLst>
              <a:ah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113" name="Полилиния 13"/>
            <p:cNvSpPr/>
            <p:nvPr/>
          </p:nvSpPr>
          <p:spPr>
            <a:xfrm>
              <a:off x="-9360" y="-3240"/>
              <a:ext cx="317520" cy="3967560"/>
            </a:xfrm>
            <a:custGeom>
              <a:avLst/>
              <a:gdLst>
                <a:gd name="textAreaLeft" fmla="*/ 0 w 317520"/>
                <a:gd name="textAreaRight" fmla="*/ 318600 w 317520"/>
                <a:gd name="textAreaTop" fmla="*/ 0 h 3967560"/>
                <a:gd name="textAreaBottom" fmla="*/ 3968640 h 3967560"/>
              </a:gdLst>
              <a:ah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</p:grp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ftr" idx="34"/>
          </p:nvPr>
        </p:nvSpPr>
        <p:spPr>
          <a:xfrm>
            <a:off x="3453480" y="6356520"/>
            <a:ext cx="52808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sldNum" idx="35"/>
          </p:nvPr>
        </p:nvSpPr>
        <p:spPr>
          <a:xfrm>
            <a:off x="10563480" y="6356520"/>
            <a:ext cx="101448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algn="l" pos="0"/>
              </a:tabLst>
            </a:pPr>
            <a:fld id="{786BB6BA-3F1A-4211-91E4-BFFD3B1F1860}" type="slidenum">
              <a: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dt" idx="36"/>
          </p:nvPr>
        </p:nvSpPr>
        <p:spPr>
          <a:xfrm>
            <a:off x="1218960" y="6356520"/>
            <a:ext cx="22334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линии слева"/>
          <p:cNvGrpSpPr/>
          <p:nvPr/>
        </p:nvGrpSpPr>
        <p:grpSpPr>
          <a:xfrm>
            <a:off x="-15840" y="-3240"/>
            <a:ext cx="819000" cy="5228280"/>
            <a:chOff x="-15840" y="-3240"/>
            <a:chExt cx="819000" cy="5228280"/>
          </a:xfrm>
        </p:grpSpPr>
        <p:sp>
          <p:nvSpPr>
            <p:cNvPr id="124" name="Полилиния 9"/>
            <p:cNvSpPr/>
            <p:nvPr/>
          </p:nvSpPr>
          <p:spPr>
            <a:xfrm>
              <a:off x="-12600" y="0"/>
              <a:ext cx="815760" cy="5225040"/>
            </a:xfrm>
            <a:custGeom>
              <a:avLst/>
              <a:gdLst>
                <a:gd name="textAreaLeft" fmla="*/ 0 w 815760"/>
                <a:gd name="textAreaRight" fmla="*/ 816840 w 815760"/>
                <a:gd name="textAreaTop" fmla="*/ 0 h 5225040"/>
                <a:gd name="textAreaBottom" fmla="*/ 5226120 h 5225040"/>
              </a:gdLst>
              <a:ah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125" name="Полилиния 10"/>
            <p:cNvSpPr/>
            <p:nvPr/>
          </p:nvSpPr>
          <p:spPr>
            <a:xfrm>
              <a:off x="-15840" y="0"/>
              <a:ext cx="546480" cy="4561560"/>
            </a:xfrm>
            <a:custGeom>
              <a:avLst/>
              <a:gdLst>
                <a:gd name="textAreaLeft" fmla="*/ 0 w 546480"/>
                <a:gd name="textAreaRight" fmla="*/ 547560 w 546480"/>
                <a:gd name="textAreaTop" fmla="*/ 0 h 4561560"/>
                <a:gd name="textAreaBottom" fmla="*/ 4562640 h 4561560"/>
              </a:gdLst>
              <a:ah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126" name="Полилиния 13"/>
            <p:cNvSpPr/>
            <p:nvPr/>
          </p:nvSpPr>
          <p:spPr>
            <a:xfrm>
              <a:off x="-9360" y="-3240"/>
              <a:ext cx="317520" cy="3967560"/>
            </a:xfrm>
            <a:custGeom>
              <a:avLst/>
              <a:gdLst>
                <a:gd name="textAreaLeft" fmla="*/ 0 w 317520"/>
                <a:gd name="textAreaRight" fmla="*/ 318600 w 317520"/>
                <a:gd name="textAreaTop" fmla="*/ 0 h 3967560"/>
                <a:gd name="textAreaBottom" fmla="*/ 3968640 h 3967560"/>
              </a:gdLst>
              <a:ah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</p:grp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ftr" idx="37"/>
          </p:nvPr>
        </p:nvSpPr>
        <p:spPr>
          <a:xfrm>
            <a:off x="3453480" y="6356520"/>
            <a:ext cx="52808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sldNum" idx="38"/>
          </p:nvPr>
        </p:nvSpPr>
        <p:spPr>
          <a:xfrm>
            <a:off x="10563480" y="6356520"/>
            <a:ext cx="101448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algn="l" pos="0"/>
              </a:tabLst>
            </a:pPr>
            <a:fld id="{D510407E-7071-4643-A05F-D2DB9B8E17D9}" type="slidenum">
              <a: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dt" idx="39"/>
          </p:nvPr>
        </p:nvSpPr>
        <p:spPr>
          <a:xfrm>
            <a:off x="1218960" y="6356520"/>
            <a:ext cx="22334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линии слева"/>
          <p:cNvGrpSpPr/>
          <p:nvPr/>
        </p:nvGrpSpPr>
        <p:grpSpPr>
          <a:xfrm>
            <a:off x="-15840" y="-3240"/>
            <a:ext cx="819000" cy="5228280"/>
            <a:chOff x="-15840" y="-3240"/>
            <a:chExt cx="819000" cy="5228280"/>
          </a:xfrm>
        </p:grpSpPr>
        <p:sp>
          <p:nvSpPr>
            <p:cNvPr id="135" name="Полилиния 9"/>
            <p:cNvSpPr/>
            <p:nvPr/>
          </p:nvSpPr>
          <p:spPr>
            <a:xfrm>
              <a:off x="-12600" y="0"/>
              <a:ext cx="815760" cy="5225040"/>
            </a:xfrm>
            <a:custGeom>
              <a:avLst/>
              <a:gdLst>
                <a:gd name="textAreaLeft" fmla="*/ 0 w 815760"/>
                <a:gd name="textAreaRight" fmla="*/ 816840 w 815760"/>
                <a:gd name="textAreaTop" fmla="*/ 0 h 5225040"/>
                <a:gd name="textAreaBottom" fmla="*/ 5226120 h 5225040"/>
              </a:gdLst>
              <a:ah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136" name="Полилиния 10"/>
            <p:cNvSpPr/>
            <p:nvPr/>
          </p:nvSpPr>
          <p:spPr>
            <a:xfrm>
              <a:off x="-15840" y="0"/>
              <a:ext cx="546480" cy="4561560"/>
            </a:xfrm>
            <a:custGeom>
              <a:avLst/>
              <a:gdLst>
                <a:gd name="textAreaLeft" fmla="*/ 0 w 546480"/>
                <a:gd name="textAreaRight" fmla="*/ 547560 w 546480"/>
                <a:gd name="textAreaTop" fmla="*/ 0 h 4561560"/>
                <a:gd name="textAreaBottom" fmla="*/ 4562640 h 4561560"/>
              </a:gdLst>
              <a:ah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137" name="Полилиния 13"/>
            <p:cNvSpPr/>
            <p:nvPr/>
          </p:nvSpPr>
          <p:spPr>
            <a:xfrm>
              <a:off x="-9360" y="-3240"/>
              <a:ext cx="317520" cy="3967560"/>
            </a:xfrm>
            <a:custGeom>
              <a:avLst/>
              <a:gdLst>
                <a:gd name="textAreaLeft" fmla="*/ 0 w 317520"/>
                <a:gd name="textAreaRight" fmla="*/ 318600 w 317520"/>
                <a:gd name="textAreaTop" fmla="*/ 0 h 3967560"/>
                <a:gd name="textAreaBottom" fmla="*/ 3968640 h 3967560"/>
              </a:gdLst>
              <a:ah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</p:grpSp>
      <p:sp>
        <p:nvSpPr>
          <p:cNvPr id="138" name="PlaceHolder 1"/>
          <p:cNvSpPr>
            <a:spLocks noGrp="1"/>
          </p:cNvSpPr>
          <p:nvPr>
            <p:ph type="ftr" idx="40"/>
          </p:nvPr>
        </p:nvSpPr>
        <p:spPr>
          <a:xfrm>
            <a:off x="3453480" y="6356520"/>
            <a:ext cx="52808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ldNum" idx="41"/>
          </p:nvPr>
        </p:nvSpPr>
        <p:spPr>
          <a:xfrm>
            <a:off x="10563480" y="6356520"/>
            <a:ext cx="101448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algn="l" pos="0"/>
              </a:tabLst>
            </a:pPr>
            <a:fld id="{3A54AA57-7FF1-4B81-B46F-9B525D877363}" type="slidenum">
              <a: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42"/>
          </p:nvPr>
        </p:nvSpPr>
        <p:spPr>
          <a:xfrm>
            <a:off x="1218960" y="6356520"/>
            <a:ext cx="22334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линии слева"/>
          <p:cNvGrpSpPr/>
          <p:nvPr/>
        </p:nvGrpSpPr>
        <p:grpSpPr>
          <a:xfrm>
            <a:off x="-15840" y="-3240"/>
            <a:ext cx="819000" cy="5228280"/>
            <a:chOff x="-15840" y="-3240"/>
            <a:chExt cx="819000" cy="5228280"/>
          </a:xfrm>
        </p:grpSpPr>
        <p:sp>
          <p:nvSpPr>
            <p:cNvPr id="142" name="Полилиния 9"/>
            <p:cNvSpPr/>
            <p:nvPr/>
          </p:nvSpPr>
          <p:spPr>
            <a:xfrm>
              <a:off x="-12600" y="0"/>
              <a:ext cx="815760" cy="5225040"/>
            </a:xfrm>
            <a:custGeom>
              <a:avLst/>
              <a:gdLst>
                <a:gd name="textAreaLeft" fmla="*/ 0 w 815760"/>
                <a:gd name="textAreaRight" fmla="*/ 816840 w 815760"/>
                <a:gd name="textAreaTop" fmla="*/ 0 h 5225040"/>
                <a:gd name="textAreaBottom" fmla="*/ 5226120 h 5225040"/>
              </a:gdLst>
              <a:ah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143" name="Полилиния 10"/>
            <p:cNvSpPr/>
            <p:nvPr/>
          </p:nvSpPr>
          <p:spPr>
            <a:xfrm>
              <a:off x="-15840" y="0"/>
              <a:ext cx="546480" cy="4561560"/>
            </a:xfrm>
            <a:custGeom>
              <a:avLst/>
              <a:gdLst>
                <a:gd name="textAreaLeft" fmla="*/ 0 w 546480"/>
                <a:gd name="textAreaRight" fmla="*/ 547560 w 546480"/>
                <a:gd name="textAreaTop" fmla="*/ 0 h 4561560"/>
                <a:gd name="textAreaBottom" fmla="*/ 4562640 h 4561560"/>
              </a:gdLst>
              <a:ah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144" name="Полилиния 13"/>
            <p:cNvSpPr/>
            <p:nvPr/>
          </p:nvSpPr>
          <p:spPr>
            <a:xfrm>
              <a:off x="-9360" y="-3240"/>
              <a:ext cx="317520" cy="3967560"/>
            </a:xfrm>
            <a:custGeom>
              <a:avLst/>
              <a:gdLst>
                <a:gd name="textAreaLeft" fmla="*/ 0 w 317520"/>
                <a:gd name="textAreaRight" fmla="*/ 318600 w 317520"/>
                <a:gd name="textAreaTop" fmla="*/ 0 h 3967560"/>
                <a:gd name="textAreaBottom" fmla="*/ 3968640 h 3967560"/>
              </a:gdLst>
              <a:ah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</p:grpSp>
      <p:sp>
        <p:nvSpPr>
          <p:cNvPr id="145" name="PlaceHolder 1"/>
          <p:cNvSpPr>
            <a:spLocks noGrp="1"/>
          </p:cNvSpPr>
          <p:nvPr>
            <p:ph type="ftr" idx="43"/>
          </p:nvPr>
        </p:nvSpPr>
        <p:spPr>
          <a:xfrm>
            <a:off x="3453480" y="6356520"/>
            <a:ext cx="52808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ldNum" idx="44"/>
          </p:nvPr>
        </p:nvSpPr>
        <p:spPr>
          <a:xfrm>
            <a:off x="10563480" y="6356520"/>
            <a:ext cx="101448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algn="l" pos="0"/>
              </a:tabLst>
            </a:pPr>
            <a:fld id="{52B4DA40-38B7-44A9-8B65-4F293B79734B}" type="slidenum">
              <a: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dt" idx="45"/>
          </p:nvPr>
        </p:nvSpPr>
        <p:spPr>
          <a:xfrm>
            <a:off x="1218960" y="6356520"/>
            <a:ext cx="22334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линии слева"/>
          <p:cNvGrpSpPr/>
          <p:nvPr/>
        </p:nvGrpSpPr>
        <p:grpSpPr>
          <a:xfrm>
            <a:off x="-15840" y="-3240"/>
            <a:ext cx="819000" cy="5228280"/>
            <a:chOff x="-15840" y="-3240"/>
            <a:chExt cx="819000" cy="5228280"/>
          </a:xfrm>
        </p:grpSpPr>
        <p:sp>
          <p:nvSpPr>
            <p:cNvPr id="149" name="Полилиния 9"/>
            <p:cNvSpPr/>
            <p:nvPr/>
          </p:nvSpPr>
          <p:spPr>
            <a:xfrm>
              <a:off x="-12600" y="0"/>
              <a:ext cx="815760" cy="5225040"/>
            </a:xfrm>
            <a:custGeom>
              <a:avLst/>
              <a:gdLst>
                <a:gd name="textAreaLeft" fmla="*/ 0 w 815760"/>
                <a:gd name="textAreaRight" fmla="*/ 816840 w 815760"/>
                <a:gd name="textAreaTop" fmla="*/ 0 h 5225040"/>
                <a:gd name="textAreaBottom" fmla="*/ 5226120 h 5225040"/>
              </a:gdLst>
              <a:ah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150" name="Полилиния 10"/>
            <p:cNvSpPr/>
            <p:nvPr/>
          </p:nvSpPr>
          <p:spPr>
            <a:xfrm>
              <a:off x="-15840" y="0"/>
              <a:ext cx="546480" cy="4561560"/>
            </a:xfrm>
            <a:custGeom>
              <a:avLst/>
              <a:gdLst>
                <a:gd name="textAreaLeft" fmla="*/ 0 w 546480"/>
                <a:gd name="textAreaRight" fmla="*/ 547560 w 546480"/>
                <a:gd name="textAreaTop" fmla="*/ 0 h 4561560"/>
                <a:gd name="textAreaBottom" fmla="*/ 4562640 h 4561560"/>
              </a:gdLst>
              <a:ah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151" name="Полилиния 13"/>
            <p:cNvSpPr/>
            <p:nvPr/>
          </p:nvSpPr>
          <p:spPr>
            <a:xfrm>
              <a:off x="-9360" y="-3240"/>
              <a:ext cx="317520" cy="3967560"/>
            </a:xfrm>
            <a:custGeom>
              <a:avLst/>
              <a:gdLst>
                <a:gd name="textAreaLeft" fmla="*/ 0 w 317520"/>
                <a:gd name="textAreaRight" fmla="*/ 318600 w 317520"/>
                <a:gd name="textAreaTop" fmla="*/ 0 h 3967560"/>
                <a:gd name="textAreaBottom" fmla="*/ 3968640 h 3967560"/>
              </a:gdLst>
              <a:ah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</p:grp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ftr" idx="46"/>
          </p:nvPr>
        </p:nvSpPr>
        <p:spPr>
          <a:xfrm>
            <a:off x="3453480" y="6356520"/>
            <a:ext cx="52808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47"/>
          </p:nvPr>
        </p:nvSpPr>
        <p:spPr>
          <a:xfrm>
            <a:off x="10563480" y="6356520"/>
            <a:ext cx="101448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algn="l" pos="0"/>
              </a:tabLst>
            </a:pPr>
            <a:fld id="{2C8B8280-46E0-4847-8F50-FC5B3A22BABC}" type="slidenum">
              <a: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dt" idx="48"/>
          </p:nvPr>
        </p:nvSpPr>
        <p:spPr>
          <a:xfrm>
            <a:off x="1218960" y="6356520"/>
            <a:ext cx="22334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линии слева"/>
          <p:cNvGrpSpPr/>
          <p:nvPr/>
        </p:nvGrpSpPr>
        <p:grpSpPr>
          <a:xfrm>
            <a:off x="-15840" y="-3240"/>
            <a:ext cx="819000" cy="5228280"/>
            <a:chOff x="-15840" y="-3240"/>
            <a:chExt cx="819000" cy="5228280"/>
          </a:xfrm>
        </p:grpSpPr>
        <p:sp>
          <p:nvSpPr>
            <p:cNvPr id="159" name="Полилиния 9"/>
            <p:cNvSpPr/>
            <p:nvPr/>
          </p:nvSpPr>
          <p:spPr>
            <a:xfrm>
              <a:off x="-12600" y="0"/>
              <a:ext cx="815760" cy="5225040"/>
            </a:xfrm>
            <a:custGeom>
              <a:avLst/>
              <a:gdLst>
                <a:gd name="textAreaLeft" fmla="*/ 0 w 815760"/>
                <a:gd name="textAreaRight" fmla="*/ 816840 w 815760"/>
                <a:gd name="textAreaTop" fmla="*/ 0 h 5225040"/>
                <a:gd name="textAreaBottom" fmla="*/ 5226120 h 5225040"/>
              </a:gdLst>
              <a:ah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160" name="Полилиния 10"/>
            <p:cNvSpPr/>
            <p:nvPr/>
          </p:nvSpPr>
          <p:spPr>
            <a:xfrm>
              <a:off x="-15840" y="0"/>
              <a:ext cx="546480" cy="4561560"/>
            </a:xfrm>
            <a:custGeom>
              <a:avLst/>
              <a:gdLst>
                <a:gd name="textAreaLeft" fmla="*/ 0 w 546480"/>
                <a:gd name="textAreaRight" fmla="*/ 547560 w 546480"/>
                <a:gd name="textAreaTop" fmla="*/ 0 h 4561560"/>
                <a:gd name="textAreaBottom" fmla="*/ 4562640 h 4561560"/>
              </a:gdLst>
              <a:ah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161" name="Полилиния 13"/>
            <p:cNvSpPr/>
            <p:nvPr/>
          </p:nvSpPr>
          <p:spPr>
            <a:xfrm>
              <a:off x="-9360" y="-3240"/>
              <a:ext cx="317520" cy="3967560"/>
            </a:xfrm>
            <a:custGeom>
              <a:avLst/>
              <a:gdLst>
                <a:gd name="textAreaLeft" fmla="*/ 0 w 317520"/>
                <a:gd name="textAreaRight" fmla="*/ 318600 w 317520"/>
                <a:gd name="textAreaTop" fmla="*/ 0 h 3967560"/>
                <a:gd name="textAreaBottom" fmla="*/ 3968640 h 3967560"/>
              </a:gdLst>
              <a:ah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</p:grp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ftr" idx="49"/>
          </p:nvPr>
        </p:nvSpPr>
        <p:spPr>
          <a:xfrm>
            <a:off x="3453480" y="6356520"/>
            <a:ext cx="52808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50"/>
          </p:nvPr>
        </p:nvSpPr>
        <p:spPr>
          <a:xfrm>
            <a:off x="10563480" y="6356520"/>
            <a:ext cx="101448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algn="l" pos="0"/>
              </a:tabLst>
            </a:pPr>
            <a:fld id="{6CC21B67-5B7E-48DF-91B3-23FCF2E04F5C}" type="slidenum">
              <a: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dt" idx="51"/>
          </p:nvPr>
        </p:nvSpPr>
        <p:spPr>
          <a:xfrm>
            <a:off x="1218960" y="6356520"/>
            <a:ext cx="22334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линии слева"/>
          <p:cNvGrpSpPr/>
          <p:nvPr/>
        </p:nvGrpSpPr>
        <p:grpSpPr>
          <a:xfrm>
            <a:off x="-15840" y="-3240"/>
            <a:ext cx="819000" cy="5228280"/>
            <a:chOff x="-15840" y="-3240"/>
            <a:chExt cx="819000" cy="5228280"/>
          </a:xfrm>
        </p:grpSpPr>
        <p:sp>
          <p:nvSpPr>
            <p:cNvPr id="168" name="Полилиния 9"/>
            <p:cNvSpPr/>
            <p:nvPr/>
          </p:nvSpPr>
          <p:spPr>
            <a:xfrm>
              <a:off x="-12600" y="0"/>
              <a:ext cx="815760" cy="5225040"/>
            </a:xfrm>
            <a:custGeom>
              <a:avLst/>
              <a:gdLst>
                <a:gd name="textAreaLeft" fmla="*/ 0 w 815760"/>
                <a:gd name="textAreaRight" fmla="*/ 816840 w 815760"/>
                <a:gd name="textAreaTop" fmla="*/ 0 h 5225040"/>
                <a:gd name="textAreaBottom" fmla="*/ 5226120 h 5225040"/>
              </a:gdLst>
              <a:ah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169" name="Полилиния 10"/>
            <p:cNvSpPr/>
            <p:nvPr/>
          </p:nvSpPr>
          <p:spPr>
            <a:xfrm>
              <a:off x="-15840" y="0"/>
              <a:ext cx="546480" cy="4561560"/>
            </a:xfrm>
            <a:custGeom>
              <a:avLst/>
              <a:gdLst>
                <a:gd name="textAreaLeft" fmla="*/ 0 w 546480"/>
                <a:gd name="textAreaRight" fmla="*/ 547560 w 546480"/>
                <a:gd name="textAreaTop" fmla="*/ 0 h 4561560"/>
                <a:gd name="textAreaBottom" fmla="*/ 4562640 h 4561560"/>
              </a:gdLst>
              <a:ah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170" name="Полилиния 13"/>
            <p:cNvSpPr/>
            <p:nvPr/>
          </p:nvSpPr>
          <p:spPr>
            <a:xfrm>
              <a:off x="-9360" y="-3240"/>
              <a:ext cx="317520" cy="3967560"/>
            </a:xfrm>
            <a:custGeom>
              <a:avLst/>
              <a:gdLst>
                <a:gd name="textAreaLeft" fmla="*/ 0 w 317520"/>
                <a:gd name="textAreaRight" fmla="*/ 318600 w 317520"/>
                <a:gd name="textAreaTop" fmla="*/ 0 h 3967560"/>
                <a:gd name="textAreaBottom" fmla="*/ 3968640 h 3967560"/>
              </a:gdLst>
              <a:ah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</p:grpSp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ftr" idx="52"/>
          </p:nvPr>
        </p:nvSpPr>
        <p:spPr>
          <a:xfrm>
            <a:off x="3453480" y="6356520"/>
            <a:ext cx="52808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53"/>
          </p:nvPr>
        </p:nvSpPr>
        <p:spPr>
          <a:xfrm>
            <a:off x="10563480" y="6356520"/>
            <a:ext cx="101448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algn="l" pos="0"/>
              </a:tabLst>
            </a:pPr>
            <a:fld id="{A995B418-746E-4B08-B089-671DB525BC5B}" type="slidenum">
              <a: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dt" idx="54"/>
          </p:nvPr>
        </p:nvSpPr>
        <p:spPr>
          <a:xfrm>
            <a:off x="1218960" y="6356520"/>
            <a:ext cx="22334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линии слева"/>
          <p:cNvGrpSpPr/>
          <p:nvPr/>
        </p:nvGrpSpPr>
        <p:grpSpPr>
          <a:xfrm>
            <a:off x="-15840" y="-3240"/>
            <a:ext cx="819000" cy="5228280"/>
            <a:chOff x="-15840" y="-3240"/>
            <a:chExt cx="819000" cy="5228280"/>
          </a:xfrm>
        </p:grpSpPr>
        <p:sp>
          <p:nvSpPr>
            <p:cNvPr id="178" name="Полилиния 9"/>
            <p:cNvSpPr/>
            <p:nvPr/>
          </p:nvSpPr>
          <p:spPr>
            <a:xfrm>
              <a:off x="-12600" y="0"/>
              <a:ext cx="815760" cy="5225040"/>
            </a:xfrm>
            <a:custGeom>
              <a:avLst/>
              <a:gdLst>
                <a:gd name="textAreaLeft" fmla="*/ 0 w 815760"/>
                <a:gd name="textAreaRight" fmla="*/ 816840 w 815760"/>
                <a:gd name="textAreaTop" fmla="*/ 0 h 5225040"/>
                <a:gd name="textAreaBottom" fmla="*/ 5226120 h 5225040"/>
              </a:gdLst>
              <a:ah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179" name="Полилиния 10"/>
            <p:cNvSpPr/>
            <p:nvPr/>
          </p:nvSpPr>
          <p:spPr>
            <a:xfrm>
              <a:off x="-15840" y="0"/>
              <a:ext cx="546480" cy="4561560"/>
            </a:xfrm>
            <a:custGeom>
              <a:avLst/>
              <a:gdLst>
                <a:gd name="textAreaLeft" fmla="*/ 0 w 546480"/>
                <a:gd name="textAreaRight" fmla="*/ 547560 w 546480"/>
                <a:gd name="textAreaTop" fmla="*/ 0 h 4561560"/>
                <a:gd name="textAreaBottom" fmla="*/ 4562640 h 4561560"/>
              </a:gdLst>
              <a:ah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180" name="Полилиния 13"/>
            <p:cNvSpPr/>
            <p:nvPr/>
          </p:nvSpPr>
          <p:spPr>
            <a:xfrm>
              <a:off x="-9360" y="-3240"/>
              <a:ext cx="317520" cy="3967560"/>
            </a:xfrm>
            <a:custGeom>
              <a:avLst/>
              <a:gdLst>
                <a:gd name="textAreaLeft" fmla="*/ 0 w 317520"/>
                <a:gd name="textAreaRight" fmla="*/ 318600 w 317520"/>
                <a:gd name="textAreaTop" fmla="*/ 0 h 3967560"/>
                <a:gd name="textAreaBottom" fmla="*/ 3968640 h 3967560"/>
              </a:gdLst>
              <a:ah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</p:grpSp>
      <p:sp>
        <p:nvSpPr>
          <p:cNvPr id="181" name="PlaceHolder 1"/>
          <p:cNvSpPr>
            <a:spLocks noGrp="1"/>
          </p:cNvSpPr>
          <p:nvPr>
            <p:ph type="ftr" idx="55"/>
          </p:nvPr>
        </p:nvSpPr>
        <p:spPr>
          <a:xfrm>
            <a:off x="3453480" y="6356520"/>
            <a:ext cx="52808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Num" idx="56"/>
          </p:nvPr>
        </p:nvSpPr>
        <p:spPr>
          <a:xfrm>
            <a:off x="10563480" y="6356520"/>
            <a:ext cx="101448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algn="l" pos="0"/>
              </a:tabLst>
            </a:pPr>
            <a:fld id="{ED385155-A025-4720-A990-43E117CAD21A}" type="slidenum">
              <a: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dt" idx="57"/>
          </p:nvPr>
        </p:nvSpPr>
        <p:spPr>
          <a:xfrm>
            <a:off x="1218960" y="6356520"/>
            <a:ext cx="22334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линии слева"/>
          <p:cNvGrpSpPr/>
          <p:nvPr/>
        </p:nvGrpSpPr>
        <p:grpSpPr>
          <a:xfrm>
            <a:off x="-15840" y="-3240"/>
            <a:ext cx="819000" cy="5228280"/>
            <a:chOff x="-15840" y="-3240"/>
            <a:chExt cx="819000" cy="5228280"/>
          </a:xfrm>
        </p:grpSpPr>
        <p:sp>
          <p:nvSpPr>
            <p:cNvPr id="20" name="Полилиния 9"/>
            <p:cNvSpPr/>
            <p:nvPr/>
          </p:nvSpPr>
          <p:spPr>
            <a:xfrm>
              <a:off x="-12600" y="0"/>
              <a:ext cx="815760" cy="5225040"/>
            </a:xfrm>
            <a:custGeom>
              <a:avLst/>
              <a:gdLst>
                <a:gd name="textAreaLeft" fmla="*/ 0 w 815760"/>
                <a:gd name="textAreaRight" fmla="*/ 816840 w 815760"/>
                <a:gd name="textAreaTop" fmla="*/ 0 h 5225040"/>
                <a:gd name="textAreaBottom" fmla="*/ 5226120 h 5225040"/>
              </a:gdLst>
              <a:ah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21" name="Полилиния 10"/>
            <p:cNvSpPr/>
            <p:nvPr/>
          </p:nvSpPr>
          <p:spPr>
            <a:xfrm>
              <a:off x="-15840" y="0"/>
              <a:ext cx="546480" cy="4561560"/>
            </a:xfrm>
            <a:custGeom>
              <a:avLst/>
              <a:gdLst>
                <a:gd name="textAreaLeft" fmla="*/ 0 w 546480"/>
                <a:gd name="textAreaRight" fmla="*/ 547560 w 546480"/>
                <a:gd name="textAreaTop" fmla="*/ 0 h 4561560"/>
                <a:gd name="textAreaBottom" fmla="*/ 4562640 h 4561560"/>
              </a:gdLst>
              <a:ah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22" name="Полилиния 13"/>
            <p:cNvSpPr/>
            <p:nvPr/>
          </p:nvSpPr>
          <p:spPr>
            <a:xfrm>
              <a:off x="-9360" y="-3240"/>
              <a:ext cx="317520" cy="3967560"/>
            </a:xfrm>
            <a:custGeom>
              <a:avLst/>
              <a:gdLst>
                <a:gd name="textAreaLeft" fmla="*/ 0 w 317520"/>
                <a:gd name="textAreaRight" fmla="*/ 318600 w 317520"/>
                <a:gd name="textAreaTop" fmla="*/ 0 h 3967560"/>
                <a:gd name="textAreaBottom" fmla="*/ 3968640 h 3967560"/>
              </a:gdLst>
              <a:ah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</p:grpSp>
      <p:sp>
        <p:nvSpPr>
          <p:cNvPr id="23" name="PlaceHolder 1"/>
          <p:cNvSpPr>
            <a:spLocks noGrp="1"/>
          </p:cNvSpPr>
          <p:nvPr>
            <p:ph type="ftr" idx="4"/>
          </p:nvPr>
        </p:nvSpPr>
        <p:spPr>
          <a:xfrm>
            <a:off x="3453480" y="6356520"/>
            <a:ext cx="52808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ldNum" idx="5"/>
          </p:nvPr>
        </p:nvSpPr>
        <p:spPr>
          <a:xfrm>
            <a:off x="10563480" y="6356520"/>
            <a:ext cx="101448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algn="l" pos="0"/>
              </a:tabLst>
            </a:pPr>
            <a:fld id="{8679C290-3FB1-49B0-9B69-0D8B9BEB60CF}" type="slidenum">
              <a: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6"/>
          </p:nvPr>
        </p:nvSpPr>
        <p:spPr>
          <a:xfrm>
            <a:off x="1218960" y="6356520"/>
            <a:ext cx="22334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линии слева"/>
          <p:cNvGrpSpPr/>
          <p:nvPr/>
        </p:nvGrpSpPr>
        <p:grpSpPr>
          <a:xfrm>
            <a:off x="-15840" y="-3240"/>
            <a:ext cx="819000" cy="5228280"/>
            <a:chOff x="-15840" y="-3240"/>
            <a:chExt cx="819000" cy="5228280"/>
          </a:xfrm>
        </p:grpSpPr>
        <p:sp>
          <p:nvSpPr>
            <p:cNvPr id="185" name="Полилиния 9"/>
            <p:cNvSpPr/>
            <p:nvPr/>
          </p:nvSpPr>
          <p:spPr>
            <a:xfrm>
              <a:off x="-12600" y="0"/>
              <a:ext cx="815760" cy="5225040"/>
            </a:xfrm>
            <a:custGeom>
              <a:avLst/>
              <a:gdLst>
                <a:gd name="textAreaLeft" fmla="*/ 0 w 815760"/>
                <a:gd name="textAreaRight" fmla="*/ 816840 w 815760"/>
                <a:gd name="textAreaTop" fmla="*/ 0 h 5225040"/>
                <a:gd name="textAreaBottom" fmla="*/ 5226120 h 5225040"/>
              </a:gdLst>
              <a:ah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186" name="Полилиния 10"/>
            <p:cNvSpPr/>
            <p:nvPr/>
          </p:nvSpPr>
          <p:spPr>
            <a:xfrm>
              <a:off x="-15840" y="0"/>
              <a:ext cx="546480" cy="4561560"/>
            </a:xfrm>
            <a:custGeom>
              <a:avLst/>
              <a:gdLst>
                <a:gd name="textAreaLeft" fmla="*/ 0 w 546480"/>
                <a:gd name="textAreaRight" fmla="*/ 547560 w 546480"/>
                <a:gd name="textAreaTop" fmla="*/ 0 h 4561560"/>
                <a:gd name="textAreaBottom" fmla="*/ 4562640 h 4561560"/>
              </a:gdLst>
              <a:ah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187" name="Полилиния 13"/>
            <p:cNvSpPr/>
            <p:nvPr/>
          </p:nvSpPr>
          <p:spPr>
            <a:xfrm>
              <a:off x="-9360" y="-3240"/>
              <a:ext cx="317520" cy="3967560"/>
            </a:xfrm>
            <a:custGeom>
              <a:avLst/>
              <a:gdLst>
                <a:gd name="textAreaLeft" fmla="*/ 0 w 317520"/>
                <a:gd name="textAreaRight" fmla="*/ 318600 w 317520"/>
                <a:gd name="textAreaTop" fmla="*/ 0 h 3967560"/>
                <a:gd name="textAreaBottom" fmla="*/ 3968640 h 3967560"/>
              </a:gdLst>
              <a:ah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</p:grpSp>
      <p:sp>
        <p:nvSpPr>
          <p:cNvPr id="188" name="PlaceHolder 1"/>
          <p:cNvSpPr>
            <a:spLocks noGrp="1"/>
          </p:cNvSpPr>
          <p:nvPr>
            <p:ph type="ftr" idx="58"/>
          </p:nvPr>
        </p:nvSpPr>
        <p:spPr>
          <a:xfrm>
            <a:off x="3453480" y="6356520"/>
            <a:ext cx="52808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ldNum" idx="59"/>
          </p:nvPr>
        </p:nvSpPr>
        <p:spPr>
          <a:xfrm>
            <a:off x="10563480" y="6356520"/>
            <a:ext cx="101448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algn="l" pos="0"/>
              </a:tabLst>
            </a:pPr>
            <a:fld id="{16648CF4-0C5D-4F84-AD17-755CB52A4883}" type="slidenum">
              <a: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dt" idx="60"/>
          </p:nvPr>
        </p:nvSpPr>
        <p:spPr>
          <a:xfrm>
            <a:off x="1218960" y="6356520"/>
            <a:ext cx="22334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линии слева"/>
          <p:cNvGrpSpPr/>
          <p:nvPr/>
        </p:nvGrpSpPr>
        <p:grpSpPr>
          <a:xfrm>
            <a:off x="-15840" y="-3240"/>
            <a:ext cx="819000" cy="5228280"/>
            <a:chOff x="-15840" y="-3240"/>
            <a:chExt cx="819000" cy="5228280"/>
          </a:xfrm>
        </p:grpSpPr>
        <p:sp>
          <p:nvSpPr>
            <p:cNvPr id="192" name="Полилиния 9"/>
            <p:cNvSpPr/>
            <p:nvPr/>
          </p:nvSpPr>
          <p:spPr>
            <a:xfrm>
              <a:off x="-12600" y="0"/>
              <a:ext cx="815760" cy="5225040"/>
            </a:xfrm>
            <a:custGeom>
              <a:avLst/>
              <a:gdLst>
                <a:gd name="textAreaLeft" fmla="*/ 0 w 815760"/>
                <a:gd name="textAreaRight" fmla="*/ 816840 w 815760"/>
                <a:gd name="textAreaTop" fmla="*/ 0 h 5225040"/>
                <a:gd name="textAreaBottom" fmla="*/ 5226120 h 5225040"/>
              </a:gdLst>
              <a:ah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193" name="Полилиния 10"/>
            <p:cNvSpPr/>
            <p:nvPr/>
          </p:nvSpPr>
          <p:spPr>
            <a:xfrm>
              <a:off x="-15840" y="0"/>
              <a:ext cx="546480" cy="4561560"/>
            </a:xfrm>
            <a:custGeom>
              <a:avLst/>
              <a:gdLst>
                <a:gd name="textAreaLeft" fmla="*/ 0 w 546480"/>
                <a:gd name="textAreaRight" fmla="*/ 547560 w 546480"/>
                <a:gd name="textAreaTop" fmla="*/ 0 h 4561560"/>
                <a:gd name="textAreaBottom" fmla="*/ 4562640 h 4561560"/>
              </a:gdLst>
              <a:ah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194" name="Полилиния 13"/>
            <p:cNvSpPr/>
            <p:nvPr/>
          </p:nvSpPr>
          <p:spPr>
            <a:xfrm>
              <a:off x="-9360" y="-3240"/>
              <a:ext cx="317520" cy="3967560"/>
            </a:xfrm>
            <a:custGeom>
              <a:avLst/>
              <a:gdLst>
                <a:gd name="textAreaLeft" fmla="*/ 0 w 317520"/>
                <a:gd name="textAreaRight" fmla="*/ 318600 w 317520"/>
                <a:gd name="textAreaTop" fmla="*/ 0 h 3967560"/>
                <a:gd name="textAreaBottom" fmla="*/ 3968640 h 3967560"/>
              </a:gdLst>
              <a:ah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</p:grpSp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ftr" idx="61"/>
          </p:nvPr>
        </p:nvSpPr>
        <p:spPr>
          <a:xfrm>
            <a:off x="3453480" y="6356520"/>
            <a:ext cx="52808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sldNum" idx="62"/>
          </p:nvPr>
        </p:nvSpPr>
        <p:spPr>
          <a:xfrm>
            <a:off x="10563480" y="6356520"/>
            <a:ext cx="101448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algn="l" pos="0"/>
              </a:tabLst>
            </a:pPr>
            <a:fld id="{A3707AEC-3462-4B50-BAB5-27FFC5893D11}" type="slidenum">
              <a: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dt" idx="63"/>
          </p:nvPr>
        </p:nvSpPr>
        <p:spPr>
          <a:xfrm>
            <a:off x="1218960" y="6356520"/>
            <a:ext cx="22334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линии слева"/>
          <p:cNvGrpSpPr/>
          <p:nvPr/>
        </p:nvGrpSpPr>
        <p:grpSpPr>
          <a:xfrm>
            <a:off x="-15840" y="-3240"/>
            <a:ext cx="819000" cy="5228280"/>
            <a:chOff x="-15840" y="-3240"/>
            <a:chExt cx="819000" cy="5228280"/>
          </a:xfrm>
        </p:grpSpPr>
        <p:sp>
          <p:nvSpPr>
            <p:cNvPr id="203" name="Полилиния 9"/>
            <p:cNvSpPr/>
            <p:nvPr/>
          </p:nvSpPr>
          <p:spPr>
            <a:xfrm>
              <a:off x="-12600" y="0"/>
              <a:ext cx="815760" cy="5225040"/>
            </a:xfrm>
            <a:custGeom>
              <a:avLst/>
              <a:gdLst>
                <a:gd name="textAreaLeft" fmla="*/ 0 w 815760"/>
                <a:gd name="textAreaRight" fmla="*/ 816840 w 815760"/>
                <a:gd name="textAreaTop" fmla="*/ 0 h 5225040"/>
                <a:gd name="textAreaBottom" fmla="*/ 5226120 h 5225040"/>
              </a:gdLst>
              <a:ah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204" name="Полилиния 10"/>
            <p:cNvSpPr/>
            <p:nvPr/>
          </p:nvSpPr>
          <p:spPr>
            <a:xfrm>
              <a:off x="-15840" y="0"/>
              <a:ext cx="546480" cy="4561560"/>
            </a:xfrm>
            <a:custGeom>
              <a:avLst/>
              <a:gdLst>
                <a:gd name="textAreaLeft" fmla="*/ 0 w 546480"/>
                <a:gd name="textAreaRight" fmla="*/ 547560 w 546480"/>
                <a:gd name="textAreaTop" fmla="*/ 0 h 4561560"/>
                <a:gd name="textAreaBottom" fmla="*/ 4562640 h 4561560"/>
              </a:gdLst>
              <a:ah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205" name="Полилиния 13"/>
            <p:cNvSpPr/>
            <p:nvPr/>
          </p:nvSpPr>
          <p:spPr>
            <a:xfrm>
              <a:off x="-9360" y="-3240"/>
              <a:ext cx="317520" cy="3967560"/>
            </a:xfrm>
            <a:custGeom>
              <a:avLst/>
              <a:gdLst>
                <a:gd name="textAreaLeft" fmla="*/ 0 w 317520"/>
                <a:gd name="textAreaRight" fmla="*/ 318600 w 317520"/>
                <a:gd name="textAreaTop" fmla="*/ 0 h 3967560"/>
                <a:gd name="textAreaBottom" fmla="*/ 3968640 h 3967560"/>
              </a:gdLst>
              <a:ah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</p:grpSp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ftr" idx="64"/>
          </p:nvPr>
        </p:nvSpPr>
        <p:spPr>
          <a:xfrm>
            <a:off x="3453480" y="6356520"/>
            <a:ext cx="52808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sldNum" idx="65"/>
          </p:nvPr>
        </p:nvSpPr>
        <p:spPr>
          <a:xfrm>
            <a:off x="10563480" y="6356520"/>
            <a:ext cx="101448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algn="l" pos="0"/>
              </a:tabLst>
            </a:pPr>
            <a:fld id="{A2EBF92C-01DC-4762-ABAB-A9FF62C4C214}" type="slidenum">
              <a: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 type="dt" idx="66"/>
          </p:nvPr>
        </p:nvSpPr>
        <p:spPr>
          <a:xfrm>
            <a:off x="1218960" y="6356520"/>
            <a:ext cx="22334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линии слева"/>
          <p:cNvGrpSpPr/>
          <p:nvPr/>
        </p:nvGrpSpPr>
        <p:grpSpPr>
          <a:xfrm>
            <a:off x="-15840" y="-3240"/>
            <a:ext cx="819000" cy="5228280"/>
            <a:chOff x="-15840" y="-3240"/>
            <a:chExt cx="819000" cy="5228280"/>
          </a:xfrm>
        </p:grpSpPr>
        <p:sp>
          <p:nvSpPr>
            <p:cNvPr id="216" name="Полилиния 9"/>
            <p:cNvSpPr/>
            <p:nvPr/>
          </p:nvSpPr>
          <p:spPr>
            <a:xfrm>
              <a:off x="-12600" y="0"/>
              <a:ext cx="815760" cy="5225040"/>
            </a:xfrm>
            <a:custGeom>
              <a:avLst/>
              <a:gdLst>
                <a:gd name="textAreaLeft" fmla="*/ 0 w 815760"/>
                <a:gd name="textAreaRight" fmla="*/ 816840 w 815760"/>
                <a:gd name="textAreaTop" fmla="*/ 0 h 5225040"/>
                <a:gd name="textAreaBottom" fmla="*/ 5226120 h 5225040"/>
              </a:gdLst>
              <a:ah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217" name="Полилиния 10"/>
            <p:cNvSpPr/>
            <p:nvPr/>
          </p:nvSpPr>
          <p:spPr>
            <a:xfrm>
              <a:off x="-15840" y="0"/>
              <a:ext cx="546480" cy="4561560"/>
            </a:xfrm>
            <a:custGeom>
              <a:avLst/>
              <a:gdLst>
                <a:gd name="textAreaLeft" fmla="*/ 0 w 546480"/>
                <a:gd name="textAreaRight" fmla="*/ 547560 w 546480"/>
                <a:gd name="textAreaTop" fmla="*/ 0 h 4561560"/>
                <a:gd name="textAreaBottom" fmla="*/ 4562640 h 4561560"/>
              </a:gdLst>
              <a:ah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218" name="Полилиния 13"/>
            <p:cNvSpPr/>
            <p:nvPr/>
          </p:nvSpPr>
          <p:spPr>
            <a:xfrm>
              <a:off x="-9360" y="-3240"/>
              <a:ext cx="317520" cy="3967560"/>
            </a:xfrm>
            <a:custGeom>
              <a:avLst/>
              <a:gdLst>
                <a:gd name="textAreaLeft" fmla="*/ 0 w 317520"/>
                <a:gd name="textAreaRight" fmla="*/ 318600 w 317520"/>
                <a:gd name="textAreaTop" fmla="*/ 0 h 3967560"/>
                <a:gd name="textAreaBottom" fmla="*/ 3968640 h 3967560"/>
              </a:gdLst>
              <a:ah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</p:grpSp>
      <p:sp>
        <p:nvSpPr>
          <p:cNvPr id="219" name="PlaceHolder 1"/>
          <p:cNvSpPr>
            <a:spLocks noGrp="1"/>
          </p:cNvSpPr>
          <p:nvPr>
            <p:ph type="ftr" idx="67"/>
          </p:nvPr>
        </p:nvSpPr>
        <p:spPr>
          <a:xfrm>
            <a:off x="3453480" y="6356520"/>
            <a:ext cx="52808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ldNum" idx="68"/>
          </p:nvPr>
        </p:nvSpPr>
        <p:spPr>
          <a:xfrm>
            <a:off x="10563480" y="6356520"/>
            <a:ext cx="101448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algn="l" pos="0"/>
              </a:tabLst>
            </a:pPr>
            <a:fld id="{DFDBD052-5C15-4867-A39D-5A896E6CB44F}" type="slidenum">
              <a: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dt" idx="69"/>
          </p:nvPr>
        </p:nvSpPr>
        <p:spPr>
          <a:xfrm>
            <a:off x="1218960" y="6356520"/>
            <a:ext cx="22334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линии слева"/>
          <p:cNvGrpSpPr/>
          <p:nvPr/>
        </p:nvGrpSpPr>
        <p:grpSpPr>
          <a:xfrm>
            <a:off x="-15840" y="-3240"/>
            <a:ext cx="819000" cy="5228280"/>
            <a:chOff x="-15840" y="-3240"/>
            <a:chExt cx="819000" cy="5228280"/>
          </a:xfrm>
        </p:grpSpPr>
        <p:sp>
          <p:nvSpPr>
            <p:cNvPr id="27" name="Полилиния 9"/>
            <p:cNvSpPr/>
            <p:nvPr/>
          </p:nvSpPr>
          <p:spPr>
            <a:xfrm>
              <a:off x="-12600" y="0"/>
              <a:ext cx="815760" cy="5225040"/>
            </a:xfrm>
            <a:custGeom>
              <a:avLst/>
              <a:gdLst>
                <a:gd name="textAreaLeft" fmla="*/ 0 w 815760"/>
                <a:gd name="textAreaRight" fmla="*/ 816840 w 815760"/>
                <a:gd name="textAreaTop" fmla="*/ 0 h 5225040"/>
                <a:gd name="textAreaBottom" fmla="*/ 5226120 h 5225040"/>
              </a:gdLst>
              <a:ah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28" name="Полилиния 10"/>
            <p:cNvSpPr/>
            <p:nvPr/>
          </p:nvSpPr>
          <p:spPr>
            <a:xfrm>
              <a:off x="-15840" y="0"/>
              <a:ext cx="546480" cy="4561560"/>
            </a:xfrm>
            <a:custGeom>
              <a:avLst/>
              <a:gdLst>
                <a:gd name="textAreaLeft" fmla="*/ 0 w 546480"/>
                <a:gd name="textAreaRight" fmla="*/ 547560 w 546480"/>
                <a:gd name="textAreaTop" fmla="*/ 0 h 4561560"/>
                <a:gd name="textAreaBottom" fmla="*/ 4562640 h 4561560"/>
              </a:gdLst>
              <a:ah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29" name="Полилиния 13"/>
            <p:cNvSpPr/>
            <p:nvPr/>
          </p:nvSpPr>
          <p:spPr>
            <a:xfrm>
              <a:off x="-9360" y="-3240"/>
              <a:ext cx="317520" cy="3967560"/>
            </a:xfrm>
            <a:custGeom>
              <a:avLst/>
              <a:gdLst>
                <a:gd name="textAreaLeft" fmla="*/ 0 w 317520"/>
                <a:gd name="textAreaRight" fmla="*/ 318600 w 317520"/>
                <a:gd name="textAreaTop" fmla="*/ 0 h 3967560"/>
                <a:gd name="textAreaBottom" fmla="*/ 3968640 h 3967560"/>
              </a:gdLst>
              <a:ah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</p:grpSp>
      <p:sp>
        <p:nvSpPr>
          <p:cNvPr id="30" name="PlaceHolder 1"/>
          <p:cNvSpPr>
            <a:spLocks noGrp="1"/>
          </p:cNvSpPr>
          <p:nvPr>
            <p:ph type="ftr" idx="7"/>
          </p:nvPr>
        </p:nvSpPr>
        <p:spPr>
          <a:xfrm>
            <a:off x="3453480" y="6356520"/>
            <a:ext cx="52808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ldNum" idx="8"/>
          </p:nvPr>
        </p:nvSpPr>
        <p:spPr>
          <a:xfrm>
            <a:off x="10563480" y="6356520"/>
            <a:ext cx="101448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algn="l" pos="0"/>
              </a:tabLst>
            </a:pPr>
            <a:fld id="{94250759-CE70-4C62-BAFB-DE09742FB41C}" type="slidenum">
              <a: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9"/>
          </p:nvPr>
        </p:nvSpPr>
        <p:spPr>
          <a:xfrm>
            <a:off x="1218960" y="6356520"/>
            <a:ext cx="22334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линии слева"/>
          <p:cNvGrpSpPr/>
          <p:nvPr/>
        </p:nvGrpSpPr>
        <p:grpSpPr>
          <a:xfrm>
            <a:off x="-15840" y="-3240"/>
            <a:ext cx="819000" cy="5228280"/>
            <a:chOff x="-15840" y="-3240"/>
            <a:chExt cx="819000" cy="5228280"/>
          </a:xfrm>
        </p:grpSpPr>
        <p:sp>
          <p:nvSpPr>
            <p:cNvPr id="34" name="Полилиния 9"/>
            <p:cNvSpPr/>
            <p:nvPr/>
          </p:nvSpPr>
          <p:spPr>
            <a:xfrm>
              <a:off x="-12600" y="0"/>
              <a:ext cx="815760" cy="5225040"/>
            </a:xfrm>
            <a:custGeom>
              <a:avLst/>
              <a:gdLst>
                <a:gd name="textAreaLeft" fmla="*/ 0 w 815760"/>
                <a:gd name="textAreaRight" fmla="*/ 816840 w 815760"/>
                <a:gd name="textAreaTop" fmla="*/ 0 h 5225040"/>
                <a:gd name="textAreaBottom" fmla="*/ 5226120 h 5225040"/>
              </a:gdLst>
              <a:ah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35" name="Полилиния 10"/>
            <p:cNvSpPr/>
            <p:nvPr/>
          </p:nvSpPr>
          <p:spPr>
            <a:xfrm>
              <a:off x="-15840" y="0"/>
              <a:ext cx="546480" cy="4561560"/>
            </a:xfrm>
            <a:custGeom>
              <a:avLst/>
              <a:gdLst>
                <a:gd name="textAreaLeft" fmla="*/ 0 w 546480"/>
                <a:gd name="textAreaRight" fmla="*/ 547560 w 546480"/>
                <a:gd name="textAreaTop" fmla="*/ 0 h 4561560"/>
                <a:gd name="textAreaBottom" fmla="*/ 4562640 h 4561560"/>
              </a:gdLst>
              <a:ah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36" name="Полилиния 13"/>
            <p:cNvSpPr/>
            <p:nvPr/>
          </p:nvSpPr>
          <p:spPr>
            <a:xfrm>
              <a:off x="-9360" y="-3240"/>
              <a:ext cx="317520" cy="3967560"/>
            </a:xfrm>
            <a:custGeom>
              <a:avLst/>
              <a:gdLst>
                <a:gd name="textAreaLeft" fmla="*/ 0 w 317520"/>
                <a:gd name="textAreaRight" fmla="*/ 318600 w 317520"/>
                <a:gd name="textAreaTop" fmla="*/ 0 h 3967560"/>
                <a:gd name="textAreaBottom" fmla="*/ 3968640 h 3967560"/>
              </a:gdLst>
              <a:ah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</p:grp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ftr" idx="10"/>
          </p:nvPr>
        </p:nvSpPr>
        <p:spPr>
          <a:xfrm>
            <a:off x="3453480" y="6356520"/>
            <a:ext cx="52808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sldNum" idx="11"/>
          </p:nvPr>
        </p:nvSpPr>
        <p:spPr>
          <a:xfrm>
            <a:off x="10563480" y="6356520"/>
            <a:ext cx="101448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algn="l" pos="0"/>
              </a:tabLst>
            </a:pPr>
            <a:fld id="{1B9F3F3F-6319-4BDB-ADA6-A659805948B2}" type="slidenum">
              <a: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dt" idx="12"/>
          </p:nvPr>
        </p:nvSpPr>
        <p:spPr>
          <a:xfrm>
            <a:off x="1218960" y="6356520"/>
            <a:ext cx="22334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линии слева"/>
          <p:cNvGrpSpPr/>
          <p:nvPr/>
        </p:nvGrpSpPr>
        <p:grpSpPr>
          <a:xfrm>
            <a:off x="-15840" y="-3240"/>
            <a:ext cx="819000" cy="5228280"/>
            <a:chOff x="-15840" y="-3240"/>
            <a:chExt cx="819000" cy="5228280"/>
          </a:xfrm>
        </p:grpSpPr>
        <p:sp>
          <p:nvSpPr>
            <p:cNvPr id="45" name="Полилиния 9"/>
            <p:cNvSpPr/>
            <p:nvPr/>
          </p:nvSpPr>
          <p:spPr>
            <a:xfrm>
              <a:off x="-12600" y="0"/>
              <a:ext cx="815760" cy="5225040"/>
            </a:xfrm>
            <a:custGeom>
              <a:avLst/>
              <a:gdLst>
                <a:gd name="textAreaLeft" fmla="*/ 0 w 815760"/>
                <a:gd name="textAreaRight" fmla="*/ 816840 w 815760"/>
                <a:gd name="textAreaTop" fmla="*/ 0 h 5225040"/>
                <a:gd name="textAreaBottom" fmla="*/ 5226120 h 5225040"/>
              </a:gdLst>
              <a:ah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46" name="Полилиния 10"/>
            <p:cNvSpPr/>
            <p:nvPr/>
          </p:nvSpPr>
          <p:spPr>
            <a:xfrm>
              <a:off x="-15840" y="0"/>
              <a:ext cx="546480" cy="4561560"/>
            </a:xfrm>
            <a:custGeom>
              <a:avLst/>
              <a:gdLst>
                <a:gd name="textAreaLeft" fmla="*/ 0 w 546480"/>
                <a:gd name="textAreaRight" fmla="*/ 547560 w 546480"/>
                <a:gd name="textAreaTop" fmla="*/ 0 h 4561560"/>
                <a:gd name="textAreaBottom" fmla="*/ 4562640 h 4561560"/>
              </a:gdLst>
              <a:ah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47" name="Полилиния 13"/>
            <p:cNvSpPr/>
            <p:nvPr/>
          </p:nvSpPr>
          <p:spPr>
            <a:xfrm>
              <a:off x="-9360" y="-3240"/>
              <a:ext cx="317520" cy="3967560"/>
            </a:xfrm>
            <a:custGeom>
              <a:avLst/>
              <a:gdLst>
                <a:gd name="textAreaLeft" fmla="*/ 0 w 317520"/>
                <a:gd name="textAreaRight" fmla="*/ 318600 w 317520"/>
                <a:gd name="textAreaTop" fmla="*/ 0 h 3967560"/>
                <a:gd name="textAreaBottom" fmla="*/ 3968640 h 3967560"/>
              </a:gdLst>
              <a:ah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</p:grpSp>
      <p:grpSp>
        <p:nvGrpSpPr>
          <p:cNvPr id="48" name="диагонали"/>
          <p:cNvGrpSpPr/>
          <p:nvPr/>
        </p:nvGrpSpPr>
        <p:grpSpPr>
          <a:xfrm>
            <a:off x="7516440" y="4145040"/>
            <a:ext cx="4686840" cy="2732040"/>
            <a:chOff x="7516440" y="4145040"/>
            <a:chExt cx="4686840" cy="2732040"/>
          </a:xfrm>
        </p:grpSpPr>
        <p:cxnSp>
          <p:nvCxnSpPr>
            <p:cNvPr id="49" name="Прямая соединительная линия 11"/>
            <p:cNvCxnSpPr/>
            <p:nvPr/>
          </p:nvCxnSpPr>
          <p:spPr>
            <a:xfrm flipV="1">
              <a:off x="7516440" y="4145040"/>
              <a:ext cx="4687200" cy="2717280"/>
            </a:xfrm>
            <a:prstGeom prst="straightConnector1">
              <a:avLst/>
            </a:prstGeom>
            <a:ln w="38100">
              <a:solidFill>
                <a:srgbClr val="007373"/>
              </a:solidFill>
              <a:round/>
            </a:ln>
          </p:spPr>
        </p:cxnSp>
        <p:cxnSp>
          <p:nvCxnSpPr>
            <p:cNvPr id="50" name="Прямая соединительная линия 12"/>
            <p:cNvCxnSpPr/>
            <p:nvPr/>
          </p:nvCxnSpPr>
          <p:spPr>
            <a:xfrm flipV="1">
              <a:off x="8003880" y="4444920"/>
              <a:ext cx="4199760" cy="2432520"/>
            </a:xfrm>
            <a:prstGeom prst="straightConnector1">
              <a:avLst/>
            </a:prstGeom>
            <a:ln w="28575">
              <a:solidFill>
                <a:srgbClr val="007373"/>
              </a:solidFill>
              <a:round/>
            </a:ln>
          </p:spPr>
        </p:cxnSp>
        <p:cxnSp>
          <p:nvCxnSpPr>
            <p:cNvPr id="51" name="Прямая соединительная линия 13"/>
            <p:cNvCxnSpPr/>
            <p:nvPr/>
          </p:nvCxnSpPr>
          <p:spPr>
            <a:xfrm flipV="1">
              <a:off x="8515440" y="4732920"/>
              <a:ext cx="3688200" cy="2134800"/>
            </a:xfrm>
            <a:prstGeom prst="straightConnector1">
              <a:avLst/>
            </a:prstGeom>
            <a:ln w="0">
              <a:solidFill>
                <a:srgbClr val="004d4d"/>
              </a:solidFill>
            </a:ln>
          </p:spPr>
        </p:cxnSp>
      </p:grpSp>
      <p:sp>
        <p:nvSpPr>
          <p:cNvPr id="52" name="PlaceHolder 1"/>
          <p:cNvSpPr>
            <a:spLocks noGrp="1"/>
          </p:cNvSpPr>
          <p:nvPr>
            <p:ph type="ftr" idx="13"/>
          </p:nvPr>
        </p:nvSpPr>
        <p:spPr>
          <a:xfrm>
            <a:off x="3453480" y="6356520"/>
            <a:ext cx="52808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ldNum" idx="14"/>
          </p:nvPr>
        </p:nvSpPr>
        <p:spPr>
          <a:xfrm>
            <a:off x="10563480" y="6356520"/>
            <a:ext cx="101448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algn="l" pos="0"/>
              </a:tabLst>
            </a:pPr>
            <a:fld id="{5F59C4DD-1918-43BE-84DB-26787B5D161B}" type="slidenum">
              <a: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 idx="15"/>
          </p:nvPr>
        </p:nvSpPr>
        <p:spPr>
          <a:xfrm>
            <a:off x="1218960" y="6356520"/>
            <a:ext cx="22334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линии слева"/>
          <p:cNvGrpSpPr/>
          <p:nvPr/>
        </p:nvGrpSpPr>
        <p:grpSpPr>
          <a:xfrm>
            <a:off x="-15840" y="-3240"/>
            <a:ext cx="819000" cy="5228280"/>
            <a:chOff x="-15840" y="-3240"/>
            <a:chExt cx="819000" cy="5228280"/>
          </a:xfrm>
        </p:grpSpPr>
        <p:sp>
          <p:nvSpPr>
            <p:cNvPr id="56" name="Полилиния 9"/>
            <p:cNvSpPr/>
            <p:nvPr/>
          </p:nvSpPr>
          <p:spPr>
            <a:xfrm>
              <a:off x="-12600" y="0"/>
              <a:ext cx="815760" cy="5225040"/>
            </a:xfrm>
            <a:custGeom>
              <a:avLst/>
              <a:gdLst>
                <a:gd name="textAreaLeft" fmla="*/ 0 w 815760"/>
                <a:gd name="textAreaRight" fmla="*/ 816840 w 815760"/>
                <a:gd name="textAreaTop" fmla="*/ 0 h 5225040"/>
                <a:gd name="textAreaBottom" fmla="*/ 5226120 h 5225040"/>
              </a:gdLst>
              <a:ah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57" name="Полилиния 10"/>
            <p:cNvSpPr/>
            <p:nvPr/>
          </p:nvSpPr>
          <p:spPr>
            <a:xfrm>
              <a:off x="-15840" y="0"/>
              <a:ext cx="546480" cy="4561560"/>
            </a:xfrm>
            <a:custGeom>
              <a:avLst/>
              <a:gdLst>
                <a:gd name="textAreaLeft" fmla="*/ 0 w 546480"/>
                <a:gd name="textAreaRight" fmla="*/ 547560 w 546480"/>
                <a:gd name="textAreaTop" fmla="*/ 0 h 4561560"/>
                <a:gd name="textAreaBottom" fmla="*/ 4562640 h 4561560"/>
              </a:gdLst>
              <a:ah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58" name="Полилиния 13"/>
            <p:cNvSpPr/>
            <p:nvPr/>
          </p:nvSpPr>
          <p:spPr>
            <a:xfrm>
              <a:off x="-9360" y="-3240"/>
              <a:ext cx="317520" cy="3967560"/>
            </a:xfrm>
            <a:custGeom>
              <a:avLst/>
              <a:gdLst>
                <a:gd name="textAreaLeft" fmla="*/ 0 w 317520"/>
                <a:gd name="textAreaRight" fmla="*/ 318600 w 317520"/>
                <a:gd name="textAreaTop" fmla="*/ 0 h 3967560"/>
                <a:gd name="textAreaBottom" fmla="*/ 3968640 h 3967560"/>
              </a:gdLst>
              <a:ah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</p:grp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ftr" idx="16"/>
          </p:nvPr>
        </p:nvSpPr>
        <p:spPr>
          <a:xfrm>
            <a:off x="3453480" y="6356520"/>
            <a:ext cx="52808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sldNum" idx="17"/>
          </p:nvPr>
        </p:nvSpPr>
        <p:spPr>
          <a:xfrm>
            <a:off x="10563480" y="6356520"/>
            <a:ext cx="101448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algn="l" pos="0"/>
              </a:tabLst>
            </a:pPr>
            <a:fld id="{FD50144F-E1A2-43A6-8AA5-B6664A627E26}" type="slidenum">
              <a: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dt" idx="18"/>
          </p:nvPr>
        </p:nvSpPr>
        <p:spPr>
          <a:xfrm>
            <a:off x="1218960" y="6356520"/>
            <a:ext cx="22334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линии слева"/>
          <p:cNvGrpSpPr/>
          <p:nvPr/>
        </p:nvGrpSpPr>
        <p:grpSpPr>
          <a:xfrm>
            <a:off x="-15840" y="-3240"/>
            <a:ext cx="819000" cy="5228280"/>
            <a:chOff x="-15840" y="-3240"/>
            <a:chExt cx="819000" cy="5228280"/>
          </a:xfrm>
        </p:grpSpPr>
        <p:sp>
          <p:nvSpPr>
            <p:cNvPr id="69" name="Полилиния 9"/>
            <p:cNvSpPr/>
            <p:nvPr/>
          </p:nvSpPr>
          <p:spPr>
            <a:xfrm>
              <a:off x="-12600" y="0"/>
              <a:ext cx="815760" cy="5225040"/>
            </a:xfrm>
            <a:custGeom>
              <a:avLst/>
              <a:gdLst>
                <a:gd name="textAreaLeft" fmla="*/ 0 w 815760"/>
                <a:gd name="textAreaRight" fmla="*/ 816840 w 815760"/>
                <a:gd name="textAreaTop" fmla="*/ 0 h 5225040"/>
                <a:gd name="textAreaBottom" fmla="*/ 5226120 h 5225040"/>
              </a:gdLst>
              <a:ah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70" name="Полилиния 10"/>
            <p:cNvSpPr/>
            <p:nvPr/>
          </p:nvSpPr>
          <p:spPr>
            <a:xfrm>
              <a:off x="-15840" y="0"/>
              <a:ext cx="546480" cy="4561560"/>
            </a:xfrm>
            <a:custGeom>
              <a:avLst/>
              <a:gdLst>
                <a:gd name="textAreaLeft" fmla="*/ 0 w 546480"/>
                <a:gd name="textAreaRight" fmla="*/ 547560 w 546480"/>
                <a:gd name="textAreaTop" fmla="*/ 0 h 4561560"/>
                <a:gd name="textAreaBottom" fmla="*/ 4562640 h 4561560"/>
              </a:gdLst>
              <a:ah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71" name="Полилиния 13"/>
            <p:cNvSpPr/>
            <p:nvPr/>
          </p:nvSpPr>
          <p:spPr>
            <a:xfrm>
              <a:off x="-9360" y="-3240"/>
              <a:ext cx="317520" cy="3967560"/>
            </a:xfrm>
            <a:custGeom>
              <a:avLst/>
              <a:gdLst>
                <a:gd name="textAreaLeft" fmla="*/ 0 w 317520"/>
                <a:gd name="textAreaRight" fmla="*/ 318600 w 317520"/>
                <a:gd name="textAreaTop" fmla="*/ 0 h 3967560"/>
                <a:gd name="textAreaBottom" fmla="*/ 3968640 h 3967560"/>
              </a:gdLst>
              <a:ah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</p:grpSp>
      <p:sp>
        <p:nvSpPr>
          <p:cNvPr id="72" name="PlaceHolder 1"/>
          <p:cNvSpPr>
            <a:spLocks noGrp="1"/>
          </p:cNvSpPr>
          <p:nvPr>
            <p:ph type="ftr" idx="19"/>
          </p:nvPr>
        </p:nvSpPr>
        <p:spPr>
          <a:xfrm>
            <a:off x="3453480" y="6356520"/>
            <a:ext cx="52808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ldNum" idx="20"/>
          </p:nvPr>
        </p:nvSpPr>
        <p:spPr>
          <a:xfrm>
            <a:off x="10563480" y="6356520"/>
            <a:ext cx="101448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algn="l" pos="0"/>
              </a:tabLst>
            </a:pPr>
            <a:fld id="{36FA973F-2DE3-42A3-A9C1-3A8F471D6640}" type="slidenum">
              <a: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 idx="21"/>
          </p:nvPr>
        </p:nvSpPr>
        <p:spPr>
          <a:xfrm>
            <a:off x="1218960" y="6356520"/>
            <a:ext cx="22334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линии слева"/>
          <p:cNvGrpSpPr/>
          <p:nvPr/>
        </p:nvGrpSpPr>
        <p:grpSpPr>
          <a:xfrm>
            <a:off x="-15840" y="-3240"/>
            <a:ext cx="819000" cy="5228280"/>
            <a:chOff x="-15840" y="-3240"/>
            <a:chExt cx="819000" cy="5228280"/>
          </a:xfrm>
        </p:grpSpPr>
        <p:sp>
          <p:nvSpPr>
            <p:cNvPr id="78" name="Полилиния 9"/>
            <p:cNvSpPr/>
            <p:nvPr/>
          </p:nvSpPr>
          <p:spPr>
            <a:xfrm>
              <a:off x="-12600" y="0"/>
              <a:ext cx="815760" cy="5225040"/>
            </a:xfrm>
            <a:custGeom>
              <a:avLst/>
              <a:gdLst>
                <a:gd name="textAreaLeft" fmla="*/ 0 w 815760"/>
                <a:gd name="textAreaRight" fmla="*/ 816840 w 815760"/>
                <a:gd name="textAreaTop" fmla="*/ 0 h 5225040"/>
                <a:gd name="textAreaBottom" fmla="*/ 5226120 h 5225040"/>
              </a:gdLst>
              <a:ah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79" name="Полилиния 10"/>
            <p:cNvSpPr/>
            <p:nvPr/>
          </p:nvSpPr>
          <p:spPr>
            <a:xfrm>
              <a:off x="-15840" y="0"/>
              <a:ext cx="546480" cy="4561560"/>
            </a:xfrm>
            <a:custGeom>
              <a:avLst/>
              <a:gdLst>
                <a:gd name="textAreaLeft" fmla="*/ 0 w 546480"/>
                <a:gd name="textAreaRight" fmla="*/ 547560 w 546480"/>
                <a:gd name="textAreaTop" fmla="*/ 0 h 4561560"/>
                <a:gd name="textAreaBottom" fmla="*/ 4562640 h 4561560"/>
              </a:gdLst>
              <a:ah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80" name="Полилиния 13"/>
            <p:cNvSpPr/>
            <p:nvPr/>
          </p:nvSpPr>
          <p:spPr>
            <a:xfrm>
              <a:off x="-9360" y="-3240"/>
              <a:ext cx="317520" cy="3967560"/>
            </a:xfrm>
            <a:custGeom>
              <a:avLst/>
              <a:gdLst>
                <a:gd name="textAreaLeft" fmla="*/ 0 w 317520"/>
                <a:gd name="textAreaRight" fmla="*/ 318600 w 317520"/>
                <a:gd name="textAreaTop" fmla="*/ 0 h 3967560"/>
                <a:gd name="textAreaBottom" fmla="*/ 3968640 h 3967560"/>
              </a:gdLst>
              <a:ah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</p:grp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ftr" idx="22"/>
          </p:nvPr>
        </p:nvSpPr>
        <p:spPr>
          <a:xfrm>
            <a:off x="3453480" y="6356520"/>
            <a:ext cx="52808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23"/>
          </p:nvPr>
        </p:nvSpPr>
        <p:spPr>
          <a:xfrm>
            <a:off x="10563480" y="6356520"/>
            <a:ext cx="101448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algn="l" pos="0"/>
              </a:tabLst>
            </a:pPr>
            <a:fld id="{BDBDA121-1331-489E-A99F-B6FC899FEFD3}" type="slidenum">
              <a: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24"/>
          </p:nvPr>
        </p:nvSpPr>
        <p:spPr>
          <a:xfrm>
            <a:off x="1218960" y="6356520"/>
            <a:ext cx="22334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линии слева"/>
          <p:cNvGrpSpPr/>
          <p:nvPr/>
        </p:nvGrpSpPr>
        <p:grpSpPr>
          <a:xfrm>
            <a:off x="-15840" y="-3240"/>
            <a:ext cx="819000" cy="5228280"/>
            <a:chOff x="-15840" y="-3240"/>
            <a:chExt cx="819000" cy="5228280"/>
          </a:xfrm>
        </p:grpSpPr>
        <p:sp>
          <p:nvSpPr>
            <p:cNvPr id="88" name="Полилиния 9"/>
            <p:cNvSpPr/>
            <p:nvPr/>
          </p:nvSpPr>
          <p:spPr>
            <a:xfrm>
              <a:off x="-12600" y="0"/>
              <a:ext cx="815760" cy="5225040"/>
            </a:xfrm>
            <a:custGeom>
              <a:avLst/>
              <a:gdLst>
                <a:gd name="textAreaLeft" fmla="*/ 0 w 815760"/>
                <a:gd name="textAreaRight" fmla="*/ 816840 w 815760"/>
                <a:gd name="textAreaTop" fmla="*/ 0 h 5225040"/>
                <a:gd name="textAreaBottom" fmla="*/ 5226120 h 5225040"/>
              </a:gdLst>
              <a:ah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89" name="Полилиния 10"/>
            <p:cNvSpPr/>
            <p:nvPr/>
          </p:nvSpPr>
          <p:spPr>
            <a:xfrm>
              <a:off x="-15840" y="0"/>
              <a:ext cx="546480" cy="4561560"/>
            </a:xfrm>
            <a:custGeom>
              <a:avLst/>
              <a:gdLst>
                <a:gd name="textAreaLeft" fmla="*/ 0 w 546480"/>
                <a:gd name="textAreaRight" fmla="*/ 547560 w 546480"/>
                <a:gd name="textAreaTop" fmla="*/ 0 h 4561560"/>
                <a:gd name="textAreaBottom" fmla="*/ 4562640 h 4561560"/>
              </a:gdLst>
              <a:ah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90" name="Полилиния 13"/>
            <p:cNvSpPr/>
            <p:nvPr/>
          </p:nvSpPr>
          <p:spPr>
            <a:xfrm>
              <a:off x="-9360" y="-3240"/>
              <a:ext cx="317520" cy="3967560"/>
            </a:xfrm>
            <a:custGeom>
              <a:avLst/>
              <a:gdLst>
                <a:gd name="textAreaLeft" fmla="*/ 0 w 317520"/>
                <a:gd name="textAreaRight" fmla="*/ 318600 w 317520"/>
                <a:gd name="textAreaTop" fmla="*/ 0 h 3967560"/>
                <a:gd name="textAreaBottom" fmla="*/ 3968640 h 3967560"/>
              </a:gdLst>
              <a:ah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</p:grpSp>
      <p:sp>
        <p:nvSpPr>
          <p:cNvPr id="91" name="PlaceHolder 1"/>
          <p:cNvSpPr>
            <a:spLocks noGrp="1"/>
          </p:cNvSpPr>
          <p:nvPr>
            <p:ph type="ftr" idx="25"/>
          </p:nvPr>
        </p:nvSpPr>
        <p:spPr>
          <a:xfrm>
            <a:off x="3453480" y="6356520"/>
            <a:ext cx="52808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ldNum" idx="26"/>
          </p:nvPr>
        </p:nvSpPr>
        <p:spPr>
          <a:xfrm>
            <a:off x="10563480" y="6356520"/>
            <a:ext cx="101448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algn="l" pos="0"/>
              </a:tabLst>
            </a:pPr>
            <a:fld id="{411DFA21-2AD4-4A9A-A0B5-1E1856C2F2D6}" type="slidenum">
              <a: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dt" idx="27"/>
          </p:nvPr>
        </p:nvSpPr>
        <p:spPr>
          <a:xfrm>
            <a:off x="1218960" y="6356520"/>
            <a:ext cx="2233440" cy="363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6.png"/><Relationship Id="rId10" Type="http://schemas.openxmlformats.org/officeDocument/2006/relationships/image" Target="../media/image16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320" cy="19990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rmAutofit fontScale="92500" lnSpcReduction="9999"/>
          </a:bodyPr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5400" strike="noStrike" u="none">
                <a:solidFill>
                  <a:schemeClr val="lt1"/>
                </a:solidFill>
                <a:uFillTx/>
                <a:latin typeface="Calibri"/>
              </a:rPr>
              <a:t>Постквантовая криптография </a:t>
            </a:r>
            <a:r>
              <a:rPr b="0" lang="en-US" sz="5400" strike="noStrike" u="none">
                <a:solidFill>
                  <a:schemeClr val="lt1"/>
                </a:solidFill>
                <a:uFillTx/>
                <a:latin typeface="Calibri"/>
              </a:rPr>
              <a:t>KEM </a:t>
            </a:r>
            <a:r>
              <a:rPr b="0" lang="ru-RU" sz="5400" strike="noStrike" u="none">
                <a:solidFill>
                  <a:schemeClr val="lt1"/>
                </a:solidFill>
                <a:uFillTx/>
                <a:latin typeface="Calibri"/>
              </a:rPr>
              <a:t>на решётках</a:t>
            </a:r>
            <a:endParaRPr b="0" lang="en-US" sz="5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1625040" y="2616120"/>
            <a:ext cx="9364680" cy="25398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rmAutofit/>
          </a:bodyPr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2800" spc="201" strike="noStrike" u="none" cap="all">
                <a:solidFill>
                  <a:schemeClr val="accent1"/>
                </a:solidFill>
                <a:uFillTx/>
                <a:latin typeface="Calibri"/>
              </a:rPr>
              <a:t>Проект по технологии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201" strike="noStrike" u="none" cap="all">
                <a:solidFill>
                  <a:schemeClr val="accent1"/>
                </a:solidFill>
                <a:uFillTx/>
                <a:latin typeface="Calibri"/>
              </a:rPr>
              <a:t>Н</a:t>
            </a:r>
            <a:r>
              <a:rPr b="0" lang="ru" sz="2800" spc="201" strike="noStrike" u="none" cap="all">
                <a:solidFill>
                  <a:schemeClr val="accent1"/>
                </a:solidFill>
                <a:uFillTx/>
                <a:latin typeface="Calibri"/>
              </a:rPr>
              <a:t>аправление информационная безопасность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201" strike="noStrike" u="none" cap="all">
                <a:solidFill>
                  <a:schemeClr val="accent1"/>
                </a:solidFill>
                <a:uFillTx/>
                <a:latin typeface="Calibri"/>
              </a:rPr>
              <a:t>МБОУ Гимназия г.Новый Уренгой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201" strike="noStrike" u="none" cap="all">
                <a:solidFill>
                  <a:schemeClr val="accent1"/>
                </a:solidFill>
                <a:uFillTx/>
                <a:latin typeface="Calibri"/>
              </a:rPr>
              <a:t>В</a:t>
            </a:r>
            <a:r>
              <a:rPr b="0" lang="ru-RU" sz="1400" spc="201" strike="noStrike" u="none" cap="all">
                <a:solidFill>
                  <a:schemeClr val="accent1"/>
                </a:solidFill>
                <a:uFillTx/>
                <a:latin typeface="Calibri"/>
              </a:rPr>
              <a:t>ы</a:t>
            </a:r>
            <a:r>
              <a:rPr b="0" lang="ru" sz="1400" spc="201" strike="noStrike" u="none" cap="all">
                <a:solidFill>
                  <a:schemeClr val="accent1"/>
                </a:solidFill>
                <a:uFillTx/>
                <a:latin typeface="Calibri"/>
              </a:rPr>
              <a:t>полнил: Брылёв Альберт Витальевич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201" strike="noStrike" u="none" cap="all">
                <a:solidFill>
                  <a:schemeClr val="accent1"/>
                </a:solidFill>
                <a:uFillTx/>
                <a:latin typeface="Calibri"/>
              </a:rPr>
              <a:t>Руководитель: Оборин Дмитрий евгеньевич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201" strike="noStrike" u="none" cap="all">
                <a:solidFill>
                  <a:schemeClr val="accent1"/>
                </a:solidFill>
                <a:uFillTx/>
                <a:latin typeface="Calibri"/>
              </a:rPr>
              <a:t>2025 г.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Овал 6"/>
          <p:cNvSpPr/>
          <p:nvPr/>
        </p:nvSpPr>
        <p:spPr>
          <a:xfrm>
            <a:off x="1630080" y="1700640"/>
            <a:ext cx="3167280" cy="3167280"/>
          </a:xfrm>
          <a:prstGeom prst="ellipse">
            <a:avLst/>
          </a:prstGeom>
          <a:solidFill>
            <a:schemeClr val="tx1"/>
          </a:solidFill>
          <a:ln w="5715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1218960">
              <a:lnSpc>
                <a:spcPct val="100000"/>
              </a:lnSpc>
            </a:pPr>
            <a:endParaRPr b="0" lang="ru-RU" sz="2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600" strike="noStrike" u="none">
                <a:solidFill>
                  <a:schemeClr val="lt1"/>
                </a:solidFill>
                <a:uFillTx/>
                <a:latin typeface="Calibri"/>
              </a:rPr>
              <a:t>Российские решения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89" name="Рисунок 5" descr=""/>
          <p:cNvPicPr/>
          <p:nvPr/>
        </p:nvPicPr>
        <p:blipFill>
          <a:blip r:embed="rId1"/>
          <a:stretch/>
        </p:blipFill>
        <p:spPr>
          <a:xfrm>
            <a:off x="1990080" y="2002680"/>
            <a:ext cx="2563920" cy="2563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0" name="Овал 7"/>
          <p:cNvSpPr/>
          <p:nvPr/>
        </p:nvSpPr>
        <p:spPr>
          <a:xfrm>
            <a:off x="7318440" y="1700640"/>
            <a:ext cx="3167280" cy="3167280"/>
          </a:xfrm>
          <a:prstGeom prst="ellipse">
            <a:avLst/>
          </a:prstGeom>
          <a:solidFill>
            <a:schemeClr val="tx1"/>
          </a:solidFill>
          <a:ln w="5715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1218960">
              <a:lnSpc>
                <a:spcPct val="100000"/>
              </a:lnSpc>
            </a:pPr>
            <a:r>
              <a:rPr b="0" lang="ru-RU" sz="15000" strike="noStrike" u="none">
                <a:solidFill>
                  <a:srgbClr val="002060"/>
                </a:solidFill>
                <a:uFillTx/>
                <a:latin typeface="Calibri"/>
              </a:rPr>
              <a:t>?</a:t>
            </a:r>
            <a:endParaRPr b="0" lang="en-US" sz="15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1" name="TextBox 8"/>
          <p:cNvSpPr/>
          <p:nvPr/>
        </p:nvSpPr>
        <p:spPr>
          <a:xfrm>
            <a:off x="1882080" y="5071320"/>
            <a:ext cx="277992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121896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Кодиеум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1218960">
              <a:lnSpc>
                <a:spcPct val="100000"/>
              </a:lnSpc>
            </a:pP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KEM 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на кодах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121896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Криптонит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2" name="TextBox 9"/>
          <p:cNvSpPr/>
          <p:nvPr/>
        </p:nvSpPr>
        <p:spPr>
          <a:xfrm>
            <a:off x="7318440" y="5071320"/>
            <a:ext cx="297360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121896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???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1218960">
              <a:lnSpc>
                <a:spcPct val="100000"/>
              </a:lnSpc>
            </a:pP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KEM 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на решётках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1218960">
              <a:lnSpc>
                <a:spcPct val="100000"/>
              </a:lnSpc>
            </a:pP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600" strike="noStrike" u="none">
                <a:solidFill>
                  <a:schemeClr val="lt1"/>
                </a:solidFill>
                <a:uFillTx/>
                <a:latin typeface="Calibri"/>
              </a:rPr>
              <a:t>Стандарты </a:t>
            </a:r>
            <a:r>
              <a:rPr b="0" lang="en-US" sz="3600" strike="noStrike" u="none">
                <a:solidFill>
                  <a:schemeClr val="lt1"/>
                </a:solidFill>
                <a:uFillTx/>
                <a:latin typeface="Calibri"/>
              </a:rPr>
              <a:t>NIST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1218960" y="1628640"/>
            <a:ext cx="10359360" cy="4461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Autofit/>
          </a:bodyPr>
          <a:p>
            <a:pPr indent="0" algn="ctr" defTabSz="1218960">
              <a:lnSpc>
                <a:spcPct val="9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Финалисты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  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   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KEM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  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 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  Альтернативы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algn="ctr" defTabSz="1218960">
              <a:lnSpc>
                <a:spcPct val="90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algn="ctr" defTabSz="1218960">
              <a:lnSpc>
                <a:spcPct val="9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Kyber (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решётки)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en-US" sz="2800" strike="sngStrike" u="none">
                <a:solidFill>
                  <a:schemeClr val="lt1"/>
                </a:solidFill>
                <a:uFillTx/>
                <a:latin typeface="Calibri"/>
              </a:rPr>
              <a:t>FrodoKEM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 (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решётки) 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algn="ctr" defTabSz="1218960">
              <a:lnSpc>
                <a:spcPct val="9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-US" sz="2800" strike="sngStrike" u="none">
                <a:solidFill>
                  <a:schemeClr val="lt1"/>
                </a:solidFill>
                <a:uFillTx/>
                <a:latin typeface="Calibri"/>
              </a:rPr>
              <a:t>NTRU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 (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решётки)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 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 BIKE (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коды)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algn="ctr" defTabSz="1218960">
              <a:lnSpc>
                <a:spcPct val="9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-US" sz="2800" strike="sngStrike" u="none">
                <a:solidFill>
                  <a:schemeClr val="lt1"/>
                </a:solidFill>
                <a:uFillTx/>
                <a:latin typeface="Calibri"/>
              </a:rPr>
              <a:t>Saber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 (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решётки) 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  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HQC (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коды)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algn="ctr" defTabSz="1218960">
              <a:lnSpc>
                <a:spcPct val="9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Classic McEliece (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коды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)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            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 </a:t>
            </a:r>
            <a:r>
              <a:rPr b="0" lang="en-US" sz="2800" strike="sngStrike" u="none">
                <a:solidFill>
                  <a:schemeClr val="lt1"/>
                </a:solidFill>
                <a:uFillTx/>
                <a:latin typeface="Calibri"/>
              </a:rPr>
              <a:t>NTRUPrime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 (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решётки) 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algn="ctr" defTabSz="1218960">
              <a:lnSpc>
                <a:spcPct val="9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          </a:t>
            </a:r>
            <a:r>
              <a:rPr b="0" lang="en-US" sz="2800" strike="sngStrike" u="none">
                <a:solidFill>
                  <a:schemeClr val="lt1"/>
                </a:solidFill>
                <a:uFillTx/>
                <a:latin typeface="Calibri"/>
              </a:rPr>
              <a:t>SIKE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 (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изогении)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5" name="5-конечная звезда 3"/>
          <p:cNvSpPr/>
          <p:nvPr/>
        </p:nvSpPr>
        <p:spPr>
          <a:xfrm>
            <a:off x="1413720" y="2853000"/>
            <a:ext cx="286920" cy="2869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noFill/>
          <a:ln w="28575">
            <a:solidFill>
              <a:srgbClr val="3dffb0"/>
            </a:solidFill>
          </a:ln>
          <a:effectLst>
            <a:outerShdw algn="ctr" blurRad="190440" dir="2700000" dist="228593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ru-RU" sz="2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pic>
        <p:nvPicPr>
          <p:cNvPr id="296" name="Рисунок 7" descr=""/>
          <p:cNvPicPr/>
          <p:nvPr/>
        </p:nvPicPr>
        <p:blipFill>
          <a:blip r:embed="rId1"/>
          <a:stretch/>
        </p:blipFill>
        <p:spPr>
          <a:xfrm>
            <a:off x="1341720" y="4581000"/>
            <a:ext cx="357840" cy="357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97" name="Рисунок 9" descr=""/>
          <p:cNvPicPr/>
          <p:nvPr/>
        </p:nvPicPr>
        <p:blipFill>
          <a:blip r:embed="rId2"/>
          <a:stretch/>
        </p:blipFill>
        <p:spPr>
          <a:xfrm>
            <a:off x="8830800" y="3416760"/>
            <a:ext cx="389520" cy="389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98" name="Рисунок 11" descr=""/>
          <p:cNvPicPr/>
          <p:nvPr/>
        </p:nvPicPr>
        <p:blipFill>
          <a:blip r:embed="rId3"/>
          <a:stretch/>
        </p:blipFill>
        <p:spPr>
          <a:xfrm>
            <a:off x="8182800" y="5157360"/>
            <a:ext cx="389520" cy="389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99" name="Рисунок 12" descr=""/>
          <p:cNvPicPr/>
          <p:nvPr/>
        </p:nvPicPr>
        <p:blipFill>
          <a:blip r:embed="rId4"/>
          <a:stretch/>
        </p:blipFill>
        <p:spPr>
          <a:xfrm>
            <a:off x="8398800" y="5229360"/>
            <a:ext cx="214920" cy="70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0" name="Рисунок 13" descr=""/>
          <p:cNvPicPr/>
          <p:nvPr/>
        </p:nvPicPr>
        <p:blipFill>
          <a:blip r:embed="rId5"/>
          <a:stretch/>
        </p:blipFill>
        <p:spPr>
          <a:xfrm>
            <a:off x="8836200" y="3937680"/>
            <a:ext cx="405360" cy="405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1" name="Рисунок 15" descr=""/>
          <p:cNvPicPr/>
          <p:nvPr/>
        </p:nvPicPr>
        <p:blipFill>
          <a:blip r:embed="rId6"/>
          <a:stretch/>
        </p:blipFill>
        <p:spPr>
          <a:xfrm>
            <a:off x="1341720" y="4006080"/>
            <a:ext cx="357840" cy="357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2" name="Рисунок 20" descr=""/>
          <p:cNvPicPr/>
          <p:nvPr/>
        </p:nvPicPr>
        <p:blipFill>
          <a:blip r:embed="rId7"/>
          <a:stretch/>
        </p:blipFill>
        <p:spPr>
          <a:xfrm>
            <a:off x="8293320" y="3879360"/>
            <a:ext cx="558720" cy="558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3" name="Рисунок 21" descr=""/>
          <p:cNvPicPr/>
          <p:nvPr/>
        </p:nvPicPr>
        <p:blipFill>
          <a:blip r:embed="rId8"/>
          <a:stretch/>
        </p:blipFill>
        <p:spPr>
          <a:xfrm>
            <a:off x="7318440" y="2713680"/>
            <a:ext cx="565200" cy="565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4" name="Рисунок 22" descr=""/>
          <p:cNvPicPr/>
          <p:nvPr/>
        </p:nvPicPr>
        <p:blipFill>
          <a:blip r:embed="rId9"/>
          <a:stretch/>
        </p:blipFill>
        <p:spPr>
          <a:xfrm>
            <a:off x="1238400" y="3335760"/>
            <a:ext cx="565200" cy="565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5" name="Рисунок 23" descr=""/>
          <p:cNvPicPr/>
          <p:nvPr/>
        </p:nvPicPr>
        <p:blipFill>
          <a:blip r:embed="rId10"/>
          <a:stretch/>
        </p:blipFill>
        <p:spPr>
          <a:xfrm>
            <a:off x="775800" y="4495320"/>
            <a:ext cx="565200" cy="565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6" name="Рисунок 24" descr=""/>
          <p:cNvPicPr/>
          <p:nvPr/>
        </p:nvPicPr>
        <p:blipFill>
          <a:blip r:embed="rId11"/>
          <a:stretch/>
        </p:blipFill>
        <p:spPr>
          <a:xfrm>
            <a:off x="7174440" y="4495320"/>
            <a:ext cx="565200" cy="565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7" name="Рисунок 25" descr=""/>
          <p:cNvPicPr/>
          <p:nvPr/>
        </p:nvPicPr>
        <p:blipFill>
          <a:blip r:embed="rId12"/>
          <a:stretch/>
        </p:blipFill>
        <p:spPr>
          <a:xfrm>
            <a:off x="8293320" y="3331080"/>
            <a:ext cx="560880" cy="5608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600" strike="noStrike" u="none">
                <a:solidFill>
                  <a:schemeClr val="lt1"/>
                </a:solidFill>
                <a:uFillTx/>
                <a:latin typeface="Calibri"/>
              </a:rPr>
              <a:t>Методы постквантовой криптографии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1218960" y="1701720"/>
            <a:ext cx="10359360" cy="4461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Autofit/>
          </a:bodyPr>
          <a:p>
            <a:pPr marL="304920" indent="-30492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Решётки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04920" indent="-30492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Коды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04920" indent="-30492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Хэш-функции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04920" indent="-30492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Изогении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04920" indent="-30492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Многочлены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0" name="Скругленный прямоугольник 3"/>
          <p:cNvSpPr/>
          <p:nvPr/>
        </p:nvSpPr>
        <p:spPr>
          <a:xfrm>
            <a:off x="6574680" y="1700640"/>
            <a:ext cx="3671280" cy="367128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1218960">
              <a:lnSpc>
                <a:spcPct val="100000"/>
              </a:lnSpc>
            </a:pPr>
            <a:endParaRPr b="0" lang="ru-RU" sz="2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311" name="TextBox 4"/>
          <p:cNvSpPr/>
          <p:nvPr/>
        </p:nvSpPr>
        <p:spPr>
          <a:xfrm>
            <a:off x="6721560" y="3559320"/>
            <a:ext cx="3452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121896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B – </a:t>
            </a:r>
            <a:r>
              <a:rPr b="0" lang="ru-RU" sz="1800" strike="noStrike" u="none">
                <a:solidFill>
                  <a:schemeClr val="lt1"/>
                </a:solidFill>
                <a:uFillTx/>
                <a:latin typeface="Calibri"/>
              </a:rPr>
              <a:t>«плохой» (открытый) базис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121896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R – </a:t>
            </a:r>
            <a:r>
              <a:rPr b="0" lang="ru-RU" sz="1800" strike="noStrike" u="none">
                <a:solidFill>
                  <a:schemeClr val="lt1"/>
                </a:solidFill>
                <a:uFillTx/>
                <a:latin typeface="Calibri"/>
              </a:rPr>
              <a:t>«хороший» (секретный) базис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2" name="TextBox 5"/>
          <p:cNvSpPr/>
          <p:nvPr/>
        </p:nvSpPr>
        <p:spPr>
          <a:xfrm>
            <a:off x="6900120" y="4279320"/>
            <a:ext cx="11509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1218960">
              <a:lnSpc>
                <a:spcPct val="100000"/>
              </a:lnSpc>
            </a:pPr>
            <a:r>
              <a:rPr b="0" lang="en-US" sz="2000" strike="noStrike" u="none">
                <a:solidFill>
                  <a:schemeClr val="lt1"/>
                </a:solidFill>
                <a:uFillTx/>
                <a:latin typeface="Calibri"/>
              </a:rPr>
              <a:t>v = Bm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1218960">
              <a:lnSpc>
                <a:spcPct val="100000"/>
              </a:lnSpc>
            </a:pPr>
            <a:r>
              <a:rPr b="0" lang="en-US" sz="2000" strike="noStrike" u="none">
                <a:solidFill>
                  <a:schemeClr val="lt1"/>
                </a:solidFill>
                <a:uFillTx/>
                <a:latin typeface="Calibri"/>
              </a:rPr>
              <a:t>c = v + e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3" name="TextBox 6"/>
          <p:cNvSpPr/>
          <p:nvPr/>
        </p:nvSpPr>
        <p:spPr>
          <a:xfrm>
            <a:off x="8052120" y="4426560"/>
            <a:ext cx="1954800" cy="392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1218960">
              <a:lnSpc>
                <a:spcPct val="100000"/>
              </a:lnSpc>
            </a:pPr>
            <a:r>
              <a:rPr b="0" lang="ru-RU" sz="2400" strike="noStrike" u="none">
                <a:solidFill>
                  <a:srgbClr val="ffffff">
                    <a:alpha val="1000"/>
                  </a:srgbClr>
                </a:solidFill>
                <a:uFillTx/>
                <a:latin typeface="Calibri"/>
              </a:rPr>
              <a:t> 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4" name="Овал 7"/>
          <p:cNvSpPr/>
          <p:nvPr/>
        </p:nvSpPr>
        <p:spPr>
          <a:xfrm>
            <a:off x="7116120" y="2262960"/>
            <a:ext cx="44640" cy="4464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12600" bIns="-12600" anchor="ctr">
            <a:noAutofit/>
          </a:bodyPr>
          <a:p>
            <a:pPr algn="ctr" defTabSz="1218960">
              <a:lnSpc>
                <a:spcPct val="100000"/>
              </a:lnSpc>
            </a:pPr>
            <a:endParaRPr b="0" lang="ru-RU" sz="2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315" name="Овал 9"/>
          <p:cNvSpPr/>
          <p:nvPr/>
        </p:nvSpPr>
        <p:spPr>
          <a:xfrm>
            <a:off x="7332120" y="2622960"/>
            <a:ext cx="44640" cy="4464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12600" bIns="-12600" anchor="ctr">
            <a:noAutofit/>
          </a:bodyPr>
          <a:p>
            <a:pPr algn="ctr" defTabSz="1218960">
              <a:lnSpc>
                <a:spcPct val="100000"/>
              </a:lnSpc>
            </a:pPr>
            <a:endParaRPr b="0" lang="ru-RU" sz="2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316" name="Овал 10"/>
          <p:cNvSpPr/>
          <p:nvPr/>
        </p:nvSpPr>
        <p:spPr>
          <a:xfrm>
            <a:off x="7572600" y="2982960"/>
            <a:ext cx="46440" cy="4464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12600" bIns="-12600" anchor="ctr">
            <a:noAutofit/>
          </a:bodyPr>
          <a:p>
            <a:pPr algn="ctr" defTabSz="1218960">
              <a:lnSpc>
                <a:spcPct val="100000"/>
              </a:lnSpc>
            </a:pPr>
            <a:endParaRPr b="0" lang="ru-RU" sz="2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317" name="Овал 11"/>
          <p:cNvSpPr/>
          <p:nvPr/>
        </p:nvSpPr>
        <p:spPr>
          <a:xfrm>
            <a:off x="8124120" y="2262960"/>
            <a:ext cx="44640" cy="4464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12600" bIns="-12600" anchor="ctr">
            <a:noAutofit/>
          </a:bodyPr>
          <a:p>
            <a:pPr algn="ctr" defTabSz="1218960">
              <a:lnSpc>
                <a:spcPct val="100000"/>
              </a:lnSpc>
            </a:pPr>
            <a:endParaRPr b="0" lang="ru-RU" sz="2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318" name="Овал 12"/>
          <p:cNvSpPr/>
          <p:nvPr/>
        </p:nvSpPr>
        <p:spPr>
          <a:xfrm>
            <a:off x="8340120" y="2622960"/>
            <a:ext cx="44640" cy="44640"/>
          </a:xfrm>
          <a:prstGeom prst="ellipse">
            <a:avLst/>
          </a:prstGeom>
          <a:solidFill>
            <a:schemeClr val="accent5"/>
          </a:solidFill>
          <a:ln>
            <a:solidFill>
              <a:srgbClr val="e55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12600" bIns="-12600" anchor="ctr">
            <a:noAutofit/>
          </a:bodyPr>
          <a:p>
            <a:pPr algn="ctr" defTabSz="1218960">
              <a:lnSpc>
                <a:spcPct val="100000"/>
              </a:lnSpc>
            </a:pPr>
            <a:endParaRPr b="0" lang="ru-RU" sz="2800" strike="noStrike" u="none">
              <a:solidFill>
                <a:srgbClr val="00b050"/>
              </a:solidFill>
              <a:uFillTx/>
              <a:latin typeface="Calibri"/>
            </a:endParaRPr>
          </a:p>
        </p:txBody>
      </p:sp>
      <p:sp>
        <p:nvSpPr>
          <p:cNvPr id="319" name="Овал 13"/>
          <p:cNvSpPr/>
          <p:nvPr/>
        </p:nvSpPr>
        <p:spPr>
          <a:xfrm>
            <a:off x="8580600" y="2982960"/>
            <a:ext cx="46440" cy="4464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12600" bIns="-12600" anchor="ctr">
            <a:noAutofit/>
          </a:bodyPr>
          <a:p>
            <a:pPr algn="ctr" defTabSz="1218960">
              <a:lnSpc>
                <a:spcPct val="100000"/>
              </a:lnSpc>
            </a:pPr>
            <a:endParaRPr b="0" lang="ru-RU" sz="2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320" name="Овал 14"/>
          <p:cNvSpPr/>
          <p:nvPr/>
        </p:nvSpPr>
        <p:spPr>
          <a:xfrm>
            <a:off x="9132480" y="2262960"/>
            <a:ext cx="44640" cy="4464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12600" bIns="-12600" anchor="ctr">
            <a:noAutofit/>
          </a:bodyPr>
          <a:p>
            <a:pPr algn="ctr" defTabSz="1218960">
              <a:lnSpc>
                <a:spcPct val="100000"/>
              </a:lnSpc>
            </a:pPr>
            <a:endParaRPr b="0" lang="ru-RU" sz="2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321" name="Овал 15"/>
          <p:cNvSpPr/>
          <p:nvPr/>
        </p:nvSpPr>
        <p:spPr>
          <a:xfrm>
            <a:off x="9348480" y="2622960"/>
            <a:ext cx="44640" cy="4464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12600" bIns="-12600" anchor="ctr">
            <a:noAutofit/>
          </a:bodyPr>
          <a:p>
            <a:pPr algn="ctr" defTabSz="1218960">
              <a:lnSpc>
                <a:spcPct val="100000"/>
              </a:lnSpc>
            </a:pPr>
            <a:endParaRPr b="0" lang="ru-RU" sz="2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322" name="Овал 16"/>
          <p:cNvSpPr/>
          <p:nvPr/>
        </p:nvSpPr>
        <p:spPr>
          <a:xfrm>
            <a:off x="9588960" y="2982960"/>
            <a:ext cx="46440" cy="4464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12600" bIns="-12600" anchor="ctr">
            <a:noAutofit/>
          </a:bodyPr>
          <a:p>
            <a:pPr algn="ctr" defTabSz="1218960">
              <a:lnSpc>
                <a:spcPct val="100000"/>
              </a:lnSpc>
            </a:pPr>
            <a:endParaRPr b="0" lang="ru-RU" sz="2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323" name="Овал 17"/>
          <p:cNvSpPr/>
          <p:nvPr/>
        </p:nvSpPr>
        <p:spPr>
          <a:xfrm>
            <a:off x="8582400" y="2406960"/>
            <a:ext cx="44640" cy="446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12600" bIns="-12600" anchor="ctr">
            <a:noAutofit/>
          </a:bodyPr>
          <a:p>
            <a:pPr algn="ctr" defTabSz="1218960">
              <a:lnSpc>
                <a:spcPct val="100000"/>
              </a:lnSpc>
            </a:pPr>
            <a:endParaRPr b="0" lang="ru-RU" sz="2800" strike="noStrike" u="none">
              <a:solidFill>
                <a:srgbClr val="00b050"/>
              </a:solidFill>
              <a:uFillTx/>
              <a:latin typeface="Calibri"/>
            </a:endParaRPr>
          </a:p>
        </p:txBody>
      </p:sp>
      <p:sp>
        <p:nvSpPr>
          <p:cNvPr id="324" name="TextBox 18"/>
          <p:cNvSpPr/>
          <p:nvPr/>
        </p:nvSpPr>
        <p:spPr>
          <a:xfrm>
            <a:off x="8126280" y="2603520"/>
            <a:ext cx="2610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1218960">
              <a:lnSpc>
                <a:spcPct val="100000"/>
              </a:lnSpc>
            </a:pPr>
            <a:r>
              <a:rPr b="0" lang="en-US" sz="1400" strike="noStrike" u="none">
                <a:solidFill>
                  <a:schemeClr val="lt1"/>
                </a:solidFill>
                <a:uFillTx/>
                <a:latin typeface="Calibri"/>
              </a:rPr>
              <a:t>v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5" name="TextBox 20"/>
          <p:cNvSpPr/>
          <p:nvPr/>
        </p:nvSpPr>
        <p:spPr>
          <a:xfrm>
            <a:off x="8629560" y="2118960"/>
            <a:ext cx="2556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1218960">
              <a:lnSpc>
                <a:spcPct val="100000"/>
              </a:lnSpc>
            </a:pPr>
            <a:r>
              <a:rPr b="0" lang="en-US" sz="1400" strike="noStrike" u="none">
                <a:solidFill>
                  <a:schemeClr val="lt1"/>
                </a:solidFill>
                <a:uFillTx/>
                <a:latin typeface="Calibri"/>
              </a:rPr>
              <a:t>c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6" name="TextBox 21"/>
          <p:cNvSpPr/>
          <p:nvPr/>
        </p:nvSpPr>
        <p:spPr>
          <a:xfrm>
            <a:off x="6980040" y="4849920"/>
            <a:ext cx="292428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121896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Шифрование 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GGH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7" name="TextBox 22"/>
          <p:cNvSpPr/>
          <p:nvPr/>
        </p:nvSpPr>
        <p:spPr>
          <a:xfrm>
            <a:off x="6276960" y="5445360"/>
            <a:ext cx="42559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121896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Криптография на решётках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600" strike="noStrike" u="none">
                <a:solidFill>
                  <a:schemeClr val="lt1"/>
                </a:solidFill>
                <a:uFillTx/>
                <a:latin typeface="Calibri"/>
              </a:rPr>
              <a:t>Алгоритмы взлома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1218960" y="1701720"/>
            <a:ext cx="10359360" cy="4461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Autofit/>
          </a:bodyPr>
          <a:p>
            <a:pPr marL="304920" indent="-30492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Алгоритм Шора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09480" indent="-231480" defTabSz="121896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ru-RU" sz="2400" strike="noStrike" u="none">
                <a:solidFill>
                  <a:schemeClr val="lt1"/>
                </a:solidFill>
                <a:uFillTx/>
                <a:latin typeface="Calibri"/>
              </a:rPr>
              <a:t>Задача факторизации сводится к поиску периода функции f(x) = a</a:t>
            </a:r>
            <a:r>
              <a:rPr b="0" lang="ru-RU" sz="2400" strike="noStrike" u="none" baseline="30000">
                <a:solidFill>
                  <a:schemeClr val="lt1"/>
                </a:solidFill>
                <a:uFillTx/>
                <a:latin typeface="Calibri"/>
              </a:rPr>
              <a:t>x</a:t>
            </a:r>
            <a:r>
              <a:rPr b="0" lang="ru-RU" sz="2400" strike="noStrike" u="none">
                <a:solidFill>
                  <a:schemeClr val="lt1"/>
                </a:solidFill>
                <a:uFillTx/>
                <a:latin typeface="Calibri"/>
              </a:rPr>
              <a:t> mod N, где N — число для разложения, a — случайное число, взаимно простое с N.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09480" indent="-231480" defTabSz="121896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ru-RU" sz="2400" strike="noStrike" u="none">
                <a:solidFill>
                  <a:schemeClr val="lt1"/>
                </a:solidFill>
                <a:uFillTx/>
                <a:latin typeface="Calibri"/>
              </a:rPr>
              <a:t>Позволяет факторизовать число N за полиномиальное время (O(log</a:t>
            </a:r>
            <a:r>
              <a:rPr b="0" lang="ru-RU" sz="2400" strike="noStrike" u="none" baseline="-25000">
                <a:solidFill>
                  <a:schemeClr val="lt1"/>
                </a:solidFill>
                <a:uFillTx/>
                <a:latin typeface="Calibri"/>
              </a:rPr>
              <a:t>3</a:t>
            </a:r>
            <a:r>
              <a:rPr b="0" lang="ru-RU" sz="2400" strike="noStrike" u="none">
                <a:solidFill>
                  <a:schemeClr val="lt1"/>
                </a:solidFill>
                <a:uFillTx/>
                <a:latin typeface="Calibri"/>
              </a:rPr>
              <a:t> N)), используя O(log N) кубитов.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04920" indent="-30492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Алгоритм Гровера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09480" indent="-231480" defTabSz="121896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ru-RU" sz="2400" strike="noStrike" u="none">
                <a:solidFill>
                  <a:schemeClr val="lt1"/>
                </a:solidFill>
                <a:uFillTx/>
                <a:latin typeface="Calibri"/>
              </a:rPr>
              <a:t>Использует </a:t>
            </a:r>
            <a:r>
              <a:rPr b="1" lang="ru-RU" sz="2400" strike="noStrike" u="none">
                <a:solidFill>
                  <a:schemeClr val="lt1"/>
                </a:solidFill>
                <a:uFillTx/>
                <a:latin typeface="Calibri"/>
              </a:rPr>
              <a:t>квантовую амплитудную интерференцию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09480" indent="-231480" defTabSz="121896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ru-RU" sz="2400" strike="noStrike" u="none">
                <a:solidFill>
                  <a:schemeClr val="lt1"/>
                </a:solidFill>
                <a:uFillTx/>
                <a:latin typeface="Calibri"/>
              </a:rPr>
              <a:t>Ускоряет перебор в 2 раза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600" strike="noStrike" u="none">
                <a:solidFill>
                  <a:schemeClr val="lt1"/>
                </a:solidFill>
                <a:uFillTx/>
                <a:latin typeface="Calibri"/>
              </a:rPr>
              <a:t>Создание алгоритма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1218960" y="1701720"/>
            <a:ext cx="10359360" cy="4461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Скругленный прямоугольник 7"/>
          <p:cNvSpPr/>
          <p:nvPr/>
        </p:nvSpPr>
        <p:spPr>
          <a:xfrm>
            <a:off x="8357400" y="370080"/>
            <a:ext cx="3167280" cy="3211920"/>
          </a:xfrm>
          <a:prstGeom prst="roundRect">
            <a:avLst>
              <a:gd name="adj" fmla="val 16667"/>
            </a:avLst>
          </a:prstGeom>
          <a:solidFill>
            <a:srgbClr val="6974d9">
              <a:alpha val="87000"/>
            </a:srgbClr>
          </a:solidFill>
          <a:ln>
            <a:noFill/>
          </a:ln>
          <a:effectLst>
            <a:outerShdw algn="ctr" blurRad="190440" dir="2700000" dist="228593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glow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1218960">
              <a:lnSpc>
                <a:spcPct val="100000"/>
              </a:lnSpc>
            </a:pPr>
            <a:endParaRPr b="0" lang="ru-RU" sz="2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1702080" y="548640"/>
            <a:ext cx="4967640" cy="18712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6000" spc="201" strike="noStrike" u="none" cap="all">
                <a:solidFill>
                  <a:schemeClr val="accent1"/>
                </a:solidFill>
                <a:uFillTx/>
                <a:latin typeface="Calibri"/>
              </a:rPr>
              <a:t>Спасибо за внимание!</a:t>
            </a:r>
            <a:endParaRPr b="0" lang="en-US" sz="6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1702080" y="4343400"/>
            <a:ext cx="6818760" cy="2153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Autofit/>
          </a:bodyPr>
          <a:p>
            <a:pPr indent="0" defTabSz="1218960">
              <a:lnSpc>
                <a:spcPct val="9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i="1" lang="ru-RU" sz="2200" strike="noStrike" u="none">
                <a:solidFill>
                  <a:schemeClr val="lt1"/>
                </a:solidFill>
                <a:uFillTx/>
                <a:latin typeface="Comic Sans MS"/>
              </a:rPr>
              <a:t>Постквантовая криптография — </a:t>
            </a:r>
            <a:r>
              <a:rPr b="0" i="1" lang="ru-RU" sz="2200" strike="noStrike" u="none">
                <a:solidFill>
                  <a:schemeClr val="lt1"/>
                </a:solidFill>
                <a:uFillTx/>
                <a:latin typeface="Comic Sans MS"/>
              </a:rPr>
              <a:t>это не будущее, а </a:t>
            </a:r>
            <a:r>
              <a:rPr b="0" i="1" lang="ru-RU" sz="2200" strike="noStrike" u="none">
                <a:solidFill>
                  <a:schemeClr val="lt1"/>
                </a:solidFill>
                <a:uFillTx/>
                <a:latin typeface="Comic Sans MS"/>
              </a:rPr>
              <a:t>необходимость уже сегодня. </a:t>
            </a:r>
            <a:r>
              <a:rPr b="0" i="1" lang="ru-RU" sz="2200" strike="noStrike" u="none">
                <a:solidFill>
                  <a:schemeClr val="lt1"/>
                </a:solidFill>
                <a:uFillTx/>
                <a:latin typeface="Comic Sans MS"/>
              </a:rPr>
              <a:t>Начните подготовку сейчас, </a:t>
            </a:r>
            <a:r>
              <a:rPr b="0" i="1" lang="ru-RU" sz="2200" strike="noStrike" u="none">
                <a:solidFill>
                  <a:schemeClr val="lt1"/>
                </a:solidFill>
                <a:uFillTx/>
                <a:latin typeface="Comic Sans MS"/>
              </a:rPr>
              <a:t>чтобы </a:t>
            </a:r>
            <a:r>
              <a:rPr b="0" i="1" lang="ru-RU" sz="2200" strike="sngStrike" u="none">
                <a:solidFill>
                  <a:schemeClr val="lt1"/>
                </a:solidFill>
                <a:uFillTx/>
                <a:latin typeface="Comic Sans MS"/>
              </a:rPr>
              <a:t>(перевести деньги на </a:t>
            </a:r>
            <a:r>
              <a:rPr b="0" i="1" lang="ru-RU" sz="2200" strike="sngStrike" u="none">
                <a:solidFill>
                  <a:schemeClr val="lt1"/>
                </a:solidFill>
                <a:uFillTx/>
                <a:latin typeface="Comic Sans MS"/>
              </a:rPr>
              <a:t>безопасный счёт)</a:t>
            </a:r>
            <a:r>
              <a:rPr b="0" i="1" lang="ru-RU" sz="2200" strike="noStrike" u="none">
                <a:solidFill>
                  <a:schemeClr val="lt1"/>
                </a:solidFill>
                <a:uFillTx/>
                <a:latin typeface="Comic Sans MS"/>
              </a:rPr>
              <a:t> оставаться </a:t>
            </a:r>
            <a:r>
              <a:rPr b="0" i="1" lang="ru-RU" sz="2200" strike="noStrike" u="none">
                <a:solidFill>
                  <a:schemeClr val="lt1"/>
                </a:solidFill>
                <a:uFillTx/>
                <a:latin typeface="Comic Sans MS"/>
              </a:rPr>
              <a:t>защищёнными завтра.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defTabSz="1218960">
              <a:lnSpc>
                <a:spcPct val="9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i="1" lang="ru-RU" sz="3600" strike="noStrike" u="none">
                <a:solidFill>
                  <a:schemeClr val="lt1"/>
                </a:solidFill>
                <a:uFillTx/>
                <a:latin typeface="Alexandra Zeferino Two"/>
              </a:rPr>
              <a:t>	</a:t>
            </a:r>
            <a:r>
              <a:rPr b="0" i="1" lang="ru-RU" sz="3600" strike="noStrike" u="none">
                <a:solidFill>
                  <a:schemeClr val="lt1"/>
                </a:solidFill>
                <a:uFillTx/>
                <a:latin typeface="Alexandra Zeferino Two"/>
              </a:rPr>
              <a:t>       </a:t>
            </a:r>
            <a:r>
              <a:rPr b="0" i="1" lang="en-US" sz="3600" strike="noStrike" u="none">
                <a:solidFill>
                  <a:schemeClr val="lt1"/>
                </a:solidFill>
                <a:uFillTx/>
                <a:latin typeface="Alexandra Zeferino Two"/>
              </a:rPr>
              <a:t>	</a:t>
            </a:r>
            <a:r>
              <a:rPr b="0" i="1" lang="en-US" sz="3600" strike="noStrike" u="none">
                <a:solidFill>
                  <a:schemeClr val="lt1"/>
                </a:solidFill>
                <a:uFillTx/>
                <a:latin typeface="Alexandra Zeferino Two"/>
              </a:rPr>
              <a:t>	</a:t>
            </a:r>
            <a:r>
              <a:rPr b="0" i="1" lang="ru-RU" sz="3600" strike="noStrike" u="none">
                <a:solidFill>
                  <a:schemeClr val="lt1"/>
                </a:solidFill>
                <a:uFillTx/>
                <a:latin typeface="Alexandra Zeferino Two"/>
              </a:rPr>
              <a:t> </a:t>
            </a:r>
            <a:r>
              <a:rPr b="0" i="1" lang="en-US" sz="3600" strike="noStrike" u="none">
                <a:solidFill>
                  <a:schemeClr val="lt1"/>
                </a:solidFill>
                <a:uFillTx/>
                <a:latin typeface="Alexandra Zeferino Two"/>
              </a:rPr>
              <a:t>@</a:t>
            </a:r>
            <a:r>
              <a:rPr b="0" i="1" lang="ru-RU" sz="3600" strike="noStrike" u="none">
                <a:solidFill>
                  <a:schemeClr val="lt1"/>
                </a:solidFill>
                <a:uFillTx/>
                <a:latin typeface="Alexandra Zeferino Two"/>
              </a:rPr>
              <a:t>Брылёв  Альберт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35" name="Рисунок 6" descr=""/>
          <p:cNvPicPr/>
          <p:nvPr/>
        </p:nvPicPr>
        <p:blipFill>
          <a:blip r:embed="rId1"/>
          <a:stretch/>
        </p:blipFill>
        <p:spPr>
          <a:xfrm>
            <a:off x="8470800" y="548640"/>
            <a:ext cx="2911320" cy="2911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36" name="" descr=""/>
          <p:cNvPicPr/>
          <p:nvPr/>
        </p:nvPicPr>
        <p:blipFill>
          <a:blip r:embed="rId2"/>
          <a:stretch/>
        </p:blipFill>
        <p:spPr>
          <a:xfrm>
            <a:off x="8610840" y="3822120"/>
            <a:ext cx="2818440" cy="2577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Скругленный прямоугольник 6"/>
          <p:cNvSpPr/>
          <p:nvPr/>
        </p:nvSpPr>
        <p:spPr>
          <a:xfrm>
            <a:off x="5014440" y="2493000"/>
            <a:ext cx="3455280" cy="17992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fdff6"/>
              </a:gs>
              <a:gs pos="40000">
                <a:srgbClr val="8d8df7"/>
              </a:gs>
              <a:gs pos="100000">
                <a:srgbClr val="6262c8"/>
              </a:gs>
            </a:gsLst>
            <a:lin ang="5040000"/>
          </a:gradFill>
          <a:ln>
            <a:solidFill>
              <a:srgbClr val="6868c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1218960">
              <a:lnSpc>
                <a:spcPct val="100000"/>
              </a:lnSpc>
            </a:pP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3600" strike="noStrike" u="none">
                <a:solidFill>
                  <a:schemeClr val="lt1"/>
                </a:solidFill>
                <a:uFillTx/>
                <a:latin typeface="Calibri"/>
              </a:rPr>
              <a:t>Актуальность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42" name="Объект 2" descr=""/>
          <p:cNvPicPr/>
          <p:nvPr/>
        </p:nvPicPr>
        <p:blipFill>
          <a:blip r:embed="rId1"/>
          <a:stretch/>
        </p:blipFill>
        <p:spPr>
          <a:xfrm>
            <a:off x="477720" y="1628640"/>
            <a:ext cx="4452480" cy="4461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3" name="TextBox 5"/>
          <p:cNvSpPr/>
          <p:nvPr/>
        </p:nvSpPr>
        <p:spPr>
          <a:xfrm>
            <a:off x="5662440" y="2916000"/>
            <a:ext cx="215928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121896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Совершенно секретно!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244" name="Прямая соединительная линия 8"/>
          <p:cNvCxnSpPr>
            <a:stCxn id="243" idx="0"/>
          </p:cNvCxnSpPr>
          <p:nvPr/>
        </p:nvCxnSpPr>
        <p:spPr>
          <a:xfrm flipH="1" flipV="1">
            <a:off x="5158080" y="2564640"/>
            <a:ext cx="1584360" cy="351720"/>
          </a:xfrm>
          <a:prstGeom prst="straightConnector1">
            <a:avLst/>
          </a:prstGeom>
          <a:ln w="25400">
            <a:solidFill>
              <a:srgbClr val="009999"/>
            </a:solidFill>
            <a:round/>
          </a:ln>
        </p:spPr>
      </p:cxnSp>
      <p:cxnSp>
        <p:nvCxnSpPr>
          <p:cNvPr id="245" name="Прямая соединительная линия 10"/>
          <p:cNvCxnSpPr>
            <a:stCxn id="243" idx="0"/>
          </p:cNvCxnSpPr>
          <p:nvPr/>
        </p:nvCxnSpPr>
        <p:spPr>
          <a:xfrm flipV="1">
            <a:off x="6742080" y="2568600"/>
            <a:ext cx="1521720" cy="347760"/>
          </a:xfrm>
          <a:prstGeom prst="straightConnector1">
            <a:avLst/>
          </a:prstGeom>
          <a:ln w="25400">
            <a:solidFill>
              <a:srgbClr val="009999"/>
            </a:solidFill>
            <a:round/>
          </a:ln>
        </p:spPr>
      </p:cxnSp>
      <p:sp>
        <p:nvSpPr>
          <p:cNvPr id="246" name="TextBox 17"/>
          <p:cNvSpPr/>
          <p:nvPr/>
        </p:nvSpPr>
        <p:spPr>
          <a:xfrm>
            <a:off x="5871960" y="4627080"/>
            <a:ext cx="161028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1218960">
              <a:lnSpc>
                <a:spcPct val="100000"/>
              </a:lnSpc>
            </a:pP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RSA + AES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600" strike="noStrike" u="none">
                <a:solidFill>
                  <a:schemeClr val="lt1"/>
                </a:solidFill>
                <a:uFillTx/>
                <a:latin typeface="Calibri"/>
              </a:rPr>
              <a:t>Актуальность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48" name="Рисунок 5" descr=""/>
          <p:cNvPicPr/>
          <p:nvPr/>
        </p:nvPicPr>
        <p:blipFill>
          <a:blip r:embed="rId1"/>
          <a:stretch/>
        </p:blipFill>
        <p:spPr>
          <a:xfrm>
            <a:off x="537840" y="1514160"/>
            <a:ext cx="4291920" cy="4291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9" name="Скругленный прямоугольник 10"/>
          <p:cNvSpPr/>
          <p:nvPr/>
        </p:nvSpPr>
        <p:spPr>
          <a:xfrm>
            <a:off x="5158440" y="2349000"/>
            <a:ext cx="3455280" cy="17992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fdff6"/>
              </a:gs>
              <a:gs pos="40000">
                <a:srgbClr val="8d8df7"/>
              </a:gs>
              <a:gs pos="100000">
                <a:srgbClr val="6262c8"/>
              </a:gs>
            </a:gsLst>
            <a:lin ang="5040000"/>
          </a:gradFill>
          <a:ln>
            <a:solidFill>
              <a:srgbClr val="6868c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1218960">
              <a:lnSpc>
                <a:spcPct val="100000"/>
              </a:lnSpc>
            </a:pP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0" name="TextBox 11"/>
          <p:cNvSpPr/>
          <p:nvPr/>
        </p:nvSpPr>
        <p:spPr>
          <a:xfrm>
            <a:off x="5806440" y="2772000"/>
            <a:ext cx="215928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121896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Совершенно секретно!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251" name="Прямая соединительная линия 12"/>
          <p:cNvCxnSpPr>
            <a:stCxn id="250" idx="0"/>
          </p:cNvCxnSpPr>
          <p:nvPr/>
        </p:nvCxnSpPr>
        <p:spPr>
          <a:xfrm flipH="1" flipV="1">
            <a:off x="5302080" y="2420640"/>
            <a:ext cx="1584360" cy="351720"/>
          </a:xfrm>
          <a:prstGeom prst="straightConnector1">
            <a:avLst/>
          </a:prstGeom>
          <a:ln w="25400">
            <a:solidFill>
              <a:srgbClr val="009999"/>
            </a:solidFill>
            <a:round/>
          </a:ln>
        </p:spPr>
      </p:cxnSp>
      <p:cxnSp>
        <p:nvCxnSpPr>
          <p:cNvPr id="252" name="Прямая соединительная линия 13"/>
          <p:cNvCxnSpPr>
            <a:stCxn id="250" idx="0"/>
          </p:cNvCxnSpPr>
          <p:nvPr/>
        </p:nvCxnSpPr>
        <p:spPr>
          <a:xfrm flipV="1">
            <a:off x="6886080" y="2424600"/>
            <a:ext cx="1521720" cy="347760"/>
          </a:xfrm>
          <a:prstGeom prst="straightConnector1">
            <a:avLst/>
          </a:prstGeom>
          <a:ln w="25400">
            <a:solidFill>
              <a:srgbClr val="009999"/>
            </a:solidFill>
            <a:round/>
          </a:ln>
        </p:spPr>
      </p:cxnSp>
      <p:sp>
        <p:nvSpPr>
          <p:cNvPr id="253" name="TextBox 14"/>
          <p:cNvSpPr/>
          <p:nvPr/>
        </p:nvSpPr>
        <p:spPr>
          <a:xfrm>
            <a:off x="6015960" y="4483080"/>
            <a:ext cx="161028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1218960">
              <a:lnSpc>
                <a:spcPct val="100000"/>
              </a:lnSpc>
            </a:pP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RSA + AES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4" name="Овальная выноска 15"/>
          <p:cNvSpPr/>
          <p:nvPr/>
        </p:nvSpPr>
        <p:spPr>
          <a:xfrm>
            <a:off x="4564800" y="444600"/>
            <a:ext cx="3544920" cy="1222920"/>
          </a:xfrm>
          <a:prstGeom prst="wedgeEllipseCallout">
            <a:avLst>
              <a:gd name="adj1" fmla="val -63258"/>
              <a:gd name="adj2" fmla="val 82193"/>
            </a:avLst>
          </a:prstGeom>
          <a:solidFill>
            <a:schemeClr val="tx1"/>
          </a:solidFill>
          <a:ln>
            <a:solidFill>
              <a:srgbClr val="00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1218960">
              <a:lnSpc>
                <a:spcPct val="100000"/>
              </a:lnSpc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Calibri"/>
              </a:rPr>
              <a:t>Я всё взломаю!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600" strike="noStrike" u="none">
                <a:solidFill>
                  <a:schemeClr val="lt1"/>
                </a:solidFill>
                <a:uFillTx/>
                <a:latin typeface="Calibri"/>
              </a:rPr>
              <a:t>Актуальность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6" name="TextBox 7"/>
          <p:cNvSpPr/>
          <p:nvPr/>
        </p:nvSpPr>
        <p:spPr>
          <a:xfrm>
            <a:off x="1255680" y="1845000"/>
            <a:ext cx="24289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121896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Спустя 10 лет…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57" name="Рисунок 8" descr=""/>
          <p:cNvPicPr/>
          <p:nvPr/>
        </p:nvPicPr>
        <p:blipFill>
          <a:blip r:embed="rId1"/>
          <a:stretch/>
        </p:blipFill>
        <p:spPr>
          <a:xfrm>
            <a:off x="693720" y="2277000"/>
            <a:ext cx="4291920" cy="4291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8" name="Скругленный прямоугольник 9"/>
          <p:cNvSpPr/>
          <p:nvPr/>
        </p:nvSpPr>
        <p:spPr>
          <a:xfrm>
            <a:off x="5086440" y="2493000"/>
            <a:ext cx="3455280" cy="17992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fdff6"/>
              </a:gs>
              <a:gs pos="40000">
                <a:srgbClr val="8d8df7"/>
              </a:gs>
              <a:gs pos="100000">
                <a:srgbClr val="6262c8"/>
              </a:gs>
            </a:gsLst>
            <a:lin ang="5040000"/>
          </a:gradFill>
          <a:ln>
            <a:solidFill>
              <a:srgbClr val="6868c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1218960">
              <a:lnSpc>
                <a:spcPct val="100000"/>
              </a:lnSpc>
            </a:pP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9" name="TextBox 10"/>
          <p:cNvSpPr/>
          <p:nvPr/>
        </p:nvSpPr>
        <p:spPr>
          <a:xfrm>
            <a:off x="5086440" y="2916000"/>
            <a:ext cx="345528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121896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Рецепт фондю: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121896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2 кг сыра, 1 чесночный зубчик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260" name="Прямая соединительная линия 11"/>
          <p:cNvCxnSpPr>
            <a:stCxn id="259" idx="0"/>
          </p:cNvCxnSpPr>
          <p:nvPr/>
        </p:nvCxnSpPr>
        <p:spPr>
          <a:xfrm flipH="1" flipV="1">
            <a:off x="5230080" y="2564640"/>
            <a:ext cx="1584360" cy="351720"/>
          </a:xfrm>
          <a:prstGeom prst="straightConnector1">
            <a:avLst/>
          </a:prstGeom>
          <a:ln w="25400">
            <a:solidFill>
              <a:srgbClr val="009999"/>
            </a:solidFill>
            <a:round/>
          </a:ln>
        </p:spPr>
      </p:cxnSp>
      <p:cxnSp>
        <p:nvCxnSpPr>
          <p:cNvPr id="261" name="Прямая соединительная линия 12"/>
          <p:cNvCxnSpPr>
            <a:stCxn id="259" idx="0"/>
          </p:cNvCxnSpPr>
          <p:nvPr/>
        </p:nvCxnSpPr>
        <p:spPr>
          <a:xfrm flipV="1">
            <a:off x="6814080" y="2568600"/>
            <a:ext cx="1521720" cy="347760"/>
          </a:xfrm>
          <a:prstGeom prst="straightConnector1">
            <a:avLst/>
          </a:prstGeom>
          <a:ln w="25400">
            <a:solidFill>
              <a:srgbClr val="009999"/>
            </a:solidFill>
            <a:round/>
          </a:ln>
        </p:spPr>
      </p:cxnSp>
      <p:sp>
        <p:nvSpPr>
          <p:cNvPr id="262" name="TextBox 13"/>
          <p:cNvSpPr/>
          <p:nvPr/>
        </p:nvSpPr>
        <p:spPr>
          <a:xfrm>
            <a:off x="5943960" y="4627080"/>
            <a:ext cx="161028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1218960">
              <a:lnSpc>
                <a:spcPct val="100000"/>
              </a:lnSpc>
            </a:pP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RSA + AES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3" name="Овальная выноска 20"/>
          <p:cNvSpPr/>
          <p:nvPr/>
        </p:nvSpPr>
        <p:spPr>
          <a:xfrm>
            <a:off x="4222080" y="548640"/>
            <a:ext cx="3343680" cy="1510920"/>
          </a:xfrm>
          <a:prstGeom prst="wedgeEllipseCallout">
            <a:avLst>
              <a:gd name="adj1" fmla="val -58113"/>
              <a:gd name="adj2" fmla="val 70196"/>
            </a:avLst>
          </a:prstGeom>
          <a:solidFill>
            <a:schemeClr val="tx1"/>
          </a:solidFill>
          <a:ln>
            <a:solidFill>
              <a:srgbClr val="00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1218960">
              <a:lnSpc>
                <a:spcPct val="100000"/>
              </a:lnSpc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Calibri"/>
              </a:rPr>
              <a:t>Столько лет… и ради чего?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4" name="TextBox 21"/>
          <p:cNvSpPr/>
          <p:nvPr/>
        </p:nvSpPr>
        <p:spPr>
          <a:xfrm>
            <a:off x="6094440" y="6165360"/>
            <a:ext cx="60933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1218960">
              <a:lnSpc>
                <a:spcPct val="100000"/>
              </a:lnSpc>
            </a:pP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PS: 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ресторан обанкротился в 2025г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600" strike="noStrike" u="none">
                <a:solidFill>
                  <a:schemeClr val="lt1"/>
                </a:solidFill>
                <a:uFillTx/>
                <a:latin typeface="Calibri"/>
              </a:rPr>
              <a:t>Актуальность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6242760" cy="44643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Autofit/>
          </a:bodyPr>
          <a:p>
            <a:pPr marL="304920" indent="-30492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1" lang="en-US" sz="2800" strike="noStrike" u="none">
                <a:solidFill>
                  <a:schemeClr val="lt1"/>
                </a:solidFill>
                <a:uFillTx/>
                <a:latin typeface="Calibri"/>
              </a:rPr>
              <a:t>RSA-2048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 или </a:t>
            </a:r>
            <a:r>
              <a:rPr b="1" lang="ru-RU" sz="2800" strike="noStrike" u="none">
                <a:solidFill>
                  <a:schemeClr val="lt1"/>
                </a:solidFill>
                <a:uFillTx/>
                <a:latin typeface="Calibri"/>
              </a:rPr>
              <a:t>ГОСТ Р 34.10-2012</a:t>
            </a:r>
            <a:r>
              <a:rPr b="1" lang="en-US" sz="2800" strike="noStrike" u="none">
                <a:solidFill>
                  <a:schemeClr val="lt1"/>
                </a:solidFill>
                <a:uFillTx/>
                <a:latin typeface="Calibri"/>
              </a:rPr>
              <a:t> 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ломается квантовым компьютером с 4000 кубитов за 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~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1 секунду.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04920" indent="-304920" defTabSz="121896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9999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Алгоритмическая сложность взлома </a:t>
            </a:r>
            <a:r>
              <a:rPr b="1" lang="en-US" sz="2800" strike="noStrike" u="none">
                <a:solidFill>
                  <a:schemeClr val="lt1"/>
                </a:solidFill>
                <a:uFillTx/>
                <a:latin typeface="Calibri"/>
              </a:rPr>
              <a:t>AES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 или </a:t>
            </a:r>
            <a:r>
              <a:rPr b="1" lang="ru-RU" sz="2800" strike="noStrike" u="none">
                <a:solidFill>
                  <a:schemeClr val="lt1"/>
                </a:solidFill>
                <a:uFillTx/>
                <a:latin typeface="Calibri"/>
              </a:rPr>
              <a:t>«Кузнечика» 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вместо O(2</a:t>
            </a:r>
            <a:r>
              <a:rPr b="0" lang="ru-RU" sz="2800" strike="noStrike" u="none" baseline="33000">
                <a:solidFill>
                  <a:schemeClr val="lt1"/>
                </a:solidFill>
                <a:uFillTx/>
                <a:latin typeface="Calibri"/>
              </a:rPr>
              <a:t>N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) до O(2</a:t>
            </a:r>
            <a:r>
              <a:rPr b="0" lang="ru-RU" sz="2800" strike="noStrike" u="none" baseline="33000">
                <a:solidFill>
                  <a:schemeClr val="lt1"/>
                </a:solidFill>
                <a:uFillTx/>
                <a:latin typeface="Calibri"/>
              </a:rPr>
              <a:t>N/2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) - O(2</a:t>
            </a:r>
            <a:r>
              <a:rPr b="0" lang="ru-RU" sz="2800" strike="noStrike" u="none" baseline="33000">
                <a:solidFill>
                  <a:schemeClr val="lt1"/>
                </a:solidFill>
                <a:uFillTx/>
                <a:latin typeface="Calibri"/>
              </a:rPr>
              <a:t>N</a:t>
            </a:r>
            <a:r>
              <a:rPr b="0" lang="ru-RU" sz="2800" strike="noStrike" u="none" baseline="33000">
                <a:solidFill>
                  <a:schemeClr val="lt1"/>
                </a:solidFill>
                <a:uFillTx/>
                <a:latin typeface="Calibri"/>
              </a:rPr>
              <a:t>/3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)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.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67" name="Объект 2" descr=""/>
          <p:cNvPicPr/>
          <p:nvPr/>
        </p:nvPicPr>
        <p:blipFill>
          <a:blip r:embed="rId1"/>
          <a:stretch/>
        </p:blipFill>
        <p:spPr>
          <a:xfrm>
            <a:off x="7462440" y="1918080"/>
            <a:ext cx="4452480" cy="4461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8" name="Овальная выноска 1"/>
          <p:cNvSpPr/>
          <p:nvPr/>
        </p:nvSpPr>
        <p:spPr>
          <a:xfrm>
            <a:off x="3214080" y="4948200"/>
            <a:ext cx="4823280" cy="1222920"/>
          </a:xfrm>
          <a:prstGeom prst="wedgeEllipseCallout">
            <a:avLst>
              <a:gd name="adj1" fmla="val 49466"/>
              <a:gd name="adj2" fmla="val -88932"/>
            </a:avLst>
          </a:prstGeom>
          <a:solidFill>
            <a:schemeClr val="tx1"/>
          </a:solidFill>
          <a:ln>
            <a:solidFill>
              <a:srgbClr val="00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1218960">
              <a:lnSpc>
                <a:spcPct val="100000"/>
              </a:lnSpc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Что бы такого не повторилось – буду использовать </a:t>
            </a:r>
            <a:r>
              <a:rPr b="1" lang="ru-RU" sz="2000" strike="noStrike" u="none">
                <a:solidFill>
                  <a:schemeClr val="dk1"/>
                </a:solidFill>
                <a:uFillTx/>
                <a:latin typeface="Calibri"/>
              </a:rPr>
              <a:t>постквантовую криптографию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3600" strike="noStrike" u="none">
                <a:solidFill>
                  <a:schemeClr val="lt1"/>
                </a:solidFill>
                <a:uFillTx/>
                <a:latin typeface="Calibri"/>
              </a:rPr>
              <a:t>Технологический прогресс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1414080" y="1878840"/>
            <a:ext cx="4646520" cy="559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 indent="0" algn="ctr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800" spc="201" strike="noStrike" u="none" cap="all">
                <a:solidFill>
                  <a:schemeClr val="accent1"/>
                </a:solidFill>
                <a:uFillTx/>
                <a:latin typeface="Calibri"/>
              </a:rPr>
              <a:t>IBM 1000 </a:t>
            </a:r>
            <a:r>
              <a:rPr b="0" lang="ru-RU" sz="2800" spc="201" strike="noStrike" u="none" cap="all">
                <a:solidFill>
                  <a:schemeClr val="accent1"/>
                </a:solidFill>
                <a:uFillTx/>
                <a:latin typeface="Calibri"/>
              </a:rPr>
              <a:t>кубит. 2023г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6642360" y="1917360"/>
            <a:ext cx="5081760" cy="4824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rmAutofit lnSpcReduction="9999"/>
          </a:bodyPr>
          <a:p>
            <a:pPr indent="0" algn="ctr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800" spc="201" strike="noStrike" u="none" cap="all">
                <a:solidFill>
                  <a:schemeClr val="accent1"/>
                </a:solidFill>
                <a:uFillTx/>
                <a:latin typeface="Calibri"/>
              </a:rPr>
              <a:t>Google willow 105 </a:t>
            </a:r>
            <a:r>
              <a:rPr b="0" lang="ru-RU" sz="2800" spc="201" strike="noStrike" u="none" cap="all">
                <a:solidFill>
                  <a:schemeClr val="accent1"/>
                </a:solidFill>
                <a:uFillTx/>
                <a:latin typeface="Calibri"/>
              </a:rPr>
              <a:t>кубит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72" name="Picture 2" descr="Picture background"/>
          <p:cNvPicPr/>
          <p:nvPr/>
        </p:nvPicPr>
        <p:blipFill>
          <a:blip r:embed="rId1"/>
          <a:stretch/>
        </p:blipFill>
        <p:spPr>
          <a:xfrm>
            <a:off x="1455480" y="2717640"/>
            <a:ext cx="4604760" cy="3453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3" name="Объект 12" descr=""/>
          <p:cNvPicPr/>
          <p:nvPr/>
        </p:nvPicPr>
        <p:blipFill>
          <a:blip r:embed="rId2"/>
          <a:stretch/>
        </p:blipFill>
        <p:spPr>
          <a:xfrm>
            <a:off x="7174440" y="2717640"/>
            <a:ext cx="4017600" cy="3453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600" strike="noStrike" u="none">
                <a:solidFill>
                  <a:schemeClr val="lt1"/>
                </a:solidFill>
                <a:uFillTx/>
                <a:latin typeface="Calibri"/>
              </a:rPr>
              <a:t>Цели и задачи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1218960" y="1701720"/>
            <a:ext cx="10359360" cy="4461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Autofit/>
          </a:bodyPr>
          <a:p>
            <a:pPr marL="514440" indent="-51444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Calibri"/>
              <a:buAutoNum type="arabicPeriod"/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Анализ существующих протоколов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514440" indent="-51444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Calibri"/>
              <a:buAutoNum type="arabicPeriod"/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Изучение математических основ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514440" indent="-51444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Calibri"/>
              <a:buAutoNum type="arabicPeriod"/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Исследование алгоритмов атак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514440" indent="-51444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Calibri"/>
              <a:buAutoNum type="arabicPeriod"/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Изучение KEM на решётках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514440" indent="-51444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Calibri"/>
              <a:buAutoNum type="arabicPeriod"/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Разработка механизма инкапсуляции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514440" indent="-51444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Calibri"/>
              <a:buAutoNum type="arabicPeriod"/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Практическая реализация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3600" strike="noStrike" u="none">
                <a:solidFill>
                  <a:schemeClr val="lt1"/>
                </a:solidFill>
                <a:uFillTx/>
                <a:latin typeface="Calibri"/>
              </a:rPr>
              <a:t>Консультация с </a:t>
            </a:r>
            <a:r>
              <a:rPr b="0" lang="en-US" sz="3600" strike="noStrike" u="none">
                <a:solidFill>
                  <a:schemeClr val="lt1"/>
                </a:solidFill>
                <a:uFillTx/>
                <a:latin typeface="Calibri"/>
              </a:rPr>
              <a:t>QApp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77" name="Picture 4" descr="Picture background"/>
          <p:cNvPicPr/>
          <p:nvPr/>
        </p:nvPicPr>
        <p:blipFill>
          <a:blip r:embed="rId1"/>
          <a:stretch/>
        </p:blipFill>
        <p:spPr>
          <a:xfrm>
            <a:off x="7246440" y="2421000"/>
            <a:ext cx="3671280" cy="3671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8" name="TextBox 4"/>
          <p:cNvSpPr/>
          <p:nvPr/>
        </p:nvSpPr>
        <p:spPr>
          <a:xfrm>
            <a:off x="7207200" y="1354680"/>
            <a:ext cx="3749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121896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Антон Гугля</a:t>
            </a:r>
            <a:br>
              <a:rPr sz="2800"/>
            </a:b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Генеральный директор 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79" name="Рисунок 5" descr=""/>
          <p:cNvPicPr/>
          <p:nvPr/>
        </p:nvPicPr>
        <p:blipFill>
          <a:blip r:embed="rId2"/>
          <a:stretch/>
        </p:blipFill>
        <p:spPr>
          <a:xfrm>
            <a:off x="981720" y="1600200"/>
            <a:ext cx="5878800" cy="2571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0" name="TextBox 1"/>
          <p:cNvSpPr/>
          <p:nvPr/>
        </p:nvSpPr>
        <p:spPr>
          <a:xfrm>
            <a:off x="7207200" y="1354680"/>
            <a:ext cx="3749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121896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Антон Гугля</a:t>
            </a:r>
            <a:br>
              <a:rPr sz="2800"/>
            </a:b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Генеральный директор 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81" name="TextBox 2"/>
          <p:cNvSpPr/>
          <p:nvPr/>
        </p:nvSpPr>
        <p:spPr>
          <a:xfrm>
            <a:off x="1200960" y="4322520"/>
            <a:ext cx="426384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1218960">
              <a:lnSpc>
                <a:spcPct val="100000"/>
              </a:lnSpc>
            </a:pPr>
            <a:r>
              <a:rPr b="0" lang="ru-RU" sz="2800" strike="noStrike" u="none">
                <a:solidFill>
                  <a:srgbClr val="ffffff"/>
                </a:solidFill>
                <a:uFillTx/>
                <a:latin typeface="Calibri"/>
              </a:rPr>
              <a:t>Открытая проблема: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1218960">
              <a:lnSpc>
                <a:spcPct val="100000"/>
              </a:lnSpc>
            </a:pPr>
            <a:r>
              <a:rPr b="0" lang="ru-RU" sz="2800" strike="noStrike" u="none">
                <a:solidFill>
                  <a:srgbClr val="ffffff"/>
                </a:solidFill>
                <a:uFillTx/>
                <a:latin typeface="Calibri"/>
              </a:rPr>
              <a:t>протокол обмена ключами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360" cy="12229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600" strike="noStrike" u="none">
                <a:solidFill>
                  <a:schemeClr val="lt1"/>
                </a:solidFill>
                <a:uFillTx/>
                <a:latin typeface="Calibri"/>
              </a:rPr>
              <a:t>Российские решения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83" name="Объект 3" descr=""/>
          <p:cNvPicPr/>
          <p:nvPr/>
        </p:nvPicPr>
        <p:blipFill>
          <a:blip r:embed="rId1"/>
          <a:stretch/>
        </p:blipFill>
        <p:spPr>
          <a:xfrm>
            <a:off x="1486080" y="1989000"/>
            <a:ext cx="4273200" cy="2221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4" name="TextBox 4"/>
          <p:cNvSpPr/>
          <p:nvPr/>
        </p:nvSpPr>
        <p:spPr>
          <a:xfrm>
            <a:off x="2007000" y="4437000"/>
            <a:ext cx="284868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121896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Шиповник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121896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Подпись на кодах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121896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Криптонит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85" name="Рисунок 5" descr=""/>
          <p:cNvPicPr/>
          <p:nvPr/>
        </p:nvPicPr>
        <p:blipFill>
          <a:blip r:embed="rId2"/>
          <a:stretch/>
        </p:blipFill>
        <p:spPr>
          <a:xfrm>
            <a:off x="5791320" y="2357280"/>
            <a:ext cx="6180480" cy="1485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6" name="TextBox 6"/>
          <p:cNvSpPr/>
          <p:nvPr/>
        </p:nvSpPr>
        <p:spPr>
          <a:xfrm>
            <a:off x="7440120" y="4437000"/>
            <a:ext cx="288324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121896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Гиперикум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121896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Подпись на хэшах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1218960">
              <a:lnSpc>
                <a:spcPct val="100000"/>
              </a:lnSpc>
            </a:pP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QApp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  <a:tileRect l="0" t="0" r="0" b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  <a:tileRect l="0" t="0" r="0" b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  <a:tileRect l="0" t="0" r="0" b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  <a:tileRect l="0" t="0" r="0" b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  <a:tileRect l="0" t="0" r="0" b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  <a:tileRect l="0" t="0" r="0" b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  <a:tileRect l="0" t="0" r="0" b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  <a:tileRect l="0" t="0" r="0" b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  <a:tileRect l="0" t="0" r="0" b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  <a:tileRect l="0" t="0" r="0" b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  <a:tileRect l="0" t="0" r="0" b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  <a:tileRect l="0" t="0" r="0" b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  <a:tileRect l="0" t="0" r="0" b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  <a:tileRect l="0" t="0" r="0" b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  <a:tileRect l="0" t="0" r="0" b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  <a:tileRect l="0" t="0" r="0" b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  <a:tileRect l="0" t="0" r="0" b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  <a:tileRect l="0" t="0" r="0" b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  <a:tileRect l="0" t="0" r="0" b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  <a:tileRect l="0" t="0" r="0" b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  <a:tileRect l="0" t="0" r="0" b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  <a:tileRect l="0" t="0" r="0" b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  <a:tileRect l="0" t="0" r="0" b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тройной линией (широкоэкранный формат)</Template>
  <TotalTime>1196</TotalTime>
  <Application>LibreOffice/24.8.4.2$Linux_X86_64 LibreOffice_project/480$Build-2</Application>
  <AppVersion>15.0000</AppVersion>
  <Words>288</Words>
  <Paragraphs>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2025-02-11T23:17:32Z</dcterms:created>
  <dc:creator>NameIm FamilFam</dc:creator>
  <dc:description/>
  <dc:language>en-US</dc:language>
  <cp:lastModifiedBy/>
  <dcterms:modified xsi:type="dcterms:W3CDTF">2025-02-14T20:22:23Z</dcterms:modified>
  <cp:revision>34</cp:revision>
  <dc:subject/>
  <dc:title>Постквантовая криптография KEM на решётках.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mpaign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InternalTags">
    <vt:lpwstr/>
  </property>
  <property fmtid="{D5CDD505-2E9C-101B-9397-08002B2CF9AE}" pid="6" name="LocalizationTags">
    <vt:lpwstr/>
  </property>
  <property fmtid="{D5CDD505-2E9C-101B-9397-08002B2CF9AE}" pid="7" name="Notes">
    <vt:i4>1</vt:i4>
  </property>
  <property fmtid="{D5CDD505-2E9C-101B-9397-08002B2CF9AE}" pid="8" name="PresentationFormat">
    <vt:lpwstr>Произвольный</vt:lpwstr>
  </property>
  <property fmtid="{D5CDD505-2E9C-101B-9397-08002B2CF9AE}" pid="9" name="ScenarioTags">
    <vt:lpwstr/>
  </property>
  <property fmtid="{D5CDD505-2E9C-101B-9397-08002B2CF9AE}" pid="10" name="Slides">
    <vt:i4>15</vt:i4>
  </property>
</Properties>
</file>