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298B"/>
    <a:srgbClr val="8E423C"/>
    <a:srgbClr val="F692E3"/>
    <a:srgbClr val="2C5224"/>
    <a:srgbClr val="372F9B"/>
    <a:srgbClr val="A2ED6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144" y="3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8-6-2016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8-6-2016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8-6-2016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8-6-2016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8-6-2016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8-6-2016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8-6-2016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8-6-2016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8-6-2016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8-6-2016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8-6-2016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CDDBE-56A3-489A-9C56-56DCCF4517FF}" type="datetimeFigureOut">
              <a:rPr lang="nl-NL" smtClean="0"/>
              <a:pPr/>
              <a:t>8-6-2016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 r="7968"/>
          <a:stretch>
            <a:fillRect/>
          </a:stretch>
        </p:blipFill>
        <p:spPr bwMode="auto">
          <a:xfrm>
            <a:off x="2339752" y="0"/>
            <a:ext cx="6653411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3528" y="4504926"/>
          <a:ext cx="2016223" cy="1876402"/>
        </p:xfrm>
        <a:graphic>
          <a:graphicData uri="http://schemas.openxmlformats.org/drawingml/2006/table">
            <a:tbl>
              <a:tblPr/>
              <a:tblGrid>
                <a:gridCol w="288031"/>
                <a:gridCol w="1728192"/>
              </a:tblGrid>
              <a:tr h="170582">
                <a:tc>
                  <a:txBody>
                    <a:bodyPr/>
                    <a:lstStyle/>
                    <a:p>
                      <a:pPr algn="l" rtl="0" fontAlgn="b"/>
                      <a:endParaRPr lang="nl-NL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ATP synthase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582">
                <a:tc>
                  <a:txBody>
                    <a:bodyPr/>
                    <a:lstStyle/>
                    <a:p>
                      <a:pPr algn="l" rtl="0" fontAlgn="b"/>
                      <a:endParaRPr lang="nl-NL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Cytochrome related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582">
                <a:tc>
                  <a:txBody>
                    <a:bodyPr/>
                    <a:lstStyle/>
                    <a:p>
                      <a:pPr algn="l" rtl="0" fontAlgn="b"/>
                      <a:endParaRPr lang="nl-NL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NADH dehydrogenase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582">
                <a:tc>
                  <a:txBody>
                    <a:bodyPr/>
                    <a:lstStyle/>
                    <a:p>
                      <a:pPr algn="l" rtl="0" fontAlgn="b"/>
                      <a:endParaRPr lang="nl-NL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Transfer RNA </a:t>
                      </a:r>
                      <a:endParaRPr lang="nl-NL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582">
                <a:tc>
                  <a:txBody>
                    <a:bodyPr/>
                    <a:lstStyle/>
                    <a:p>
                      <a:pPr algn="l" rtl="0" fontAlgn="b"/>
                      <a:endParaRPr lang="nl-NL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Photosystem </a:t>
                      </a:r>
                      <a:r>
                        <a:rPr lang="nl-NL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subunits</a:t>
                      </a:r>
                      <a:endParaRPr lang="nl-NL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582">
                <a:tc>
                  <a:txBody>
                    <a:bodyPr/>
                    <a:lstStyle/>
                    <a:p>
                      <a:pPr algn="l" rtl="0" fontAlgn="b"/>
                      <a:endParaRPr lang="nl-NL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Plastid-encoded RNA polymerase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582">
                <a:tc>
                  <a:txBody>
                    <a:bodyPr/>
                    <a:lstStyle/>
                    <a:p>
                      <a:pPr algn="l" rtl="0" fontAlgn="b"/>
                      <a:endParaRPr lang="nl-NL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Ribosomal protein subunit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582">
                <a:tc>
                  <a:txBody>
                    <a:bodyPr/>
                    <a:lstStyle/>
                    <a:p>
                      <a:pPr algn="l" rtl="0" fontAlgn="b"/>
                      <a:endParaRPr lang="nl-NL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Ribosomal RNA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582">
                <a:tc>
                  <a:txBody>
                    <a:bodyPr/>
                    <a:lstStyle/>
                    <a:p>
                      <a:pPr algn="l" rtl="0" fontAlgn="b"/>
                      <a:endParaRPr lang="nl-NL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Rubisco subunit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582">
                <a:tc>
                  <a:txBody>
                    <a:bodyPr/>
                    <a:lstStyle/>
                    <a:p>
                      <a:pPr algn="l" rtl="0" fontAlgn="b"/>
                      <a:endParaRPr lang="nl-NL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Other</a:t>
                      </a:r>
                      <a:endParaRPr lang="nl-NL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0582">
                <a:tc>
                  <a:txBody>
                    <a:bodyPr/>
                    <a:lstStyle/>
                    <a:p>
                      <a:pPr algn="l" rtl="0" fontAlgn="b"/>
                      <a:endParaRPr lang="nl-NL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Unknown function (ycf)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67543" y="5074558"/>
            <a:ext cx="72008" cy="72008"/>
          </a:xfrm>
          <a:prstGeom prst="rect">
            <a:avLst/>
          </a:prstGeom>
          <a:solidFill>
            <a:srgbClr val="372F9B"/>
          </a:solidFill>
          <a:ln>
            <a:solidFill>
              <a:srgbClr val="372F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467543" y="5231273"/>
            <a:ext cx="72008" cy="72008"/>
          </a:xfrm>
          <a:prstGeom prst="rect">
            <a:avLst/>
          </a:prstGeom>
          <a:solidFill>
            <a:srgbClr val="2C5224"/>
          </a:solidFill>
          <a:ln>
            <a:solidFill>
              <a:srgbClr val="2C5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467543" y="5404967"/>
            <a:ext cx="72008" cy="72008"/>
          </a:xfrm>
          <a:prstGeom prst="rect">
            <a:avLst/>
          </a:prstGeom>
          <a:solidFill>
            <a:srgbClr val="F692E3"/>
          </a:solidFill>
          <a:ln>
            <a:solidFill>
              <a:srgbClr val="F69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467543" y="5756541"/>
            <a:ext cx="72008" cy="720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467543" y="5917489"/>
            <a:ext cx="72008" cy="72008"/>
          </a:xfrm>
          <a:prstGeom prst="rect">
            <a:avLst/>
          </a:prstGeom>
          <a:solidFill>
            <a:srgbClr val="687741"/>
          </a:solidFill>
          <a:ln>
            <a:solidFill>
              <a:srgbClr val="687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467543" y="6093296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467543" y="6269063"/>
            <a:ext cx="72008" cy="72008"/>
          </a:xfrm>
          <a:prstGeom prst="rect">
            <a:avLst/>
          </a:prstGeom>
          <a:solidFill>
            <a:srgbClr val="8E423C"/>
          </a:solidFill>
          <a:ln>
            <a:solidFill>
              <a:srgbClr val="8E42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467543" y="4731371"/>
            <a:ext cx="72008" cy="72008"/>
          </a:xfrm>
          <a:prstGeom prst="rect">
            <a:avLst/>
          </a:prstGeom>
          <a:solidFill>
            <a:srgbClr val="A2ED6F"/>
          </a:solidFill>
          <a:ln>
            <a:solidFill>
              <a:srgbClr val="A2E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467543" y="4900911"/>
            <a:ext cx="72008" cy="7200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467543" y="4566271"/>
            <a:ext cx="72008" cy="720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467542" y="5589240"/>
            <a:ext cx="72008" cy="72008"/>
          </a:xfrm>
          <a:prstGeom prst="rect">
            <a:avLst/>
          </a:prstGeom>
          <a:solidFill>
            <a:srgbClr val="86298B"/>
          </a:solidFill>
          <a:ln>
            <a:solidFill>
              <a:srgbClr val="862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Connector 19"/>
          <p:cNvCxnSpPr/>
          <p:nvPr/>
        </p:nvCxnSpPr>
        <p:spPr>
          <a:xfrm>
            <a:off x="3658586" y="620688"/>
            <a:ext cx="504056" cy="7200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866498" y="1340768"/>
            <a:ext cx="720080" cy="567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866498" y="620688"/>
            <a:ext cx="792088" cy="7200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9077295">
            <a:off x="2617590" y="633452"/>
            <a:ext cx="104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 smtClean="0">
                <a:solidFill>
                  <a:srgbClr val="C00000"/>
                </a:solidFill>
              </a:rPr>
              <a:t>Inversion</a:t>
            </a:r>
            <a:endParaRPr lang="nl-NL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RB</dc:creator>
  <cp:lastModifiedBy>RB</cp:lastModifiedBy>
  <cp:revision>7</cp:revision>
  <dcterms:created xsi:type="dcterms:W3CDTF">2015-08-21T09:58:55Z</dcterms:created>
  <dcterms:modified xsi:type="dcterms:W3CDTF">2016-06-07T22:28:15Z</dcterms:modified>
</cp:coreProperties>
</file>