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298B"/>
    <a:srgbClr val="8E423C"/>
    <a:srgbClr val="F692E3"/>
    <a:srgbClr val="2C5224"/>
    <a:srgbClr val="372F9B"/>
    <a:srgbClr val="A2ED6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296" y="6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7-6-2016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7-6-2016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7-6-2016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7-6-2016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7-6-2016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7-6-2016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7-6-2016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7-6-2016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7-6-2016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7-6-2016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CDDBE-56A3-489A-9C56-56DCCF4517FF}" type="datetimeFigureOut">
              <a:rPr lang="nl-NL" smtClean="0"/>
              <a:pPr/>
              <a:t>7-6-2016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CDDBE-56A3-489A-9C56-56DCCF4517FF}" type="datetimeFigureOut">
              <a:rPr lang="nl-NL" smtClean="0"/>
              <a:pPr/>
              <a:t>7-6-2016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85E66-24B7-41F5-BD2C-7997D7B83F42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0" y="1196752"/>
            <a:ext cx="9139476" cy="3960440"/>
            <a:chOff x="0" y="1196752"/>
            <a:chExt cx="9139476" cy="3960440"/>
          </a:xfrm>
        </p:grpSpPr>
        <p:pic>
          <p:nvPicPr>
            <p:cNvPr id="2051" name="Picture 3" descr="C:\Users\RHJERKENS\Documents\2013_Rita\Uvaria paper\genome comparison Mauve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196752"/>
              <a:ext cx="9139476" cy="3960440"/>
            </a:xfrm>
            <a:prstGeom prst="rect">
              <a:avLst/>
            </a:prstGeom>
            <a:noFill/>
          </p:spPr>
        </p:pic>
        <p:sp>
          <p:nvSpPr>
            <p:cNvPr id="17" name="TextBox 16"/>
            <p:cNvSpPr txBox="1"/>
            <p:nvPr/>
          </p:nvSpPr>
          <p:spPr>
            <a:xfrm>
              <a:off x="78764" y="3439294"/>
              <a:ext cx="1180868" cy="184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nl-NL" sz="1200" b="1" dirty="0" smtClean="0"/>
                <a:t>Annona cherimola</a:t>
              </a:r>
              <a:endParaRPr lang="nl-NL" sz="1200" b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058" y="4964231"/>
              <a:ext cx="1744638" cy="184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nl-NL" sz="1200" b="1" dirty="0" smtClean="0"/>
                <a:t>Annona muricata</a:t>
              </a:r>
              <a:endParaRPr lang="nl-NL" sz="12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91056" y="1821458"/>
              <a:ext cx="1632373" cy="18466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nl-NL" sz="1200" b="1" dirty="0" smtClean="0"/>
                <a:t>Liriodendron tulipifera</a:t>
              </a:r>
              <a:endParaRPr lang="nl-NL" sz="1200" b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88454" y="2636912"/>
              <a:ext cx="151216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nl-NL" sz="1200" b="1" dirty="0" smtClean="0"/>
                <a:t>M</a:t>
              </a:r>
              <a:r>
                <a:rPr lang="nl-NL" sz="1200" b="1" dirty="0" smtClean="0"/>
                <a:t>agnolia kwangsiensis</a:t>
              </a:r>
              <a:endParaRPr lang="nl-NL" sz="1200" b="1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405806" y="4259188"/>
              <a:ext cx="1152000" cy="144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2130" y="4223246"/>
              <a:ext cx="12780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nl-NL" sz="1200" b="1" dirty="0" smtClean="0"/>
                <a:t>Uvaria afzelii</a:t>
              </a:r>
              <a:endParaRPr lang="nl-NL" sz="1200" b="1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10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RB</dc:creator>
  <cp:lastModifiedBy>RB</cp:lastModifiedBy>
  <cp:revision>14</cp:revision>
  <dcterms:created xsi:type="dcterms:W3CDTF">2015-08-21T09:58:55Z</dcterms:created>
  <dcterms:modified xsi:type="dcterms:W3CDTF">2016-06-07T22:28:10Z</dcterms:modified>
</cp:coreProperties>
</file>