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HJERKENS\Documents\2013_Rita\files%20NGS%20CP%20Illumina%20PE\CP008_1_scre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NL"/>
  <c:chart>
    <c:plotArea>
      <c:layout/>
      <c:barChart>
        <c:barDir val="col"/>
        <c:grouping val="stacked"/>
        <c:ser>
          <c:idx val="0"/>
          <c:order val="0"/>
          <c:tx>
            <c:strRef>
              <c:f>CP008_1_screen!$N$11</c:f>
              <c:strCache>
                <c:ptCount val="1"/>
                <c:pt idx="0">
                  <c:v>%One_hit_one_library</c:v>
                </c:pt>
              </c:strCache>
            </c:strRef>
          </c:tx>
          <c:cat>
            <c:strRef>
              <c:f>CP008_1_screen!$M$12:$M$19</c:f>
              <c:strCache>
                <c:ptCount val="8"/>
                <c:pt idx="0">
                  <c:v>human</c:v>
                </c:pt>
                <c:pt idx="1">
                  <c:v>mouse</c:v>
                </c:pt>
                <c:pt idx="2">
                  <c:v>rat</c:v>
                </c:pt>
                <c:pt idx="3">
                  <c:v>fruitfly</c:v>
                </c:pt>
                <c:pt idx="4">
                  <c:v>mosquito</c:v>
                </c:pt>
                <c:pt idx="5">
                  <c:v>yeast</c:v>
                </c:pt>
                <c:pt idx="6">
                  <c:v>chloroplast</c:v>
                </c:pt>
                <c:pt idx="7">
                  <c:v>No library</c:v>
                </c:pt>
              </c:strCache>
            </c:strRef>
          </c:cat>
          <c:val>
            <c:numRef>
              <c:f>CP008_1_screen!$N$12:$N$19</c:f>
              <c:numCache>
                <c:formatCode>General</c:formatCode>
                <c:ptCount val="8"/>
                <c:pt idx="0">
                  <c:v>0.23</c:v>
                </c:pt>
                <c:pt idx="1">
                  <c:v>1.000000000000004E-2</c:v>
                </c:pt>
                <c:pt idx="2">
                  <c:v>0.14000000000000001</c:v>
                </c:pt>
                <c:pt idx="3">
                  <c:v>1.000000000000004E-2</c:v>
                </c:pt>
                <c:pt idx="4">
                  <c:v>0</c:v>
                </c:pt>
                <c:pt idx="5">
                  <c:v>0</c:v>
                </c:pt>
                <c:pt idx="6">
                  <c:v>0.34000000000000064</c:v>
                </c:pt>
                <c:pt idx="7">
                  <c:v>98.8</c:v>
                </c:pt>
              </c:numCache>
            </c:numRef>
          </c:val>
        </c:ser>
        <c:ser>
          <c:idx val="1"/>
          <c:order val="1"/>
          <c:tx>
            <c:strRef>
              <c:f>CP008_1_screen!$O$11</c:f>
              <c:strCache>
                <c:ptCount val="1"/>
                <c:pt idx="0">
                  <c:v>%Multiple_hits_one_library</c:v>
                </c:pt>
              </c:strCache>
            </c:strRef>
          </c:tx>
          <c:cat>
            <c:strRef>
              <c:f>CP008_1_screen!$M$12:$M$19</c:f>
              <c:strCache>
                <c:ptCount val="8"/>
                <c:pt idx="0">
                  <c:v>human</c:v>
                </c:pt>
                <c:pt idx="1">
                  <c:v>mouse</c:v>
                </c:pt>
                <c:pt idx="2">
                  <c:v>rat</c:v>
                </c:pt>
                <c:pt idx="3">
                  <c:v>fruitfly</c:v>
                </c:pt>
                <c:pt idx="4">
                  <c:v>mosquito</c:v>
                </c:pt>
                <c:pt idx="5">
                  <c:v>yeast</c:v>
                </c:pt>
                <c:pt idx="6">
                  <c:v>chloroplast</c:v>
                </c:pt>
                <c:pt idx="7">
                  <c:v>No library</c:v>
                </c:pt>
              </c:strCache>
            </c:strRef>
          </c:cat>
          <c:val>
            <c:numRef>
              <c:f>CP008_1_screen!$O$12:$O$19</c:f>
              <c:numCache>
                <c:formatCode>General</c:formatCode>
                <c:ptCount val="8"/>
                <c:pt idx="0">
                  <c:v>1.000000000000004E-2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0.12000000000000002</c:v>
                </c:pt>
              </c:numCache>
            </c:numRef>
          </c:val>
        </c:ser>
        <c:ser>
          <c:idx val="2"/>
          <c:order val="2"/>
          <c:tx>
            <c:strRef>
              <c:f>CP008_1_screen!$P$11</c:f>
              <c:strCache>
                <c:ptCount val="1"/>
                <c:pt idx="0">
                  <c:v>%One_hit_multiple_libraries</c:v>
                </c:pt>
              </c:strCache>
            </c:strRef>
          </c:tx>
          <c:spPr>
            <a:solidFill>
              <a:srgbClr val="FFFF00"/>
            </a:solidFill>
          </c:spPr>
          <c:cat>
            <c:strRef>
              <c:f>CP008_1_screen!$M$12:$M$19</c:f>
              <c:strCache>
                <c:ptCount val="8"/>
                <c:pt idx="0">
                  <c:v>human</c:v>
                </c:pt>
                <c:pt idx="1">
                  <c:v>mouse</c:v>
                </c:pt>
                <c:pt idx="2">
                  <c:v>rat</c:v>
                </c:pt>
                <c:pt idx="3">
                  <c:v>fruitfly</c:v>
                </c:pt>
                <c:pt idx="4">
                  <c:v>mosquito</c:v>
                </c:pt>
                <c:pt idx="5">
                  <c:v>yeast</c:v>
                </c:pt>
                <c:pt idx="6">
                  <c:v>chloroplast</c:v>
                </c:pt>
                <c:pt idx="7">
                  <c:v>No library</c:v>
                </c:pt>
              </c:strCache>
            </c:strRef>
          </c:cat>
          <c:val>
            <c:numRef>
              <c:f>CP008_1_screen!$P$12:$P$19</c:f>
              <c:numCache>
                <c:formatCode>General</c:formatCode>
                <c:ptCount val="8"/>
                <c:pt idx="0">
                  <c:v>0.31000000000000155</c:v>
                </c:pt>
                <c:pt idx="1">
                  <c:v>0.18000000000000024</c:v>
                </c:pt>
                <c:pt idx="2">
                  <c:v>0.31000000000000155</c:v>
                </c:pt>
                <c:pt idx="3">
                  <c:v>0.11000000000000011</c:v>
                </c:pt>
                <c:pt idx="4">
                  <c:v>0.1</c:v>
                </c:pt>
                <c:pt idx="5">
                  <c:v>6.000000000000015E-2</c:v>
                </c:pt>
                <c:pt idx="6">
                  <c:v>0</c:v>
                </c:pt>
              </c:numCache>
            </c:numRef>
          </c:val>
        </c:ser>
        <c:ser>
          <c:idx val="3"/>
          <c:order val="3"/>
          <c:tx>
            <c:strRef>
              <c:f>CP008_1_screen!$Q$11</c:f>
              <c:strCache>
                <c:ptCount val="1"/>
                <c:pt idx="0">
                  <c:v>%Multiple_hits_multiple_libraries</c:v>
                </c:pt>
              </c:strCache>
            </c:strRef>
          </c:tx>
          <c:cat>
            <c:strRef>
              <c:f>CP008_1_screen!$M$12:$M$19</c:f>
              <c:strCache>
                <c:ptCount val="8"/>
                <c:pt idx="0">
                  <c:v>human</c:v>
                </c:pt>
                <c:pt idx="1">
                  <c:v>mouse</c:v>
                </c:pt>
                <c:pt idx="2">
                  <c:v>rat</c:v>
                </c:pt>
                <c:pt idx="3">
                  <c:v>fruitfly</c:v>
                </c:pt>
                <c:pt idx="4">
                  <c:v>mosquito</c:v>
                </c:pt>
                <c:pt idx="5">
                  <c:v>yeast</c:v>
                </c:pt>
                <c:pt idx="6">
                  <c:v>chloroplast</c:v>
                </c:pt>
                <c:pt idx="7">
                  <c:v>No library</c:v>
                </c:pt>
              </c:strCache>
            </c:strRef>
          </c:cat>
          <c:val>
            <c:numRef>
              <c:f>CP008_1_screen!$Q$12:$Q$19</c:f>
              <c:numCache>
                <c:formatCode>General</c:formatCode>
                <c:ptCount val="8"/>
                <c:pt idx="0">
                  <c:v>2.0000000000000052E-2</c:v>
                </c:pt>
                <c:pt idx="1">
                  <c:v>2.0000000000000052E-2</c:v>
                </c:pt>
                <c:pt idx="2">
                  <c:v>2.0000000000000052E-2</c:v>
                </c:pt>
                <c:pt idx="3">
                  <c:v>1.000000000000004E-2</c:v>
                </c:pt>
                <c:pt idx="4">
                  <c:v>1.000000000000004E-2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overlap val="100"/>
        <c:axId val="82342272"/>
        <c:axId val="82343808"/>
      </c:barChart>
      <c:catAx>
        <c:axId val="82342272"/>
        <c:scaling>
          <c:orientation val="minMax"/>
        </c:scaling>
        <c:axPos val="b"/>
        <c:tickLblPos val="nextTo"/>
        <c:crossAx val="82343808"/>
        <c:crosses val="autoZero"/>
        <c:auto val="1"/>
        <c:lblAlgn val="ctr"/>
        <c:lblOffset val="100"/>
      </c:catAx>
      <c:valAx>
        <c:axId val="82343808"/>
        <c:scaling>
          <c:orientation val="minMax"/>
          <c:max val="5"/>
        </c:scaling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nl-NL" sz="1400"/>
                  <a:t>% reads mapped</a:t>
                </a:r>
              </a:p>
            </c:rich>
          </c:tx>
          <c:layout>
            <c:manualLayout>
              <c:xMode val="edge"/>
              <c:yMode val="edge"/>
              <c:x val="0.16401739842811003"/>
              <c:y val="0.24403262403744821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nl-NL"/>
          </a:p>
        </c:txPr>
        <c:crossAx val="8234227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200"/>
            </a:pPr>
            <a:endParaRPr lang="nl-NL"/>
          </a:p>
        </c:txPr>
      </c:dTable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22A-54A5-449C-B29D-FF1132499D77}" type="datetimeFigureOut">
              <a:rPr lang="nl-NL" smtClean="0"/>
              <a:pPr/>
              <a:t>22-5-2016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691E-DCD8-4087-9DE0-55DE68E51E3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9756" y="1390464"/>
          <a:ext cx="8964488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279180" y="1511008"/>
            <a:ext cx="186840" cy="1724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485476" y="3082519"/>
            <a:ext cx="207640" cy="20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 rot="1736176">
            <a:off x="2436736" y="300051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4892" y="1405904"/>
            <a:ext cx="4203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1200" dirty="0" smtClean="0"/>
              <a:t>100</a:t>
            </a:r>
          </a:p>
          <a:p>
            <a:pPr algn="r"/>
            <a:endParaRPr lang="nl-NL" sz="600" dirty="0" smtClean="0"/>
          </a:p>
          <a:p>
            <a:pPr algn="r"/>
            <a:r>
              <a:rPr lang="nl-NL" sz="1200" dirty="0" smtClean="0"/>
              <a:t>80</a:t>
            </a:r>
          </a:p>
          <a:p>
            <a:pPr algn="r"/>
            <a:endParaRPr lang="nl-NL" sz="600" dirty="0"/>
          </a:p>
          <a:p>
            <a:pPr algn="r"/>
            <a:r>
              <a:rPr lang="nl-NL" sz="1200" dirty="0" smtClean="0"/>
              <a:t>60</a:t>
            </a:r>
          </a:p>
          <a:p>
            <a:pPr algn="r"/>
            <a:endParaRPr lang="nl-NL" sz="500" dirty="0"/>
          </a:p>
          <a:p>
            <a:pPr algn="r"/>
            <a:r>
              <a:rPr lang="nl-NL" sz="1200" dirty="0" smtClean="0"/>
              <a:t>50</a:t>
            </a:r>
          </a:p>
          <a:p>
            <a:pPr algn="r"/>
            <a:endParaRPr lang="nl-NL" sz="700" dirty="0"/>
          </a:p>
          <a:p>
            <a:pPr algn="r"/>
            <a:r>
              <a:rPr lang="nl-NL" sz="1200" dirty="0" smtClean="0"/>
              <a:t>40</a:t>
            </a:r>
          </a:p>
          <a:p>
            <a:pPr algn="r"/>
            <a:endParaRPr lang="nl-NL" sz="550" dirty="0"/>
          </a:p>
          <a:p>
            <a:pPr algn="r"/>
            <a:r>
              <a:rPr lang="nl-NL" sz="1200" dirty="0" smtClean="0"/>
              <a:t>30</a:t>
            </a:r>
            <a:endParaRPr lang="nl-NL" sz="1200" dirty="0"/>
          </a:p>
        </p:txBody>
      </p:sp>
      <p:sp>
        <p:nvSpPr>
          <p:cNvPr id="9" name="Rectangle 8"/>
          <p:cNvSpPr/>
          <p:nvPr/>
        </p:nvSpPr>
        <p:spPr>
          <a:xfrm>
            <a:off x="8341532" y="1526552"/>
            <a:ext cx="360000" cy="52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</dc:creator>
  <cp:lastModifiedBy>RB</cp:lastModifiedBy>
  <cp:revision>1</cp:revision>
  <dcterms:created xsi:type="dcterms:W3CDTF">2016-05-22T19:28:55Z</dcterms:created>
  <dcterms:modified xsi:type="dcterms:W3CDTF">2016-05-22T19:32:41Z</dcterms:modified>
</cp:coreProperties>
</file>