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7" r:id="rId2"/>
    <p:sldId id="320" r:id="rId3"/>
    <p:sldId id="321" r:id="rId4"/>
    <p:sldId id="256" r:id="rId5"/>
    <p:sldId id="258" r:id="rId6"/>
    <p:sldId id="261" r:id="rId7"/>
    <p:sldId id="260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2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3" r:id="rId39"/>
    <p:sldId id="295" r:id="rId40"/>
    <p:sldId id="296" r:id="rId41"/>
    <p:sldId id="297" r:id="rId42"/>
    <p:sldId id="298" r:id="rId43"/>
    <p:sldId id="299" r:id="rId44"/>
    <p:sldId id="300" r:id="rId45"/>
    <p:sldId id="304" r:id="rId46"/>
    <p:sldId id="301" r:id="rId47"/>
    <p:sldId id="302" r:id="rId48"/>
    <p:sldId id="315" r:id="rId49"/>
    <p:sldId id="316" r:id="rId50"/>
    <p:sldId id="305" r:id="rId51"/>
    <p:sldId id="306" r:id="rId52"/>
    <p:sldId id="307" r:id="rId53"/>
    <p:sldId id="308" r:id="rId54"/>
    <p:sldId id="310" r:id="rId55"/>
    <p:sldId id="317" r:id="rId56"/>
    <p:sldId id="309" r:id="rId57"/>
    <p:sldId id="311" r:id="rId58"/>
    <p:sldId id="318" r:id="rId59"/>
    <p:sldId id="313" r:id="rId60"/>
    <p:sldId id="314" r:id="rId61"/>
    <p:sldId id="312" r:id="rId62"/>
    <p:sldId id="319" r:id="rId6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706" autoAdjust="0"/>
  </p:normalViewPr>
  <p:slideViewPr>
    <p:cSldViewPr>
      <p:cViewPr varScale="1">
        <p:scale>
          <a:sx n="82" d="100"/>
          <a:sy n="82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E7C3BB-C0A7-40D4-8874-078EA83385A3}" type="datetime1">
              <a:rPr lang="ja-JP" altLang="en-US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2018/1/22</a:t>
            </a:fld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ja-JP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‹#›</a:t>
            </a:fld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86C018C8-1B7D-45AC-9F34-63CE568527E3}" type="datetime1">
              <a:rPr lang="ja-JP" altLang="en-US" smtClean="0"/>
              <a:pPr/>
              <a:t>2018/1/22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8DAEC444-603B-4F09-9A06-5917518DD901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ＭＳ Ｐ明朝" panose="02020600040205080304" pitchFamily="18" charset="-128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セ フィニ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ja-JP" smtClean="0"/>
              <a:pPr/>
              <a:t>61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129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セ フィニ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ja-JP" smtClean="0"/>
              <a:pPr/>
              <a:t>62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32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 rtl="0">
              <a:defRPr sz="520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2048B-AD4E-4B32-8049-7D8A6C5B9568}" type="datetime1">
              <a:rPr lang="ja-JP" altLang="en-US" smtClean="0"/>
              <a:t>2018/1/22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C4F72-7688-4CE0-BDCA-668B1532D75C}" type="datetime1">
              <a:rPr lang="ja-JP" altLang="en-US" smtClean="0"/>
              <a:t>2018/1/22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AF93EB-1421-44CB-8820-3B7AC2989FB4}" type="datetime1">
              <a:rPr lang="ja-JP" altLang="en-US" smtClean="0"/>
              <a:t>2018/1/22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 ヘッダ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D2476-2280-4A76-BDE5-2AECFD60F7D2}" type="datetime1">
              <a:rPr lang="ja-JP" altLang="en-US" smtClean="0"/>
              <a:t>2018/1/22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8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0B7990-070A-4C51-A5BD-AABC965B2935}" type="datetime1">
              <a:rPr lang="ja-JP" altLang="en-US" smtClean="0"/>
              <a:t>2018/1/22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75004-2C5D-4D07-B697-800A25609FDE}" type="datetime1">
              <a:rPr lang="ja-JP" altLang="en-US" smtClean="0"/>
              <a:t>2018/1/22</a:t>
            </a:fld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EFE7A3-72C2-4D68-85CA-E5FD9F45FA48}" type="datetime1">
              <a:rPr lang="ja-JP" altLang="en-US" smtClean="0"/>
              <a:t>2018/1/22</a:t>
            </a:fld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72B50C-CBB7-41A5-8BAC-4D4BEB39E451}" type="datetime1">
              <a:rPr lang="ja-JP" altLang="en-US" smtClean="0"/>
              <a:t>2018/1/22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313654-2199-4721-8F38-7F3B8C98F15F}" type="datetime1">
              <a:rPr lang="ja-JP" altLang="en-US" smtClean="0"/>
              <a:t>2018/1/22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35931907-38F9-4BF5-87F8-05E5544648E0}" type="datetime1">
              <a:rPr lang="ja-JP" altLang="en-US" smtClean="0"/>
              <a:t>2018/1/22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defRPr>
            </a:lvl1pPr>
          </a:lstStyle>
          <a:p>
            <a:fld id="{B13333A4-2EF1-4B79-B68C-AB20E66B482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400" kern="1200">
          <a:solidFill>
            <a:schemeClr val="accent1"/>
          </a:solidFill>
          <a:latin typeface="ＭＳ Ｐ明朝" panose="02020600040205080304" pitchFamily="18" charset="-128"/>
          <a:ea typeface="ＭＳ Ｐ明朝" panose="02020600040205080304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ＭＳ Ｐ明朝" panose="02020600040205080304" pitchFamily="18" charset="-128"/>
          <a:ea typeface="ＭＳ Ｐ明朝" panose="02020600040205080304" pitchFamily="18" charset="-128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pass.com/dashboard/" TargetMode="External"/><Relationship Id="rId2" Type="http://schemas.openxmlformats.org/officeDocument/2006/relationships/hyperlink" Target="https://techplay.jp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atnd.org/" TargetMode="External"/><Relationship Id="rId4" Type="http://schemas.openxmlformats.org/officeDocument/2006/relationships/hyperlink" Target="https://manage.doorkeeper.jp/user/event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64E771-09F2-4A43-AEDE-AAF7E992ECC0}"/>
              </a:ext>
            </a:extLst>
          </p:cNvPr>
          <p:cNvSpPr txBox="1"/>
          <p:nvPr/>
        </p:nvSpPr>
        <p:spPr>
          <a:xfrm>
            <a:off x="333845" y="2644170"/>
            <a:ext cx="11524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dirty="0">
                <a:solidFill>
                  <a:schemeClr val="accent5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滲</a:t>
            </a:r>
            <a:r>
              <a:rPr kumimoji="1" lang="ja-JP" altLang="en-US" sz="9600" dirty="0">
                <a:solidFill>
                  <a:schemeClr val="accent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み</a:t>
            </a:r>
            <a:r>
              <a:rPr kumimoji="1" lang="ja-JP" altLang="en-US" sz="9600" dirty="0">
                <a:solidFill>
                  <a:schemeClr val="accent5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出</a:t>
            </a:r>
            <a:r>
              <a:rPr kumimoji="1" lang="ja-JP" altLang="en-US" sz="9600" dirty="0">
                <a:solidFill>
                  <a:schemeClr val="accent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るチョコミント</a:t>
            </a:r>
            <a:r>
              <a:rPr kumimoji="1" lang="ja-JP" altLang="en-US" sz="9600" dirty="0">
                <a:solidFill>
                  <a:schemeClr val="accent5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感</a:t>
            </a:r>
          </a:p>
        </p:txBody>
      </p:sp>
    </p:spTree>
    <p:extLst>
      <p:ext uri="{BB962C8B-B14F-4D97-AF65-F5344CB8AC3E}">
        <p14:creationId xmlns:p14="http://schemas.microsoft.com/office/powerpoint/2010/main" val="188842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8">
        <p:fade/>
      </p:transition>
    </mc:Choice>
    <mc:Fallback xmlns="">
      <p:transition spd="med" advTm="246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B773C3-DBE7-4FB2-A3C5-57E30B81372A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カンファレンスとは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2E8E94-4376-4C3B-B1E7-DD215650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3600" b="1" dirty="0"/>
              <a:t>カンファレンス</a:t>
            </a:r>
            <a:r>
              <a:rPr lang="ja-JP" altLang="en-US" sz="3600" dirty="0"/>
              <a:t>とは、「会議・協議」を意味する用語です。 介護の現場では、医師やケアマネジャー（介護支援専門員）、サービス事業者などの援助者が集まって行う会議のことを指します。 要介護者本人の状態の変化や、新しい課題や問題点がないか、適切にサービスを提供できているかを検討します。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79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8">
        <p:fade/>
      </p:transition>
    </mc:Choice>
    <mc:Fallback xmlns="">
      <p:transition spd="med" advTm="194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6C3AF7-D3E5-426C-82ED-8BD5F1B16AE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カンファレンスとは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C11363-F97D-41D3-96C8-DB792698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ja-JP" altLang="en-US" sz="34400" dirty="0"/>
              <a:t>  ？</a:t>
            </a:r>
            <a:endParaRPr kumimoji="1" lang="en-US" altLang="ja-JP" sz="34400" dirty="0"/>
          </a:p>
          <a:p>
            <a:pPr marL="0" indent="0">
              <a:buNone/>
            </a:pPr>
            <a:r>
              <a:rPr kumimoji="1" lang="ja-JP" altLang="en-US" sz="34400" dirty="0"/>
              <a:t>  ぁ</a:t>
            </a:r>
            <a:endParaRPr kumimoji="1" lang="en-US" altLang="ja-JP" sz="34400" dirty="0"/>
          </a:p>
          <a:p>
            <a:pPr marL="0" indent="0">
              <a:buNone/>
            </a:pPr>
            <a:r>
              <a:rPr kumimoji="1" lang="ja-JP" altLang="en-US" sz="34400" dirty="0"/>
              <a:t> は</a:t>
            </a:r>
            <a:endParaRPr kumimoji="1" lang="en-US" altLang="ja-JP" sz="34400" dirty="0"/>
          </a:p>
        </p:txBody>
      </p:sp>
    </p:spTree>
    <p:extLst>
      <p:ext uri="{BB962C8B-B14F-4D97-AF65-F5344CB8AC3E}">
        <p14:creationId xmlns:p14="http://schemas.microsoft.com/office/powerpoint/2010/main" val="250897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6">
        <p:fade/>
      </p:transition>
    </mc:Choice>
    <mc:Fallback xmlns="">
      <p:transition spd="med" advTm="68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DD6CDE-D68E-40ED-9D02-DC5F90352C62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カンファレンスとは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91B02A-008A-4DDB-A4B4-18D26125B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sz="17800" dirty="0" err="1"/>
              <a:t>楽しい楽しい</a:t>
            </a:r>
            <a:r>
              <a:rPr kumimoji="1" lang="ja-JP" altLang="en-US" sz="17800" dirty="0">
                <a:solidFill>
                  <a:schemeClr val="accent5"/>
                </a:solidFill>
              </a:rPr>
              <a:t>情報交換会</a:t>
            </a:r>
            <a:r>
              <a:rPr kumimoji="1" lang="ja-JP" altLang="en-US" sz="17800" dirty="0"/>
              <a:t>だよ</a:t>
            </a:r>
          </a:p>
        </p:txBody>
      </p:sp>
    </p:spTree>
    <p:extLst>
      <p:ext uri="{BB962C8B-B14F-4D97-AF65-F5344CB8AC3E}">
        <p14:creationId xmlns:p14="http://schemas.microsoft.com/office/powerpoint/2010/main" val="239426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22">
        <p:fade/>
      </p:transition>
    </mc:Choice>
    <mc:Fallback xmlns="">
      <p:transition spd="med" advTm="352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AACBF5-B7CD-48DE-983E-EF07B7B889C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カンファレンスとは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893A44-DCEA-4B06-AD9F-F33BBFBB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6000" dirty="0">
                <a:solidFill>
                  <a:schemeClr val="accent5"/>
                </a:solidFill>
              </a:rPr>
              <a:t>強い人</a:t>
            </a:r>
            <a:r>
              <a:rPr kumimoji="1" lang="ja-JP" altLang="en-US" sz="6000" dirty="0"/>
              <a:t>が</a:t>
            </a:r>
            <a:endParaRPr kumimoji="1" lang="en-US" altLang="ja-JP" sz="6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6000" dirty="0">
                <a:solidFill>
                  <a:schemeClr val="accent5"/>
                </a:solidFill>
              </a:rPr>
              <a:t>素人</a:t>
            </a:r>
            <a:r>
              <a:rPr kumimoji="1" lang="ja-JP" altLang="en-US" sz="6000" dirty="0"/>
              <a:t>や</a:t>
            </a:r>
            <a:endParaRPr kumimoji="1" lang="en-US" altLang="ja-JP" sz="6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6000" dirty="0">
                <a:solidFill>
                  <a:schemeClr val="accent5"/>
                </a:solidFill>
              </a:rPr>
              <a:t>玄人</a:t>
            </a:r>
            <a:r>
              <a:rPr kumimoji="1" lang="ja-JP" altLang="en-US" sz="6000" dirty="0"/>
              <a:t>に</a:t>
            </a:r>
            <a:endParaRPr kumimoji="1" lang="en-US" altLang="ja-JP" sz="6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6000" dirty="0">
                <a:solidFill>
                  <a:schemeClr val="accent5"/>
                </a:solidFill>
              </a:rPr>
              <a:t>強いお話</a:t>
            </a:r>
            <a:r>
              <a:rPr kumimoji="1" lang="ja-JP" altLang="en-US" sz="6000" dirty="0"/>
              <a:t>を</a:t>
            </a:r>
            <a:endParaRPr kumimoji="1" lang="en-US" altLang="ja-JP" sz="6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6000" dirty="0"/>
              <a:t>分かりやすく</a:t>
            </a:r>
            <a:endParaRPr kumimoji="1" lang="en-US" altLang="ja-JP" sz="6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6000" dirty="0"/>
              <a:t>説明するのさ！</a:t>
            </a:r>
          </a:p>
        </p:txBody>
      </p:sp>
    </p:spTree>
    <p:extLst>
      <p:ext uri="{BB962C8B-B14F-4D97-AF65-F5344CB8AC3E}">
        <p14:creationId xmlns:p14="http://schemas.microsoft.com/office/powerpoint/2010/main" val="3691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61">
        <p:fade/>
      </p:transition>
    </mc:Choice>
    <mc:Fallback xmlns="">
      <p:transition spd="med" advTm="466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AACBF5-B7CD-48DE-983E-EF07B7B889C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カンファレンスとは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893A44-DCEA-4B06-AD9F-F33BBFBB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9600" dirty="0"/>
              <a:t>       </a:t>
            </a:r>
            <a:r>
              <a:rPr lang="ja-JP" altLang="en-US" sz="9600" dirty="0" err="1"/>
              <a:t>よ</a:t>
            </a:r>
            <a:endParaRPr lang="en-US" altLang="ja-JP" sz="96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9600" dirty="0"/>
              <a:t>      </a:t>
            </a:r>
            <a:r>
              <a:rPr kumimoji="1" lang="ja-JP" altLang="en-US" sz="9600" dirty="0" err="1"/>
              <a:t>い</a:t>
            </a:r>
            <a:endParaRPr kumimoji="1" lang="en-US" altLang="ja-JP" sz="96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9600" dirty="0"/>
              <a:t>      </a:t>
            </a:r>
            <a:r>
              <a:rPr lang="ja-JP" altLang="en-US" sz="9600" dirty="0" err="1"/>
              <a:t>な</a:t>
            </a:r>
            <a:endParaRPr lang="en-US" altLang="ja-JP" sz="96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9600" dirty="0"/>
              <a:t>       </a:t>
            </a:r>
            <a:r>
              <a:rPr kumimoji="1" lang="ja-JP" altLang="en-US" sz="9600" dirty="0" err="1"/>
              <a:t>く</a:t>
            </a:r>
            <a:endParaRPr kumimoji="1" lang="en-US" altLang="ja-JP" sz="96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9600" dirty="0"/>
              <a:t>      怖</a:t>
            </a:r>
            <a:endParaRPr kumimoji="1" lang="en-US" altLang="ja-JP" sz="9600" dirty="0"/>
          </a:p>
        </p:txBody>
      </p:sp>
    </p:spTree>
    <p:extLst>
      <p:ext uri="{BB962C8B-B14F-4D97-AF65-F5344CB8AC3E}">
        <p14:creationId xmlns:p14="http://schemas.microsoft.com/office/powerpoint/2010/main" val="31298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3">
        <p:fade/>
      </p:transition>
    </mc:Choice>
    <mc:Fallback xmlns="">
      <p:transition spd="med" advTm="56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AACBF5-B7CD-48DE-983E-EF07B7B889C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カンファレンスとは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893A44-DCEA-4B06-AD9F-F33BBFBB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9600" dirty="0"/>
              <a:t>       </a:t>
            </a:r>
            <a:r>
              <a:rPr lang="ja-JP" altLang="en-US" sz="9600" dirty="0" err="1"/>
              <a:t>よ</a:t>
            </a:r>
            <a:endParaRPr lang="en-US" altLang="ja-JP" sz="96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9600" dirty="0"/>
              <a:t>      </a:t>
            </a:r>
            <a:r>
              <a:rPr kumimoji="1" lang="ja-JP" altLang="en-US" sz="9600" dirty="0" err="1"/>
              <a:t>い</a:t>
            </a:r>
            <a:endParaRPr kumimoji="1" lang="en-US" altLang="ja-JP" sz="96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9600" dirty="0"/>
              <a:t>      </a:t>
            </a:r>
            <a:r>
              <a:rPr lang="ja-JP" altLang="en-US" sz="9600" dirty="0" err="1"/>
              <a:t>な</a:t>
            </a:r>
            <a:endParaRPr lang="en-US" altLang="ja-JP" sz="96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9600" dirty="0"/>
              <a:t>       </a:t>
            </a:r>
            <a:r>
              <a:rPr kumimoji="1" lang="ja-JP" altLang="en-US" sz="9600" dirty="0" err="1"/>
              <a:t>く</a:t>
            </a:r>
            <a:endParaRPr kumimoji="1" lang="en-US" altLang="ja-JP" sz="96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9600" dirty="0"/>
              <a:t>      </a:t>
            </a:r>
            <a:r>
              <a:rPr lang="ja-JP" altLang="en-US" sz="9600" dirty="0">
                <a:solidFill>
                  <a:schemeClr val="accent5"/>
                </a:solidFill>
              </a:rPr>
              <a:t>怖</a:t>
            </a:r>
            <a:endParaRPr kumimoji="1" lang="en-US" altLang="ja-JP" sz="9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67">
        <p:fade/>
      </p:transition>
    </mc:Choice>
    <mc:Fallback xmlns="">
      <p:transition spd="med" advTm="146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391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b="1" dirty="0">
                <a:solidFill>
                  <a:schemeClr val="accent5"/>
                </a:solidFill>
              </a:rPr>
              <a:t>身近なカンファレンス！</a:t>
            </a:r>
            <a:endParaRPr kumimoji="1" lang="en-US" altLang="ja-JP" sz="40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694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9BA3F7-B1BE-4FFA-B1E1-8CA1FA9C75E2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5400" dirty="0"/>
              <a:t>身近な</a:t>
            </a:r>
            <a:br>
              <a:rPr kumimoji="1" lang="en-US" altLang="ja-JP" sz="5400" dirty="0"/>
            </a:br>
            <a:r>
              <a:rPr kumimoji="1" lang="en-US" altLang="ja-JP" sz="5400" dirty="0"/>
              <a:t>           </a:t>
            </a:r>
            <a:r>
              <a:rPr kumimoji="1" lang="ja-JP" altLang="en-US" sz="5400" dirty="0"/>
              <a:t>カンファレンス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AA9217-9F85-4789-953D-CB293F4C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>
                <a:solidFill>
                  <a:schemeClr val="accent5"/>
                </a:solidFill>
              </a:rPr>
              <a:t>高専カンファレンス</a:t>
            </a:r>
            <a:endParaRPr kumimoji="1" lang="en-US" altLang="ja-JP" sz="4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kumimoji="1" lang="ja-JP" altLang="en-US" sz="4800" dirty="0"/>
              <a:t>をご存知だろうか？</a:t>
            </a:r>
            <a:endParaRPr kumimoji="1" lang="en-US" altLang="ja-JP" sz="4800" dirty="0"/>
          </a:p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kumimoji="1" lang="ja-JP" altLang="en-US" sz="4800" dirty="0">
                <a:solidFill>
                  <a:schemeClr val="accent5"/>
                </a:solidFill>
              </a:rPr>
              <a:t>高専</a:t>
            </a:r>
            <a:r>
              <a:rPr kumimoji="1" lang="ja-JP" altLang="en-US" sz="4800" dirty="0"/>
              <a:t>生の有志が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運営するカンファレンス</a:t>
            </a:r>
            <a:endParaRPr kumimoji="1" lang="en-US" altLang="ja-JP" sz="4800" dirty="0"/>
          </a:p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kumimoji="1" lang="ja-JP" altLang="en-US" sz="4800" dirty="0">
                <a:solidFill>
                  <a:schemeClr val="accent5"/>
                </a:solidFill>
              </a:rPr>
              <a:t>高専</a:t>
            </a:r>
            <a:r>
              <a:rPr kumimoji="1" lang="ja-JP" altLang="en-US" sz="4800" dirty="0"/>
              <a:t>関係者，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>
                <a:solidFill>
                  <a:schemeClr val="accent5"/>
                </a:solidFill>
              </a:rPr>
              <a:t>高専</a:t>
            </a:r>
            <a:r>
              <a:rPr kumimoji="1" lang="en-US" altLang="ja-JP" sz="4800" dirty="0"/>
              <a:t>OB</a:t>
            </a:r>
            <a:r>
              <a:rPr kumimoji="1" lang="ja-JP" altLang="en-US" sz="4800" dirty="0" err="1"/>
              <a:t>，</a:t>
            </a:r>
            <a:r>
              <a:rPr kumimoji="1" lang="en-US" altLang="ja-JP" sz="4800" dirty="0"/>
              <a:t>OG</a:t>
            </a:r>
          </a:p>
          <a:p>
            <a:pPr marL="0" indent="0">
              <a:buNone/>
            </a:pPr>
            <a:r>
              <a:rPr lang="ja-JP" altLang="en-US" sz="4800" b="1" dirty="0">
                <a:solidFill>
                  <a:schemeClr val="accent5"/>
                </a:solidFill>
              </a:rPr>
              <a:t>その他</a:t>
            </a:r>
            <a:r>
              <a:rPr lang="ja-JP" altLang="en-US" sz="4800" dirty="0"/>
              <a:t>諸々が参戦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387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9BA3F7-B1BE-4FFA-B1E1-8CA1FA9C75E2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5400" dirty="0"/>
              <a:t>身近な</a:t>
            </a:r>
            <a:br>
              <a:rPr kumimoji="1" lang="en-US" altLang="ja-JP" sz="5400" dirty="0"/>
            </a:br>
            <a:r>
              <a:rPr kumimoji="1" lang="en-US" altLang="ja-JP" sz="5400" dirty="0"/>
              <a:t>           </a:t>
            </a:r>
            <a:r>
              <a:rPr kumimoji="1" lang="ja-JP" altLang="en-US" sz="5400" dirty="0"/>
              <a:t>カンファレンス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AA9217-9F85-4789-953D-CB293F4C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/>
              <a:t>津山でもやりました</a:t>
            </a:r>
          </a:p>
        </p:txBody>
      </p:sp>
      <p:pic>
        <p:nvPicPr>
          <p:cNvPr id="4" name="Picture 2" descr="「高専カンファレンス」の画像検索結果">
            <a:extLst>
              <a:ext uri="{FF2B5EF4-FFF2-40B4-BE49-F238E27FC236}">
                <a16:creationId xmlns:a16="http://schemas.microsoft.com/office/drawing/2014/main" id="{22FB70E4-014A-41DD-A01B-136DBB5A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7" y="2420277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C0EDD0-C61B-40AE-B923-9DE7A99185CF}"/>
              </a:ext>
            </a:extLst>
          </p:cNvPr>
          <p:cNvSpPr/>
          <p:nvPr/>
        </p:nvSpPr>
        <p:spPr>
          <a:xfrm>
            <a:off x="-4260" y="5908100"/>
            <a:ext cx="6100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https://www.slideshare.net/</a:t>
            </a:r>
            <a:r>
              <a:rPr lang="ja-JP" altLang="en-US" sz="3200" dirty="0"/>
              <a:t>Raryosu</a:t>
            </a:r>
            <a:r>
              <a:rPr lang="ja-JP" altLang="en-US" dirty="0"/>
              <a:t>/in-2-46157056</a:t>
            </a:r>
          </a:p>
        </p:txBody>
      </p:sp>
    </p:spTree>
    <p:extLst>
      <p:ext uri="{BB962C8B-B14F-4D97-AF65-F5344CB8AC3E}">
        <p14:creationId xmlns:p14="http://schemas.microsoft.com/office/powerpoint/2010/main" val="42766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64E771-09F2-4A43-AEDE-AAF7E992ECC0}"/>
              </a:ext>
            </a:extLst>
          </p:cNvPr>
          <p:cNvSpPr txBox="1"/>
          <p:nvPr/>
        </p:nvSpPr>
        <p:spPr>
          <a:xfrm>
            <a:off x="767408" y="1208941"/>
            <a:ext cx="106202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dirty="0">
                <a:solidFill>
                  <a:schemeClr val="accent5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文章多め</a:t>
            </a:r>
            <a:r>
              <a:rPr kumimoji="1" lang="ja-JP" altLang="en-US" sz="9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ですが</a:t>
            </a:r>
            <a:endParaRPr kumimoji="1" lang="en-US" altLang="ja-JP" sz="9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algn="ctr"/>
            <a:r>
              <a:rPr kumimoji="1" lang="ja-JP" altLang="en-US" sz="9600" dirty="0">
                <a:solidFill>
                  <a:schemeClr val="accent5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気合</a:t>
            </a:r>
            <a:r>
              <a:rPr kumimoji="1" lang="ja-JP" altLang="en-US" sz="9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</a:t>
            </a:r>
            <a:endParaRPr kumimoji="1" lang="en-US" altLang="ja-JP" sz="9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algn="ctr"/>
            <a:r>
              <a:rPr kumimoji="1" lang="ja-JP" altLang="en-US" sz="9600" u="sng" dirty="0">
                <a:solidFill>
                  <a:schemeClr val="accent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なんとかして</a:t>
            </a:r>
            <a:r>
              <a:rPr kumimoji="1" lang="ja-JP" altLang="en-US" sz="9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ください</a:t>
            </a:r>
          </a:p>
        </p:txBody>
      </p:sp>
    </p:spTree>
    <p:extLst>
      <p:ext uri="{BB962C8B-B14F-4D97-AF65-F5344CB8AC3E}">
        <p14:creationId xmlns:p14="http://schemas.microsoft.com/office/powerpoint/2010/main" val="25804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8">
        <p:fade/>
      </p:transition>
    </mc:Choice>
    <mc:Fallback xmlns="">
      <p:transition spd="med" advTm="246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9BA3F7-B1BE-4FFA-B1E1-8CA1FA9C75E2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5400" dirty="0"/>
              <a:t>身近な</a:t>
            </a:r>
            <a:br>
              <a:rPr kumimoji="1" lang="en-US" altLang="ja-JP" sz="5400" dirty="0"/>
            </a:br>
            <a:r>
              <a:rPr kumimoji="1" lang="en-US" altLang="ja-JP" sz="5400" dirty="0"/>
              <a:t>           </a:t>
            </a:r>
            <a:r>
              <a:rPr kumimoji="1" lang="ja-JP" altLang="en-US" sz="5400" dirty="0"/>
              <a:t>カンファレンス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AA9217-9F85-4789-953D-CB293F4C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dirty="0">
                <a:solidFill>
                  <a:schemeClr val="accent5"/>
                </a:solidFill>
              </a:rPr>
              <a:t>これ </a:t>
            </a:r>
            <a:r>
              <a:rPr kumimoji="1" lang="en-US" altLang="ja-JP" sz="4000" b="1" dirty="0">
                <a:solidFill>
                  <a:schemeClr val="accent5"/>
                </a:solidFill>
              </a:rPr>
              <a:t>is </a:t>
            </a:r>
            <a:r>
              <a:rPr kumimoji="1" lang="ja-JP" altLang="en-US" sz="4000" b="1" dirty="0">
                <a:solidFill>
                  <a:schemeClr val="accent5"/>
                </a:solidFill>
              </a:rPr>
              <a:t>高専カンファレンス</a:t>
            </a:r>
          </a:p>
        </p:txBody>
      </p:sp>
      <p:pic>
        <p:nvPicPr>
          <p:cNvPr id="6" name="Picture 2" descr="高専カンファレンスの魅力">
            <a:extLst>
              <a:ext uri="{FF2B5EF4-FFF2-40B4-BE49-F238E27FC236}">
                <a16:creationId xmlns:a16="http://schemas.microsoft.com/office/drawing/2014/main" id="{DF35A64F-0341-42C8-B3EE-5F615AA1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2601"/>
            <a:ext cx="7778080" cy="583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BAD491-EFAF-4425-8F64-313393A63D7E}"/>
              </a:ext>
            </a:extLst>
          </p:cNvPr>
          <p:cNvSpPr/>
          <p:nvPr/>
        </p:nvSpPr>
        <p:spPr>
          <a:xfrm>
            <a:off x="0" y="6475399"/>
            <a:ext cx="5106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https://www.slideshare.net/Gobu52/ss-7394269</a:t>
            </a:r>
          </a:p>
        </p:txBody>
      </p:sp>
    </p:spTree>
    <p:extLst>
      <p:ext uri="{BB962C8B-B14F-4D97-AF65-F5344CB8AC3E}">
        <p14:creationId xmlns:p14="http://schemas.microsoft.com/office/powerpoint/2010/main" val="27170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9BA3F7-B1BE-4FFA-B1E1-8CA1FA9C75E2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5400" dirty="0"/>
              <a:t>身近な</a:t>
            </a:r>
            <a:br>
              <a:rPr kumimoji="1" lang="en-US" altLang="ja-JP" sz="5400" dirty="0"/>
            </a:br>
            <a:r>
              <a:rPr kumimoji="1" lang="en-US" altLang="ja-JP" sz="5400" dirty="0"/>
              <a:t>           </a:t>
            </a:r>
            <a:r>
              <a:rPr kumimoji="1" lang="ja-JP" altLang="en-US" sz="5400" dirty="0"/>
              <a:t>カンファレンス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AA9217-9F85-4789-953D-CB293F4C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dirty="0">
                <a:solidFill>
                  <a:schemeClr val="accent5"/>
                </a:solidFill>
              </a:rPr>
              <a:t>これも高専カンファレンスの特徴</a:t>
            </a:r>
          </a:p>
        </p:txBody>
      </p:sp>
      <p:pic>
        <p:nvPicPr>
          <p:cNvPr id="8" name="Picture 2" descr="運営陣がやりたい放題 適切に遂行 ">
            <a:extLst>
              <a:ext uri="{FF2B5EF4-FFF2-40B4-BE49-F238E27FC236}">
                <a16:creationId xmlns:a16="http://schemas.microsoft.com/office/drawing/2014/main" id="{4A4575B8-7B7C-419D-ACC8-B3518D43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" y="29307"/>
            <a:ext cx="8196872" cy="61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0BF15D-FCB1-4E10-B8AD-A7DDDB9C410D}"/>
              </a:ext>
            </a:extLst>
          </p:cNvPr>
          <p:cNvSpPr/>
          <p:nvPr/>
        </p:nvSpPr>
        <p:spPr>
          <a:xfrm>
            <a:off x="9111" y="6328114"/>
            <a:ext cx="6140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https://www.slideshare.net/igaiga/kosenconf012hachinohe</a:t>
            </a:r>
          </a:p>
        </p:txBody>
      </p:sp>
    </p:spTree>
    <p:extLst>
      <p:ext uri="{BB962C8B-B14F-4D97-AF65-F5344CB8AC3E}">
        <p14:creationId xmlns:p14="http://schemas.microsoft.com/office/powerpoint/2010/main" val="28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9BA3F7-B1BE-4FFA-B1E1-8CA1FA9C75E2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5400" dirty="0"/>
              <a:t>身近な</a:t>
            </a:r>
            <a:br>
              <a:rPr kumimoji="1" lang="en-US" altLang="ja-JP" sz="5400" dirty="0"/>
            </a:br>
            <a:r>
              <a:rPr kumimoji="1" lang="en-US" altLang="ja-JP" sz="5400" dirty="0"/>
              <a:t>           </a:t>
            </a:r>
            <a:r>
              <a:rPr kumimoji="1" lang="ja-JP" altLang="en-US" sz="5400" dirty="0"/>
              <a:t>カンファレンス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AA9217-9F85-4789-953D-CB293F4C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b="1" dirty="0"/>
              <a:t>高専カンファレンスは</a:t>
            </a:r>
            <a:endParaRPr kumimoji="1" lang="en-US" altLang="ja-JP" sz="5400" b="1" dirty="0"/>
          </a:p>
          <a:p>
            <a:pPr marL="0" indent="0">
              <a:buNone/>
            </a:pPr>
            <a:r>
              <a:rPr lang="ja-JP" altLang="en-US" sz="5400" b="1" dirty="0"/>
              <a:t>カンファレンス入門に</a:t>
            </a:r>
            <a:endParaRPr lang="en-US" altLang="ja-JP" sz="5400" b="1" dirty="0"/>
          </a:p>
          <a:p>
            <a:pPr marL="0" indent="0">
              <a:buNone/>
            </a:pPr>
            <a:r>
              <a:rPr lang="ja-JP" altLang="en-US" sz="5400" b="1" dirty="0"/>
              <a:t>うってつけの</a:t>
            </a:r>
            <a:endParaRPr lang="en-US" altLang="ja-JP" sz="5400" b="1" dirty="0"/>
          </a:p>
          <a:p>
            <a:pPr marL="0" indent="0">
              <a:buNone/>
            </a:pPr>
            <a:r>
              <a:rPr kumimoji="1" lang="ja-JP" altLang="en-US" sz="5400" b="1" dirty="0"/>
              <a:t>難易度．</a:t>
            </a:r>
            <a:endParaRPr kumimoji="1" lang="en-US" altLang="ja-JP" sz="5400" b="1" dirty="0"/>
          </a:p>
          <a:p>
            <a:pPr marL="0" indent="0">
              <a:buNone/>
            </a:pPr>
            <a:endParaRPr lang="en-US" altLang="ja-JP" sz="5400" b="1" dirty="0"/>
          </a:p>
          <a:p>
            <a:pPr marL="0" indent="0">
              <a:buNone/>
            </a:pPr>
            <a:r>
              <a:rPr kumimoji="1" lang="ja-JP" altLang="en-US" sz="5400" b="1" dirty="0">
                <a:solidFill>
                  <a:schemeClr val="accent5"/>
                </a:solidFill>
              </a:rPr>
              <a:t>アウェイ感</a:t>
            </a:r>
            <a:r>
              <a:rPr kumimoji="1" lang="ja-JP" altLang="en-US" sz="5400" b="1" dirty="0"/>
              <a:t>は皆無</a:t>
            </a:r>
          </a:p>
        </p:txBody>
      </p:sp>
    </p:spTree>
    <p:extLst>
      <p:ext uri="{BB962C8B-B14F-4D97-AF65-F5344CB8AC3E}">
        <p14:creationId xmlns:p14="http://schemas.microsoft.com/office/powerpoint/2010/main" val="289323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9BA3F7-B1BE-4FFA-B1E1-8CA1FA9C75E2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5400" dirty="0"/>
              <a:t>身近な</a:t>
            </a:r>
            <a:br>
              <a:rPr kumimoji="1" lang="en-US" altLang="ja-JP" sz="5400" dirty="0"/>
            </a:br>
            <a:r>
              <a:rPr kumimoji="1" lang="en-US" altLang="ja-JP" sz="5400" dirty="0"/>
              <a:t>           </a:t>
            </a:r>
            <a:r>
              <a:rPr kumimoji="1" lang="ja-JP" altLang="en-US" sz="5400" dirty="0"/>
              <a:t>カンファレンス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AA9217-9F85-4789-953D-CB293F4C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b="1" dirty="0"/>
              <a:t>高専カンファレンスは</a:t>
            </a:r>
            <a:endParaRPr kumimoji="1" lang="en-US" altLang="ja-JP" sz="5400" b="1" dirty="0"/>
          </a:p>
          <a:p>
            <a:pPr marL="0" indent="0">
              <a:buNone/>
            </a:pPr>
            <a:endParaRPr lang="en-US" altLang="ja-JP" sz="5400" b="1" dirty="0"/>
          </a:p>
          <a:p>
            <a:pPr marL="0" indent="0">
              <a:buNone/>
            </a:pPr>
            <a:r>
              <a:rPr kumimoji="1" lang="ja-JP" altLang="en-US" sz="5400" b="1" dirty="0">
                <a:solidFill>
                  <a:schemeClr val="accent5"/>
                </a:solidFill>
              </a:rPr>
              <a:t>プレゼン型勉強会</a:t>
            </a:r>
            <a:endParaRPr kumimoji="1" lang="en-US" altLang="ja-JP" sz="54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5400" b="1" dirty="0"/>
              <a:t>である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582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9BA3F7-B1BE-4FFA-B1E1-8CA1FA9C75E2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5400" dirty="0"/>
              <a:t>身近な</a:t>
            </a:r>
            <a:br>
              <a:rPr kumimoji="1" lang="en-US" altLang="ja-JP" sz="5400" dirty="0"/>
            </a:br>
            <a:r>
              <a:rPr kumimoji="1" lang="en-US" altLang="ja-JP" sz="5400" dirty="0"/>
              <a:t>           </a:t>
            </a:r>
            <a:r>
              <a:rPr kumimoji="1" lang="ja-JP" altLang="en-US" sz="5400" dirty="0"/>
              <a:t>カンファレンス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AA9217-9F85-4789-953D-CB293F4C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5400" b="1" dirty="0"/>
          </a:p>
          <a:p>
            <a:pPr marL="0" indent="0">
              <a:buNone/>
            </a:pPr>
            <a:r>
              <a:rPr lang="ja-JP" altLang="en-US" sz="5400" b="1" dirty="0"/>
              <a:t>          迎</a:t>
            </a:r>
            <a:endParaRPr kumimoji="1" lang="en-US" altLang="ja-JP" sz="5400" b="1" dirty="0"/>
          </a:p>
          <a:p>
            <a:pPr marL="0" indent="0">
              <a:buNone/>
            </a:pPr>
            <a:r>
              <a:rPr lang="ja-JP" altLang="en-US" sz="5400" b="1" dirty="0"/>
              <a:t>          歓</a:t>
            </a:r>
            <a:endParaRPr lang="en-US" altLang="ja-JP" sz="5400" b="1" dirty="0"/>
          </a:p>
          <a:p>
            <a:pPr marL="0" indent="0">
              <a:buNone/>
            </a:pPr>
            <a:endParaRPr lang="en-US" altLang="ja-JP" sz="5400" b="1" dirty="0"/>
          </a:p>
          <a:p>
            <a:pPr marL="0" indent="0">
              <a:buNone/>
            </a:pPr>
            <a:r>
              <a:rPr lang="ja-JP" altLang="en-US" sz="5400" b="1" dirty="0"/>
              <a:t>            </a:t>
            </a:r>
            <a:r>
              <a:rPr lang="ja-JP" altLang="en-US" sz="5400" b="1" dirty="0">
                <a:solidFill>
                  <a:schemeClr val="accent5"/>
                </a:solidFill>
              </a:rPr>
              <a:t>障</a:t>
            </a:r>
            <a:endParaRPr kumimoji="1" lang="en-US" altLang="ja-JP" sz="54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5400" b="1" dirty="0">
                <a:solidFill>
                  <a:schemeClr val="accent5"/>
                </a:solidFill>
              </a:rPr>
              <a:t>              ュ</a:t>
            </a:r>
            <a:endParaRPr lang="en-US" altLang="ja-JP" sz="54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5400" b="1" dirty="0">
                <a:solidFill>
                  <a:schemeClr val="accent5"/>
                </a:solidFill>
              </a:rPr>
              <a:t>            ミ</a:t>
            </a:r>
            <a:endParaRPr kumimoji="1" lang="en-US" altLang="ja-JP" sz="54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kumimoji="1" lang="ja-JP" altLang="en-US" sz="5400" b="1" dirty="0">
                <a:solidFill>
                  <a:schemeClr val="accent5"/>
                </a:solidFill>
              </a:rPr>
              <a:t>             コ</a:t>
            </a:r>
          </a:p>
        </p:txBody>
      </p:sp>
    </p:spTree>
    <p:extLst>
      <p:ext uri="{BB962C8B-B14F-4D97-AF65-F5344CB8AC3E}">
        <p14:creationId xmlns:p14="http://schemas.microsoft.com/office/powerpoint/2010/main" val="259850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9BA3F7-B1BE-4FFA-B1E1-8CA1FA9C75E2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5400" dirty="0"/>
              <a:t>身近な</a:t>
            </a:r>
            <a:br>
              <a:rPr kumimoji="1" lang="en-US" altLang="ja-JP" sz="5400" dirty="0"/>
            </a:br>
            <a:r>
              <a:rPr kumimoji="1" lang="en-US" altLang="ja-JP" sz="5400" dirty="0"/>
              <a:t>           </a:t>
            </a:r>
            <a:r>
              <a:rPr kumimoji="1" lang="ja-JP" altLang="en-US" sz="5400" dirty="0"/>
              <a:t>カンファレンス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AA9217-9F85-4789-953D-CB293F4C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5400" b="1" dirty="0"/>
          </a:p>
          <a:p>
            <a:pPr marL="0" indent="0">
              <a:buNone/>
            </a:pPr>
            <a:r>
              <a:rPr lang="ja-JP" altLang="en-US" sz="5400" b="1" dirty="0"/>
              <a:t>          </a:t>
            </a:r>
            <a:r>
              <a:rPr lang="ja-JP" altLang="en-US" sz="5400" b="1" dirty="0">
                <a:solidFill>
                  <a:schemeClr val="accent5"/>
                </a:solidFill>
              </a:rPr>
              <a:t>迎</a:t>
            </a:r>
            <a:endParaRPr kumimoji="1" lang="en-US" altLang="ja-JP" sz="54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5400" b="1" dirty="0">
                <a:solidFill>
                  <a:schemeClr val="accent5"/>
                </a:solidFill>
              </a:rPr>
              <a:t>          歓</a:t>
            </a:r>
            <a:endParaRPr lang="en-US" altLang="ja-JP" sz="54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ja-JP" sz="5400" b="1" dirty="0"/>
          </a:p>
          <a:p>
            <a:pPr marL="0" indent="0">
              <a:buNone/>
            </a:pPr>
            <a:r>
              <a:rPr lang="ja-JP" altLang="en-US" sz="5400" b="1" dirty="0"/>
              <a:t>            障</a:t>
            </a:r>
            <a:endParaRPr kumimoji="1" lang="en-US" altLang="ja-JP" sz="5400" b="1" dirty="0"/>
          </a:p>
          <a:p>
            <a:pPr marL="0" indent="0">
              <a:buNone/>
            </a:pPr>
            <a:r>
              <a:rPr lang="ja-JP" altLang="en-US" sz="5400" b="1" dirty="0"/>
              <a:t>              ュ</a:t>
            </a:r>
            <a:endParaRPr lang="en-US" altLang="ja-JP" sz="5400" b="1" dirty="0"/>
          </a:p>
          <a:p>
            <a:pPr marL="0" indent="0">
              <a:buNone/>
            </a:pPr>
            <a:r>
              <a:rPr lang="ja-JP" altLang="en-US" sz="5400" b="1" dirty="0"/>
              <a:t>            ミ</a:t>
            </a:r>
            <a:endParaRPr kumimoji="1" lang="en-US" altLang="ja-JP" sz="5400" b="1" dirty="0"/>
          </a:p>
          <a:p>
            <a:pPr marL="0" indent="0">
              <a:buNone/>
            </a:pPr>
            <a:r>
              <a:rPr kumimoji="1" lang="ja-JP" altLang="en-US" sz="5400" b="1" dirty="0"/>
              <a:t>             コ</a:t>
            </a:r>
          </a:p>
        </p:txBody>
      </p:sp>
    </p:spTree>
    <p:extLst>
      <p:ext uri="{BB962C8B-B14F-4D97-AF65-F5344CB8AC3E}">
        <p14:creationId xmlns:p14="http://schemas.microsoft.com/office/powerpoint/2010/main" val="28966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9BA3F7-B1BE-4FFA-B1E1-8CA1FA9C75E2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5400" dirty="0"/>
              <a:t>身近な</a:t>
            </a:r>
            <a:br>
              <a:rPr kumimoji="1" lang="en-US" altLang="ja-JP" sz="5400" dirty="0"/>
            </a:br>
            <a:r>
              <a:rPr kumimoji="1" lang="en-US" altLang="ja-JP" sz="5400" dirty="0"/>
              <a:t>           </a:t>
            </a:r>
            <a:r>
              <a:rPr kumimoji="1" lang="ja-JP" altLang="en-US" sz="5400" dirty="0"/>
              <a:t>カンファレンス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AA9217-9F85-4789-953D-CB293F4C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b="1" dirty="0"/>
              <a:t>春休みです</a:t>
            </a:r>
            <a:endParaRPr kumimoji="1" lang="en-US" altLang="ja-JP" sz="5400" b="1" dirty="0"/>
          </a:p>
          <a:p>
            <a:pPr marL="0" indent="0">
              <a:buNone/>
            </a:pPr>
            <a:r>
              <a:rPr lang="ja-JP" altLang="en-US" sz="5400" b="1" dirty="0"/>
              <a:t>宇部です</a:t>
            </a:r>
            <a:endParaRPr lang="en-US" altLang="ja-JP" sz="5400" b="1" dirty="0"/>
          </a:p>
          <a:p>
            <a:pPr marL="0" indent="0">
              <a:buNone/>
            </a:pPr>
            <a:r>
              <a:rPr kumimoji="1" lang="ja-JP" altLang="en-US" sz="5400" b="1" dirty="0"/>
              <a:t>行ってね</a:t>
            </a:r>
          </a:p>
        </p:txBody>
      </p:sp>
      <p:pic>
        <p:nvPicPr>
          <p:cNvPr id="4" name="Picture 2" descr="ポスター">
            <a:extLst>
              <a:ext uri="{FF2B5EF4-FFF2-40B4-BE49-F238E27FC236}">
                <a16:creationId xmlns:a16="http://schemas.microsoft.com/office/drawing/2014/main" id="{19268A19-2368-43BD-826D-A9021353E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21" y="61912"/>
            <a:ext cx="4762500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FF1E402-6782-47F4-96A4-6E4B2ACDA06B}"/>
              </a:ext>
            </a:extLst>
          </p:cNvPr>
          <p:cNvSpPr/>
          <p:nvPr/>
        </p:nvSpPr>
        <p:spPr>
          <a:xfrm>
            <a:off x="6130981" y="6104915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https://connpass.com/event/74365/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11AC98F-DE87-4C4C-B554-C033C62F28AF}"/>
              </a:ext>
            </a:extLst>
          </p:cNvPr>
          <p:cNvSpPr/>
          <p:nvPr/>
        </p:nvSpPr>
        <p:spPr>
          <a:xfrm>
            <a:off x="6130981" y="6474247"/>
            <a:ext cx="4607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https://kosenconf111.github.io/index.html</a:t>
            </a:r>
          </a:p>
        </p:txBody>
      </p:sp>
    </p:spTree>
    <p:extLst>
      <p:ext uri="{BB962C8B-B14F-4D97-AF65-F5344CB8AC3E}">
        <p14:creationId xmlns:p14="http://schemas.microsoft.com/office/powerpoint/2010/main" val="4382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316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accent5"/>
                </a:solidFill>
              </a:rPr>
              <a:t>身近じゃないかも！</a:t>
            </a:r>
            <a:endParaRPr lang="en-US" altLang="ja-JP" sz="40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59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4D181C-1081-42B3-9672-FE24FC42DED1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身近じゃないかも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DA29A2-E49A-4633-843D-83AD2D0E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en-US" sz="6000" dirty="0">
                <a:solidFill>
                  <a:schemeClr val="accent5"/>
                </a:solidFill>
              </a:rPr>
              <a:t>大都会</a:t>
            </a:r>
            <a:r>
              <a:rPr kumimoji="1" lang="ja-JP" altLang="en-US" sz="6000" dirty="0"/>
              <a:t>岡山から</a:t>
            </a:r>
            <a:endParaRPr kumimoji="1" lang="en-US" altLang="ja-JP" sz="6000" dirty="0"/>
          </a:p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en-US" altLang="ja-JP" sz="6000" dirty="0"/>
              <a:t>       </a:t>
            </a:r>
            <a:r>
              <a:rPr kumimoji="1" lang="ja-JP" altLang="en-US" sz="9600" b="1" dirty="0">
                <a:solidFill>
                  <a:schemeClr val="accent5"/>
                </a:solidFill>
              </a:rPr>
              <a:t>遠い！</a:t>
            </a:r>
            <a:endParaRPr kumimoji="1" lang="en-US" altLang="ja-JP" sz="6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64E771-09F2-4A43-AEDE-AAF7E992ECC0}"/>
              </a:ext>
            </a:extLst>
          </p:cNvPr>
          <p:cNvSpPr txBox="1"/>
          <p:nvPr/>
        </p:nvSpPr>
        <p:spPr>
          <a:xfrm>
            <a:off x="415598" y="1894180"/>
            <a:ext cx="11360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600" dirty="0">
                <a:solidFill>
                  <a:schemeClr val="accent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OK Google</a:t>
            </a:r>
          </a:p>
          <a:p>
            <a:pPr algn="ctr"/>
            <a:r>
              <a:rPr kumimoji="1" lang="en-US" altLang="ja-JP" sz="9600" dirty="0">
                <a:solidFill>
                  <a:schemeClr val="accent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3</a:t>
            </a:r>
            <a:r>
              <a:rPr kumimoji="1" lang="ja-JP" altLang="en-US" sz="9600" dirty="0">
                <a:solidFill>
                  <a:schemeClr val="accent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分のアラームをセット</a:t>
            </a:r>
          </a:p>
        </p:txBody>
      </p:sp>
    </p:spTree>
    <p:extLst>
      <p:ext uri="{BB962C8B-B14F-4D97-AF65-F5344CB8AC3E}">
        <p14:creationId xmlns:p14="http://schemas.microsoft.com/office/powerpoint/2010/main" val="8984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8">
        <p:fade/>
      </p:transition>
    </mc:Choice>
    <mc:Fallback xmlns="">
      <p:transition spd="med" advTm="2468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4D181C-1081-42B3-9672-FE24FC42DED1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身近じゃないかも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DA29A2-E49A-4633-843D-83AD2D0E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96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9600" b="1" dirty="0">
                <a:solidFill>
                  <a:schemeClr val="accent5"/>
                </a:solidFill>
              </a:rPr>
              <a:t>もちろん</a:t>
            </a:r>
            <a:endParaRPr lang="en-US" altLang="ja-JP" sz="96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9600" b="1" dirty="0"/>
              <a:t>俺らは</a:t>
            </a:r>
            <a:endParaRPr lang="en-US" altLang="ja-JP" sz="9600" b="1" dirty="0"/>
          </a:p>
          <a:p>
            <a:pPr marL="0" indent="0">
              <a:buNone/>
            </a:pPr>
            <a:r>
              <a:rPr lang="ja-JP" altLang="en-US" sz="9600" b="1" dirty="0"/>
              <a:t>抵抗するで</a:t>
            </a:r>
            <a:endParaRPr kumimoji="1" lang="en-US" altLang="ja-JP" sz="9600" b="1" dirty="0"/>
          </a:p>
        </p:txBody>
      </p:sp>
    </p:spTree>
    <p:extLst>
      <p:ext uri="{BB962C8B-B14F-4D97-AF65-F5344CB8AC3E}">
        <p14:creationId xmlns:p14="http://schemas.microsoft.com/office/powerpoint/2010/main" val="21261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4D181C-1081-42B3-9672-FE24FC42DED1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身近じゃないかも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DA29A2-E49A-4633-843D-83AD2D0E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96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9600" b="1" dirty="0"/>
              <a:t>もちろん</a:t>
            </a:r>
            <a:endParaRPr lang="en-US" altLang="ja-JP" sz="9600" b="1" dirty="0"/>
          </a:p>
          <a:p>
            <a:pPr marL="0" indent="0">
              <a:buNone/>
            </a:pPr>
            <a:r>
              <a:rPr lang="ja-JP" altLang="en-US" sz="9600" b="1" dirty="0">
                <a:solidFill>
                  <a:schemeClr val="accent5"/>
                </a:solidFill>
              </a:rPr>
              <a:t>俺らは</a:t>
            </a:r>
            <a:endParaRPr lang="en-US" altLang="ja-JP" sz="96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9600" b="1" dirty="0"/>
              <a:t>抵抗するで</a:t>
            </a:r>
            <a:endParaRPr kumimoji="1" lang="en-US" altLang="ja-JP" sz="9600" b="1" dirty="0"/>
          </a:p>
        </p:txBody>
      </p:sp>
    </p:spTree>
    <p:extLst>
      <p:ext uri="{BB962C8B-B14F-4D97-AF65-F5344CB8AC3E}">
        <p14:creationId xmlns:p14="http://schemas.microsoft.com/office/powerpoint/2010/main" val="26352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4D181C-1081-42B3-9672-FE24FC42DED1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身近じゃないかも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DA29A2-E49A-4633-843D-83AD2D0E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96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9600" b="1" dirty="0"/>
              <a:t>もちろん</a:t>
            </a:r>
            <a:endParaRPr lang="en-US" altLang="ja-JP" sz="9600" b="1" dirty="0"/>
          </a:p>
          <a:p>
            <a:pPr marL="0" indent="0">
              <a:buNone/>
            </a:pPr>
            <a:r>
              <a:rPr lang="ja-JP" altLang="en-US" sz="9600" b="1" dirty="0"/>
              <a:t>俺らは</a:t>
            </a:r>
            <a:endParaRPr lang="en-US" altLang="ja-JP" sz="9600" b="1" dirty="0"/>
          </a:p>
          <a:p>
            <a:pPr marL="0" indent="0">
              <a:buNone/>
            </a:pPr>
            <a:r>
              <a:rPr lang="ja-JP" altLang="en-US" sz="9600" b="1" dirty="0">
                <a:solidFill>
                  <a:schemeClr val="accent5"/>
                </a:solidFill>
              </a:rPr>
              <a:t>抵抗するで</a:t>
            </a:r>
            <a:endParaRPr kumimoji="1" lang="en-US" altLang="ja-JP" sz="9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4D181C-1081-42B3-9672-FE24FC42DED1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身近じゃないかも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DA29A2-E49A-4633-843D-83AD2D0E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9600" b="1" dirty="0"/>
          </a:p>
          <a:p>
            <a:pPr marL="0" indent="0">
              <a:buNone/>
            </a:pPr>
            <a:endParaRPr lang="en-US" altLang="ja-JP" sz="4800" b="1" dirty="0"/>
          </a:p>
          <a:p>
            <a:pPr marL="0" indent="0">
              <a:buNone/>
            </a:pPr>
            <a:r>
              <a:rPr lang="ja-JP" altLang="en-US" sz="9600" b="1" dirty="0">
                <a:solidFill>
                  <a:schemeClr val="accent5"/>
                </a:solidFill>
              </a:rPr>
              <a:t>        で</a:t>
            </a:r>
            <a:endParaRPr kumimoji="1" lang="en-US" altLang="ja-JP" sz="9600" b="1" dirty="0"/>
          </a:p>
          <a:p>
            <a:pPr marL="0" indent="0">
              <a:buNone/>
            </a:pPr>
            <a:r>
              <a:rPr kumimoji="1" lang="ja-JP" altLang="en-US" sz="13800" b="1" dirty="0">
                <a:solidFill>
                  <a:schemeClr val="accent5"/>
                </a:solidFill>
              </a:rPr>
              <a:t>    拳</a:t>
            </a:r>
            <a:endParaRPr kumimoji="1" lang="en-US" altLang="ja-JP" sz="9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4D181C-1081-42B3-9672-FE24FC42DED1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身近じゃないかも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DA29A2-E49A-4633-843D-83AD2D0E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15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ja-JP" sz="9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ja-JP" alt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で</a:t>
            </a:r>
            <a:endParaRPr kumimoji="1" lang="en-US" altLang="ja-JP" sz="11500" b="1" dirty="0"/>
          </a:p>
          <a:p>
            <a:pPr marL="0" indent="0">
              <a:buNone/>
            </a:pPr>
            <a:r>
              <a:rPr lang="ja-JP" altLang="en-US" sz="115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合</a:t>
            </a:r>
            <a:endParaRPr lang="en-US" altLang="ja-JP" sz="11500" b="1" dirty="0"/>
          </a:p>
          <a:p>
            <a:pPr marL="0" indent="0">
              <a:buNone/>
            </a:pPr>
            <a:r>
              <a:rPr kumimoji="1" lang="en-US" altLang="ja-JP" sz="11500" b="1" dirty="0"/>
              <a:t>    </a:t>
            </a:r>
            <a:r>
              <a:rPr lang="ja-JP" altLang="en-US" sz="115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気</a:t>
            </a:r>
            <a:endParaRPr kumimoji="1" lang="en-US" altLang="ja-JP" sz="9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7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214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b="1" dirty="0">
                <a:solidFill>
                  <a:schemeClr val="accent5"/>
                </a:solidFill>
              </a:rPr>
              <a:t>他にもカンファレンス！</a:t>
            </a:r>
            <a:endParaRPr kumimoji="1" lang="en-US" altLang="ja-JP" sz="40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4900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947D7A-7588-4340-A903-F46D47D089F3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他にもカンファレンス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615205-AC61-4347-9B08-FD5B8DE9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/>
              <a:t>カンファレンスは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高専カンファレンスだけではない</a:t>
            </a:r>
            <a:endParaRPr kumimoji="1" lang="en-US" altLang="ja-JP" sz="4800" dirty="0"/>
          </a:p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他にも様々な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カンファレンスが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開催されている</a:t>
            </a:r>
            <a:endParaRPr kumimoji="1" lang="en-US" altLang="ja-JP" sz="4800" dirty="0"/>
          </a:p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都会で</a:t>
            </a:r>
            <a:r>
              <a:rPr kumimoji="1" lang="en-US" altLang="ja-JP" sz="4800" dirty="0"/>
              <a:t>…  </a:t>
            </a:r>
            <a:r>
              <a:rPr kumimoji="1" lang="en-US" altLang="ja-JP" sz="9600" dirty="0">
                <a:solidFill>
                  <a:schemeClr val="accent5"/>
                </a:solidFill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59796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F9B6D61-6C6C-4E5A-BA35-ADA113C8A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9618">
            <a:off x="3521452" y="-1095211"/>
            <a:ext cx="2469808" cy="9226233"/>
          </a:xfrm>
          <a:prstGeom prst="rect">
            <a:avLst/>
          </a:prstGeom>
        </p:spPr>
      </p:pic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947D7A-7588-4340-A903-F46D47D089F3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他にもカンファレンス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615205-AC61-4347-9B08-FD5B8DE9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9600" dirty="0">
                <a:ln w="12700">
                  <a:solidFill>
                    <a:schemeClr val="bg1"/>
                  </a:solidFill>
                </a:ln>
                <a:solidFill>
                  <a:schemeClr val="accent5"/>
                </a:solidFill>
              </a:rPr>
              <a:t>いっぱい</a:t>
            </a:r>
            <a:endParaRPr kumimoji="1" lang="en-US" altLang="ja-JP" sz="9600" dirty="0">
              <a:ln w="12700">
                <a:solidFill>
                  <a:schemeClr val="bg1"/>
                </a:solidFill>
              </a:ln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9600" dirty="0">
                <a:ln w="12700">
                  <a:solidFill>
                    <a:schemeClr val="bg1"/>
                  </a:solidFill>
                </a:ln>
                <a:solidFill>
                  <a:schemeClr val="accent5"/>
                </a:solidFill>
              </a:rPr>
              <a:t>開催</a:t>
            </a:r>
            <a:endParaRPr lang="en-US" altLang="ja-JP" sz="9600" dirty="0">
              <a:ln w="12700">
                <a:solidFill>
                  <a:schemeClr val="bg1"/>
                </a:solidFill>
              </a:ln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kumimoji="1" lang="ja-JP" altLang="en-US" sz="9600" dirty="0">
                <a:ln w="12700">
                  <a:solidFill>
                    <a:schemeClr val="bg1"/>
                  </a:solidFill>
                </a:ln>
                <a:solidFill>
                  <a:schemeClr val="accent5"/>
                </a:solidFill>
              </a:rPr>
              <a:t>されてるよ</a:t>
            </a:r>
            <a:endParaRPr kumimoji="1" lang="en-US" altLang="ja-JP" sz="9600" dirty="0">
              <a:ln w="12700">
                <a:solidFill>
                  <a:schemeClr val="bg1"/>
                </a:solidFill>
              </a:ln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4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2082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2CF0E-C0F4-479C-85D5-21807795F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>
            <a:off x="838201" y="4179724"/>
            <a:ext cx="10515598" cy="1158446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もっとカンファレンスに参加して強くなろう</a:t>
            </a:r>
            <a:r>
              <a:rPr lang="en-US" altLang="ja-JP" dirty="0"/>
              <a:t>!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EE9415E-8DAE-4E75-AEDD-38B3DE4BD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2018/01/22 </a:t>
            </a:r>
            <a:r>
              <a:rPr lang="ja-JP" altLang="en-US" dirty="0"/>
              <a:t>第</a:t>
            </a:r>
            <a:r>
              <a:rPr lang="en-US" altLang="ja-JP" strike="sngStrike" dirty="0"/>
              <a:t>114514</a:t>
            </a:r>
            <a:r>
              <a:rPr lang="ja-JP" altLang="en-US" dirty="0"/>
              <a:t>回 </a:t>
            </a:r>
            <a:r>
              <a:rPr lang="en-US" altLang="ja-JP" dirty="0"/>
              <a:t>LT</a:t>
            </a:r>
            <a:r>
              <a:rPr lang="ja-JP" altLang="en-US" dirty="0"/>
              <a:t>大会 </a:t>
            </a:r>
            <a:r>
              <a:rPr lang="en-US" altLang="ja-JP" dirty="0"/>
              <a:t>by </a:t>
            </a:r>
            <a:r>
              <a:rPr lang="ja-JP" altLang="en-US" dirty="0"/>
              <a:t>佐藤大先輩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4B56DC5-903A-47CE-99A9-3102BE142551}"/>
              </a:ext>
            </a:extLst>
          </p:cNvPr>
          <p:cNvSpPr txBox="1">
            <a:spLocks/>
          </p:cNvSpPr>
          <p:nvPr/>
        </p:nvSpPr>
        <p:spPr>
          <a:xfrm>
            <a:off x="838201" y="-819472"/>
            <a:ext cx="10515598" cy="115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  <a:cs typeface="+mj-cs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59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87">
        <p:fade/>
      </p:transition>
    </mc:Choice>
    <mc:Fallback xmlns="">
      <p:transition spd="med" advTm="19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accent5"/>
                </a:solidFill>
              </a:rPr>
              <a:t>カンファレンスのメリット！</a:t>
            </a:r>
            <a:endParaRPr lang="en-US" altLang="ja-JP" sz="40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974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E66F10-5BE1-4D8A-98DD-ADCDE34BF8D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カンファレンスのメリット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73E39-73C4-4379-8FFB-38E484275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6600" dirty="0">
                <a:solidFill>
                  <a:schemeClr val="accent5"/>
                </a:solidFill>
              </a:rPr>
              <a:t>強い人</a:t>
            </a:r>
            <a:r>
              <a:rPr kumimoji="1" lang="ja-JP" altLang="en-US" sz="6600" dirty="0"/>
              <a:t>による</a:t>
            </a:r>
            <a:endParaRPr kumimoji="1" lang="en-US" altLang="ja-JP" sz="66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6600" dirty="0"/>
              <a:t>最新</a:t>
            </a:r>
            <a:r>
              <a:rPr kumimoji="1" lang="ja-JP" altLang="en-US" sz="6600" dirty="0">
                <a:solidFill>
                  <a:schemeClr val="accent5"/>
                </a:solidFill>
              </a:rPr>
              <a:t>かもしれない</a:t>
            </a:r>
            <a:endParaRPr kumimoji="1" lang="en-US" altLang="ja-JP" sz="6600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6600" dirty="0" err="1"/>
              <a:t>めっちゃ</a:t>
            </a:r>
            <a:r>
              <a:rPr kumimoji="1" lang="ja-JP" altLang="en-US" sz="6600" dirty="0"/>
              <a:t>強い情報を</a:t>
            </a:r>
            <a:endParaRPr kumimoji="1" lang="en-US" altLang="ja-JP" sz="66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6600" dirty="0">
                <a:solidFill>
                  <a:schemeClr val="accent5"/>
                </a:solidFill>
              </a:rPr>
              <a:t>分かりやすく</a:t>
            </a:r>
            <a:endParaRPr kumimoji="1" lang="en-US" altLang="ja-JP" sz="6600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6600" dirty="0"/>
              <a:t>教えて</a:t>
            </a:r>
            <a:endParaRPr kumimoji="1" lang="en-US" altLang="ja-JP" sz="66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6600" dirty="0"/>
              <a:t>もらえる</a:t>
            </a:r>
            <a:endParaRPr kumimoji="1" lang="en-US" altLang="ja-JP" sz="66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6600" dirty="0">
                <a:solidFill>
                  <a:schemeClr val="accent5"/>
                </a:solidFill>
              </a:rPr>
              <a:t>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272402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E66F10-5BE1-4D8A-98DD-ADCDE34BF8D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カンファレンスのメリット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73E39-73C4-4379-8FFB-38E484275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5400" dirty="0"/>
              <a:t>多くの場合</a:t>
            </a:r>
            <a:endParaRPr kumimoji="1" lang="en-US" altLang="ja-JP" sz="54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5400" dirty="0">
                <a:solidFill>
                  <a:schemeClr val="accent5"/>
                </a:solidFill>
              </a:rPr>
              <a:t>食事</a:t>
            </a:r>
            <a:r>
              <a:rPr kumimoji="1" lang="ja-JP" altLang="en-US" sz="5400" dirty="0"/>
              <a:t>や</a:t>
            </a:r>
            <a:r>
              <a:rPr kumimoji="1" lang="ja-JP" altLang="en-US" sz="5400" dirty="0">
                <a:solidFill>
                  <a:schemeClr val="accent5"/>
                </a:solidFill>
              </a:rPr>
              <a:t>飲み物</a:t>
            </a:r>
            <a:r>
              <a:rPr kumimoji="1" lang="ja-JP" altLang="en-US" sz="5400" dirty="0"/>
              <a:t>が</a:t>
            </a:r>
            <a:endParaRPr kumimoji="1" lang="en-US" altLang="ja-JP" sz="54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5400" dirty="0"/>
              <a:t>提供される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こともある</a:t>
            </a:r>
            <a:r>
              <a:rPr kumimoji="1" lang="en-US" altLang="ja-JP" sz="3200" dirty="0"/>
              <a:t>)</a:t>
            </a:r>
            <a:endParaRPr lang="en-US" altLang="ja-JP" sz="54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5400" dirty="0"/>
              <a:t>が，</a:t>
            </a:r>
            <a:endParaRPr kumimoji="1" lang="en-US" altLang="ja-JP" sz="54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5400" dirty="0">
                <a:solidFill>
                  <a:schemeClr val="accent5"/>
                </a:solidFill>
              </a:rPr>
              <a:t>参加料</a:t>
            </a:r>
            <a:r>
              <a:rPr lang="ja-JP" altLang="en-US" sz="5400" dirty="0"/>
              <a:t>が</a:t>
            </a:r>
            <a:endParaRPr lang="en-US" altLang="ja-JP" sz="54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5400" dirty="0"/>
              <a:t>めちゃ</a:t>
            </a:r>
            <a:r>
              <a:rPr lang="ja-JP" altLang="en-US" sz="5400" dirty="0">
                <a:solidFill>
                  <a:schemeClr val="accent5"/>
                </a:solidFill>
              </a:rPr>
              <a:t>安い</a:t>
            </a:r>
            <a:endParaRPr lang="en-US" altLang="ja-JP" sz="5400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54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5400" dirty="0"/>
              <a:t>コスパが</a:t>
            </a:r>
            <a:r>
              <a:rPr lang="ja-JP" altLang="en-US" sz="16400" dirty="0">
                <a:solidFill>
                  <a:schemeClr val="accent5"/>
                </a:solidFill>
              </a:rPr>
              <a:t>神</a:t>
            </a:r>
            <a:endParaRPr kumimoji="1" lang="en-US" altLang="ja-JP" sz="5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E66F10-5BE1-4D8A-98DD-ADCDE34BF8D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カンファレンスのメリット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73E39-73C4-4379-8FFB-38E484275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6000" dirty="0">
                <a:solidFill>
                  <a:schemeClr val="accent5"/>
                </a:solidFill>
              </a:rPr>
              <a:t>忘年会</a:t>
            </a:r>
            <a:r>
              <a:rPr kumimoji="1" lang="ja-JP" altLang="en-US" sz="6000" dirty="0"/>
              <a:t>や</a:t>
            </a:r>
            <a:endParaRPr kumimoji="1" lang="en-US" altLang="ja-JP" sz="6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6000" dirty="0">
                <a:solidFill>
                  <a:schemeClr val="accent5"/>
                </a:solidFill>
              </a:rPr>
              <a:t>新年会</a:t>
            </a:r>
            <a:r>
              <a:rPr kumimoji="1" lang="ja-JP" altLang="en-US" sz="6000" dirty="0"/>
              <a:t>などの</a:t>
            </a:r>
            <a:endParaRPr kumimoji="1" lang="en-US" altLang="ja-JP" sz="6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6000" dirty="0"/>
              <a:t>代わりに</a:t>
            </a:r>
            <a:endParaRPr lang="en-US" altLang="ja-JP" sz="6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6000" dirty="0"/>
              <a:t>参戦するのも</a:t>
            </a:r>
            <a:endParaRPr kumimoji="1" lang="en-US" altLang="ja-JP" sz="6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6000" dirty="0">
                <a:solidFill>
                  <a:schemeClr val="accent5"/>
                </a:solidFill>
              </a:rPr>
              <a:t>1</a:t>
            </a:r>
            <a:r>
              <a:rPr kumimoji="1" lang="ja-JP" altLang="en-US" sz="6000" dirty="0" err="1">
                <a:solidFill>
                  <a:schemeClr val="accent5"/>
                </a:solidFill>
              </a:rPr>
              <a:t>つの</a:t>
            </a:r>
            <a:r>
              <a:rPr kumimoji="1" lang="ja-JP" altLang="en-US" sz="6000" dirty="0">
                <a:solidFill>
                  <a:schemeClr val="accent5"/>
                </a:solidFill>
              </a:rPr>
              <a:t>手段</a:t>
            </a:r>
            <a:r>
              <a:rPr kumimoji="1" lang="ja-JP" altLang="en-US" sz="6000" dirty="0"/>
              <a:t>として</a:t>
            </a:r>
            <a:endParaRPr kumimoji="1" lang="en-US" altLang="ja-JP" sz="60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6000" dirty="0">
                <a:solidFill>
                  <a:schemeClr val="accent5"/>
                </a:solidFill>
              </a:rPr>
              <a:t>アリ</a:t>
            </a:r>
            <a:r>
              <a:rPr kumimoji="1" lang="ja-JP" altLang="en-US" sz="6000" dirty="0"/>
              <a:t>だと思う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15662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398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b="1" dirty="0">
                <a:solidFill>
                  <a:schemeClr val="accent5"/>
                </a:solidFill>
              </a:rPr>
              <a:t>参加方法！</a:t>
            </a:r>
            <a:endParaRPr kumimoji="1" lang="en-US" altLang="ja-JP" sz="40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1197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947D7A-7588-4340-A903-F46D47D089F3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Autofit/>
          </a:bodyPr>
          <a:lstStyle/>
          <a:p>
            <a:r>
              <a:rPr kumimoji="1" lang="ja-JP" altLang="en-US" sz="9600" dirty="0"/>
              <a:t>参加方法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8AFBE2-3D75-43DE-B602-31551C8D32E1}"/>
              </a:ext>
            </a:extLst>
          </p:cNvPr>
          <p:cNvSpPr/>
          <p:nvPr/>
        </p:nvSpPr>
        <p:spPr>
          <a:xfrm>
            <a:off x="850106" y="260647"/>
            <a:ext cx="85224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800" dirty="0"/>
              <a:t>TECH PLAY</a:t>
            </a:r>
            <a:r>
              <a:rPr kumimoji="1" lang="ja-JP" altLang="en-US" sz="2800" dirty="0"/>
              <a:t>：</a:t>
            </a:r>
            <a:r>
              <a:rPr kumimoji="1" lang="en-US" altLang="ja-JP" sz="2800" dirty="0">
                <a:hlinkClick r:id="rId2"/>
              </a:rPr>
              <a:t>https://techplay.jp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kumimoji="1" lang="en-US" altLang="ja-JP" sz="2800" dirty="0" err="1"/>
              <a:t>connpass</a:t>
            </a:r>
            <a:r>
              <a:rPr kumimoji="1" lang="ja-JP" altLang="en-US" sz="2800" dirty="0"/>
              <a:t>：</a:t>
            </a:r>
            <a:r>
              <a:rPr kumimoji="1" lang="en-US" altLang="ja-JP" sz="2800" dirty="0">
                <a:hlinkClick r:id="rId3"/>
              </a:rPr>
              <a:t>https://connpass.com/dashboard/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kumimoji="1" lang="en-US" altLang="ja-JP" sz="2800" dirty="0"/>
              <a:t>Doorkeeper</a:t>
            </a:r>
            <a:r>
              <a:rPr kumimoji="1" lang="ja-JP" altLang="en-US" sz="2800" dirty="0"/>
              <a:t>：</a:t>
            </a:r>
            <a:r>
              <a:rPr kumimoji="1" lang="en-US" altLang="ja-JP" sz="2800" dirty="0">
                <a:hlinkClick r:id="rId4"/>
              </a:rPr>
              <a:t>https://manage.doorkeeper.jp/user/events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kumimoji="1" lang="en-US" altLang="ja-JP" sz="2800" dirty="0"/>
              <a:t>ATND</a:t>
            </a:r>
            <a:r>
              <a:rPr kumimoji="1" lang="ja-JP" altLang="en-US" sz="2800" dirty="0"/>
              <a:t>：</a:t>
            </a:r>
            <a:r>
              <a:rPr kumimoji="1" lang="en-US" altLang="ja-JP" sz="2800" dirty="0">
                <a:hlinkClick r:id="rId5"/>
              </a:rPr>
              <a:t>https://atnd.org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皆大好き</a:t>
            </a:r>
            <a:r>
              <a:rPr kumimoji="1" lang="en-US" altLang="ja-JP" sz="2800" dirty="0">
                <a:solidFill>
                  <a:schemeClr val="accent2"/>
                </a:solidFill>
              </a:rPr>
              <a:t>Twitter</a:t>
            </a:r>
            <a:r>
              <a:rPr kumimoji="1" lang="ja-JP" altLang="en-US" sz="2800" dirty="0">
                <a:solidFill>
                  <a:schemeClr val="accent2"/>
                </a:solidFill>
              </a:rPr>
              <a:t>アカウント</a:t>
            </a:r>
            <a:r>
              <a:rPr kumimoji="1" lang="ja-JP" altLang="en-US" sz="2800" dirty="0"/>
              <a:t>があれば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全てのサイトが利用できるよ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82299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947D7A-7588-4340-A903-F46D47D089F3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参加方法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615205-AC61-4347-9B08-FD5B8DE9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8000" dirty="0"/>
              <a:t>カレンダーの</a:t>
            </a:r>
            <a:endParaRPr kumimoji="1" lang="en-US" altLang="ja-JP" sz="8000" dirty="0"/>
          </a:p>
          <a:p>
            <a:pPr marL="0" indent="0">
              <a:buNone/>
            </a:pPr>
            <a:r>
              <a:rPr kumimoji="1" lang="ja-JP" altLang="en-US" sz="8000" dirty="0"/>
              <a:t>日付から</a:t>
            </a:r>
            <a:endParaRPr kumimoji="1" lang="en-US" altLang="ja-JP" sz="8000" dirty="0"/>
          </a:p>
          <a:p>
            <a:pPr marL="0" indent="0">
              <a:buNone/>
            </a:pPr>
            <a:r>
              <a:rPr kumimoji="1" lang="ja-JP" altLang="en-US" sz="8000" dirty="0"/>
              <a:t>好きなのを</a:t>
            </a:r>
            <a:endParaRPr kumimoji="1" lang="en-US" altLang="ja-JP" sz="8000" dirty="0"/>
          </a:p>
          <a:p>
            <a:pPr marL="0" indent="0">
              <a:buNone/>
            </a:pPr>
            <a:r>
              <a:rPr kumimoji="1" lang="ja-JP" altLang="en-US" sz="8000" dirty="0"/>
              <a:t>選んで</a:t>
            </a:r>
            <a:endParaRPr kumimoji="1" lang="en-US" altLang="ja-JP" sz="8000" dirty="0"/>
          </a:p>
          <a:p>
            <a:pPr marL="0" indent="0">
              <a:buNone/>
            </a:pPr>
            <a:r>
              <a:rPr kumimoji="1" lang="ja-JP" altLang="en-US" sz="8000" dirty="0"/>
              <a:t>エントリー</a:t>
            </a:r>
            <a:endParaRPr kumimoji="1" lang="en-US" altLang="ja-JP" sz="8000" dirty="0"/>
          </a:p>
          <a:p>
            <a:pPr marL="0" indent="0">
              <a:buNone/>
            </a:pPr>
            <a:r>
              <a:rPr kumimoji="1" lang="ja-JP" altLang="en-US" sz="8000" dirty="0"/>
              <a:t>しよう！</a:t>
            </a:r>
            <a:endParaRPr kumimoji="1" lang="en-US" altLang="ja-JP" sz="8000" dirty="0"/>
          </a:p>
        </p:txBody>
      </p:sp>
    </p:spTree>
    <p:extLst>
      <p:ext uri="{BB962C8B-B14F-4D97-AF65-F5344CB8AC3E}">
        <p14:creationId xmlns:p14="http://schemas.microsoft.com/office/powerpoint/2010/main" val="24935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947D7A-7588-4340-A903-F46D47D089F3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参加方法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615205-AC61-4347-9B08-FD5B8DE9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sz="8000" dirty="0"/>
              <a:t>基本的に</a:t>
            </a:r>
            <a:endParaRPr lang="en-US" altLang="ja-JP" sz="8000" dirty="0"/>
          </a:p>
          <a:p>
            <a:pPr marL="0" indent="0">
              <a:buNone/>
            </a:pPr>
            <a:r>
              <a:rPr kumimoji="1" lang="ja-JP" altLang="en-US" sz="8000" dirty="0"/>
              <a:t>ほぼ毎日</a:t>
            </a:r>
            <a:endParaRPr kumimoji="1" lang="en-US" altLang="ja-JP" sz="8000" dirty="0"/>
          </a:p>
          <a:p>
            <a:pPr marL="0" indent="0">
              <a:buNone/>
            </a:pPr>
            <a:r>
              <a:rPr kumimoji="1" lang="ja-JP" altLang="en-US" sz="8000" dirty="0"/>
              <a:t>どこかで開催されている</a:t>
            </a:r>
            <a:endParaRPr kumimoji="1" lang="en-US" altLang="ja-JP" sz="8000" dirty="0"/>
          </a:p>
          <a:p>
            <a:pPr marL="0" indent="0">
              <a:buNone/>
            </a:pPr>
            <a:endParaRPr lang="en-US" altLang="ja-JP" sz="8000" dirty="0"/>
          </a:p>
          <a:p>
            <a:pPr marL="0" indent="0">
              <a:buNone/>
            </a:pPr>
            <a:r>
              <a:rPr lang="ja-JP" altLang="en-US" sz="8000" dirty="0">
                <a:solidFill>
                  <a:schemeClr val="accent5"/>
                </a:solidFill>
              </a:rPr>
              <a:t>超暇</a:t>
            </a:r>
            <a:r>
              <a:rPr kumimoji="1" lang="ja-JP" altLang="en-US" sz="8000" dirty="0">
                <a:solidFill>
                  <a:schemeClr val="accent5"/>
                </a:solidFill>
              </a:rPr>
              <a:t>な日こそ</a:t>
            </a:r>
            <a:endParaRPr kumimoji="1" lang="en-US" altLang="ja-JP" sz="8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8000" dirty="0">
                <a:solidFill>
                  <a:schemeClr val="accent5"/>
                </a:solidFill>
              </a:rPr>
              <a:t>カンファレンス</a:t>
            </a:r>
            <a:endParaRPr kumimoji="1" lang="en-US" altLang="ja-JP" sz="8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947D7A-7588-4340-A903-F46D47D089F3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参加方法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615205-AC61-4347-9B08-FD5B8DE9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sz="8000" dirty="0"/>
              <a:t>基本的に</a:t>
            </a:r>
            <a:endParaRPr lang="en-US" altLang="ja-JP" sz="8000" dirty="0"/>
          </a:p>
          <a:p>
            <a:pPr marL="0" indent="0">
              <a:buNone/>
            </a:pPr>
            <a:r>
              <a:rPr kumimoji="1" lang="ja-JP" altLang="en-US" sz="8000" dirty="0"/>
              <a:t>ほぼ毎日</a:t>
            </a:r>
            <a:endParaRPr kumimoji="1" lang="en-US" altLang="ja-JP" sz="8000" dirty="0"/>
          </a:p>
          <a:p>
            <a:pPr marL="0" indent="0">
              <a:buNone/>
            </a:pPr>
            <a:r>
              <a:rPr kumimoji="1" lang="ja-JP" altLang="en-US" sz="8000" dirty="0"/>
              <a:t>どこかで開催されている</a:t>
            </a:r>
            <a:endParaRPr kumimoji="1" lang="en-US" altLang="ja-JP" sz="8000" dirty="0"/>
          </a:p>
          <a:p>
            <a:pPr marL="0" indent="0">
              <a:buNone/>
            </a:pPr>
            <a:endParaRPr lang="en-US" altLang="ja-JP" sz="8000" dirty="0"/>
          </a:p>
          <a:p>
            <a:pPr marL="0" indent="0">
              <a:buNone/>
            </a:pPr>
            <a:r>
              <a:rPr lang="ja-JP" altLang="en-US" sz="8000" dirty="0">
                <a:solidFill>
                  <a:schemeClr val="accent5"/>
                </a:solidFill>
              </a:rPr>
              <a:t>デートの日も</a:t>
            </a:r>
            <a:endParaRPr kumimoji="1" lang="en-US" altLang="ja-JP" sz="8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8000" dirty="0">
                <a:solidFill>
                  <a:schemeClr val="accent5"/>
                </a:solidFill>
              </a:rPr>
              <a:t>カンファレンス</a:t>
            </a:r>
            <a:endParaRPr kumimoji="1" lang="en-US" altLang="ja-JP" sz="8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673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5224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5"/>
                </a:solidFill>
              </a:rPr>
              <a:t>おしまい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8">
        <p:fade/>
      </p:transition>
    </mc:Choice>
    <mc:Fallback xmlns="">
      <p:transition spd="med" advTm="1258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04F9F1-23AF-4FFB-B0D5-8FF4FCE6DFC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Autofit/>
          </a:bodyPr>
          <a:lstStyle/>
          <a:p>
            <a:r>
              <a:rPr kumimoji="1" lang="ja-JP" altLang="en-US" sz="9600" dirty="0"/>
              <a:t>おしまい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D85205-A649-4763-828E-0116B219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5400" dirty="0">
                <a:solidFill>
                  <a:schemeClr val="accent5"/>
                </a:solidFill>
              </a:rPr>
              <a:t>皆さん</a:t>
            </a:r>
            <a:r>
              <a:rPr kumimoji="1" lang="ja-JP" altLang="en-US" sz="5400" dirty="0"/>
              <a:t>も</a:t>
            </a:r>
            <a:br>
              <a:rPr lang="en-US" altLang="ja-JP" sz="5400" dirty="0"/>
            </a:br>
            <a:r>
              <a:rPr kumimoji="1" lang="ja-JP" altLang="en-US" sz="5400" dirty="0"/>
              <a:t>どんどん</a:t>
            </a:r>
            <a:br>
              <a:rPr lang="en-US" altLang="ja-JP" sz="5400" dirty="0"/>
            </a:br>
            <a:r>
              <a:rPr kumimoji="1" lang="ja-JP" altLang="en-US" sz="5400" dirty="0"/>
              <a:t>各種</a:t>
            </a:r>
            <a:r>
              <a:rPr kumimoji="1" lang="ja-JP" altLang="en-US" sz="5400" dirty="0">
                <a:solidFill>
                  <a:schemeClr val="accent5"/>
                </a:solidFill>
              </a:rPr>
              <a:t>カンファレンス</a:t>
            </a:r>
            <a:r>
              <a:rPr kumimoji="1" lang="ja-JP" altLang="en-US" sz="5400" dirty="0"/>
              <a:t>に</a:t>
            </a:r>
            <a:br>
              <a:rPr kumimoji="1" lang="en-US" altLang="ja-JP" sz="5400" dirty="0"/>
            </a:br>
            <a:r>
              <a:rPr kumimoji="1" lang="ja-JP" altLang="en-US" sz="5400" dirty="0">
                <a:solidFill>
                  <a:schemeClr val="accent5"/>
                </a:solidFill>
              </a:rPr>
              <a:t>参戦</a:t>
            </a:r>
            <a:r>
              <a:rPr kumimoji="1" lang="ja-JP" altLang="en-US" sz="5400" dirty="0"/>
              <a:t>することで</a:t>
            </a:r>
            <a:br>
              <a:rPr kumimoji="1" lang="en-US" altLang="ja-JP" sz="5400" dirty="0"/>
            </a:br>
            <a:r>
              <a:rPr kumimoji="1" lang="ja-JP" altLang="en-US" sz="5400" dirty="0"/>
              <a:t>他分野の</a:t>
            </a:r>
            <a:br>
              <a:rPr kumimoji="1" lang="en-US" altLang="ja-JP" sz="5400" dirty="0"/>
            </a:br>
            <a:r>
              <a:rPr kumimoji="1" lang="ja-JP" altLang="en-US" sz="5400" dirty="0">
                <a:solidFill>
                  <a:schemeClr val="accent5"/>
                </a:solidFill>
              </a:rPr>
              <a:t>知識や人脈</a:t>
            </a:r>
            <a:r>
              <a:rPr kumimoji="1" lang="ja-JP" altLang="en-US" sz="5400" dirty="0"/>
              <a:t>，</a:t>
            </a:r>
            <a:br>
              <a:rPr kumimoji="1" lang="en-US" altLang="ja-JP" sz="5400" dirty="0"/>
            </a:br>
            <a:r>
              <a:rPr kumimoji="1" lang="ja-JP" altLang="en-US" sz="5400" dirty="0">
                <a:solidFill>
                  <a:schemeClr val="accent5"/>
                </a:solidFill>
              </a:rPr>
              <a:t>鋭く深い知識</a:t>
            </a:r>
            <a:r>
              <a:rPr kumimoji="1" lang="ja-JP" altLang="en-US" sz="5400" dirty="0"/>
              <a:t>を</a:t>
            </a:r>
            <a:br>
              <a:rPr kumimoji="1" lang="en-US" altLang="ja-JP" sz="5400" dirty="0"/>
            </a:br>
            <a:r>
              <a:rPr kumimoji="1" lang="ja-JP" altLang="en-US" sz="5400" dirty="0"/>
              <a:t>得ることで</a:t>
            </a:r>
            <a:br>
              <a:rPr kumimoji="1" lang="en-US" altLang="ja-JP" sz="5400" dirty="0"/>
            </a:br>
            <a:r>
              <a:rPr kumimoji="1" lang="ja-JP" altLang="en-US" sz="5400" dirty="0">
                <a:solidFill>
                  <a:schemeClr val="accent5"/>
                </a:solidFill>
              </a:rPr>
              <a:t>より強い</a:t>
            </a:r>
            <a:br>
              <a:rPr kumimoji="1" lang="en-US" altLang="ja-JP" sz="5400" dirty="0"/>
            </a:br>
            <a:r>
              <a:rPr kumimoji="1" lang="ja-JP" altLang="en-US" sz="5400" dirty="0"/>
              <a:t>エンジニアに</a:t>
            </a:r>
            <a:br>
              <a:rPr kumimoji="1" lang="en-US" altLang="ja-JP" sz="5400" dirty="0"/>
            </a:br>
            <a:r>
              <a:rPr kumimoji="1" lang="ja-JP" altLang="en-US" sz="5400" dirty="0"/>
              <a:t>なって</a:t>
            </a:r>
            <a:br>
              <a:rPr lang="en-US" altLang="ja-JP" sz="5400" dirty="0"/>
            </a:br>
            <a:r>
              <a:rPr kumimoji="1" lang="ja-JP" altLang="en-US" sz="5400" dirty="0"/>
              <a:t>いきましょう！</a:t>
            </a:r>
          </a:p>
        </p:txBody>
      </p:sp>
    </p:spTree>
    <p:extLst>
      <p:ext uri="{BB962C8B-B14F-4D97-AF65-F5344CB8AC3E}">
        <p14:creationId xmlns:p14="http://schemas.microsoft.com/office/powerpoint/2010/main" val="159071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6C3AF7-D3E5-426C-82ED-8BD5F1B16AE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おしまい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C11363-F97D-41D3-96C8-DB792698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ja-JP" altLang="en-US" sz="34400" dirty="0"/>
              <a:t>  ？</a:t>
            </a:r>
            <a:endParaRPr kumimoji="1" lang="en-US" altLang="ja-JP" sz="34400" dirty="0"/>
          </a:p>
          <a:p>
            <a:pPr marL="0" indent="0">
              <a:buNone/>
            </a:pPr>
            <a:r>
              <a:rPr kumimoji="1" lang="ja-JP" altLang="en-US" sz="34400" dirty="0"/>
              <a:t>  ぁ</a:t>
            </a:r>
            <a:endParaRPr kumimoji="1" lang="en-US" altLang="ja-JP" sz="34400" dirty="0"/>
          </a:p>
          <a:p>
            <a:pPr marL="0" indent="0">
              <a:buNone/>
            </a:pPr>
            <a:r>
              <a:rPr kumimoji="1" lang="ja-JP" altLang="en-US" sz="34400" dirty="0"/>
              <a:t> は</a:t>
            </a:r>
            <a:endParaRPr kumimoji="1" lang="en-US" altLang="ja-JP" sz="34400" dirty="0"/>
          </a:p>
        </p:txBody>
      </p:sp>
    </p:spTree>
    <p:extLst>
      <p:ext uri="{BB962C8B-B14F-4D97-AF65-F5344CB8AC3E}">
        <p14:creationId xmlns:p14="http://schemas.microsoft.com/office/powerpoint/2010/main" val="34953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6">
        <p:fade/>
      </p:transition>
    </mc:Choice>
    <mc:Fallback xmlns="">
      <p:transition spd="med" advTm="686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6C3AF7-D3E5-426C-82ED-8BD5F1B16AE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おしまい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C11363-F97D-41D3-96C8-DB792698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8800" dirty="0"/>
          </a:p>
          <a:p>
            <a:pPr marL="0" indent="0">
              <a:buNone/>
            </a:pPr>
            <a:r>
              <a:rPr lang="ja-JP" altLang="en-US" sz="8800" dirty="0"/>
              <a:t>       </a:t>
            </a:r>
            <a:r>
              <a:rPr lang="ja-JP" altLang="en-US" sz="8800" dirty="0" err="1"/>
              <a:t>に</a:t>
            </a:r>
            <a:endParaRPr lang="en-US" altLang="ja-JP" sz="8800" dirty="0"/>
          </a:p>
          <a:p>
            <a:pPr marL="0" indent="0">
              <a:buNone/>
            </a:pPr>
            <a:r>
              <a:rPr lang="ja-JP" altLang="en-US" sz="8800" dirty="0"/>
              <a:t>      </a:t>
            </a:r>
            <a:r>
              <a:rPr lang="ja-JP" altLang="en-US" sz="8800" dirty="0" err="1"/>
              <a:t>る</a:t>
            </a:r>
            <a:endParaRPr lang="en-US" altLang="ja-JP" sz="8800" dirty="0"/>
          </a:p>
          <a:p>
            <a:pPr marL="0" indent="0">
              <a:buNone/>
            </a:pPr>
            <a:r>
              <a:rPr lang="ja-JP" altLang="en-US" sz="8800" dirty="0"/>
              <a:t>      </a:t>
            </a:r>
            <a:r>
              <a:rPr lang="ja-JP" altLang="en-US" sz="8800" dirty="0" err="1"/>
              <a:t>す</a:t>
            </a:r>
            <a:endParaRPr kumimoji="1" lang="en-US" altLang="ja-JP" sz="8800" dirty="0"/>
          </a:p>
          <a:p>
            <a:pPr marL="0" indent="0">
              <a:buNone/>
            </a:pPr>
            <a:r>
              <a:rPr kumimoji="1" lang="ja-JP" altLang="en-US" sz="8800" dirty="0"/>
              <a:t>     要</a:t>
            </a:r>
            <a:endParaRPr kumimoji="1" lang="en-US" altLang="ja-JP" sz="8800" dirty="0"/>
          </a:p>
        </p:txBody>
      </p:sp>
    </p:spTree>
    <p:extLst>
      <p:ext uri="{BB962C8B-B14F-4D97-AF65-F5344CB8AC3E}">
        <p14:creationId xmlns:p14="http://schemas.microsoft.com/office/powerpoint/2010/main" val="13771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6">
        <p:fade/>
      </p:transition>
    </mc:Choice>
    <mc:Fallback xmlns="">
      <p:transition spd="med" advTm="686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6C3AF7-D3E5-426C-82ED-8BD5F1B16AE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おしまい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C11363-F97D-41D3-96C8-DB792698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8800" dirty="0"/>
          </a:p>
          <a:p>
            <a:pPr marL="0" indent="0">
              <a:buNone/>
            </a:pPr>
            <a:r>
              <a:rPr lang="ja-JP" altLang="en-US" sz="8800" dirty="0"/>
              <a:t>       </a:t>
            </a:r>
            <a:r>
              <a:rPr lang="ja-JP" altLang="en-US" sz="8800" dirty="0" err="1"/>
              <a:t>に</a:t>
            </a:r>
            <a:endParaRPr lang="en-US" altLang="ja-JP" sz="8800" dirty="0"/>
          </a:p>
          <a:p>
            <a:pPr marL="0" indent="0">
              <a:buNone/>
            </a:pPr>
            <a:r>
              <a:rPr lang="ja-JP" altLang="en-US" sz="8800" dirty="0"/>
              <a:t>      </a:t>
            </a:r>
            <a:r>
              <a:rPr lang="ja-JP" altLang="en-US" sz="8800" dirty="0" err="1"/>
              <a:t>る</a:t>
            </a:r>
            <a:endParaRPr lang="en-US" altLang="ja-JP" sz="8800" dirty="0"/>
          </a:p>
          <a:p>
            <a:pPr marL="0" indent="0">
              <a:buNone/>
            </a:pPr>
            <a:r>
              <a:rPr lang="ja-JP" altLang="en-US" sz="8800" dirty="0"/>
              <a:t>      </a:t>
            </a:r>
            <a:r>
              <a:rPr lang="ja-JP" altLang="en-US" sz="8800" dirty="0" err="1"/>
              <a:t>す</a:t>
            </a:r>
            <a:endParaRPr kumimoji="1" lang="en-US" altLang="ja-JP" sz="8800" dirty="0"/>
          </a:p>
          <a:p>
            <a:pPr marL="0" indent="0">
              <a:buNone/>
            </a:pPr>
            <a:r>
              <a:rPr kumimoji="1" lang="ja-JP" altLang="en-US" sz="8800" dirty="0"/>
              <a:t>     </a:t>
            </a:r>
            <a:r>
              <a:rPr kumimoji="1" lang="ja-JP" altLang="en-US" sz="8800" dirty="0">
                <a:solidFill>
                  <a:schemeClr val="accent5"/>
                </a:solidFill>
              </a:rPr>
              <a:t>要</a:t>
            </a:r>
            <a:endParaRPr kumimoji="1" lang="en-US" altLang="ja-JP" sz="8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6">
        <p:fade/>
      </p:transition>
    </mc:Choice>
    <mc:Fallback xmlns="">
      <p:transition spd="med" advTm="686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6C3AF7-D3E5-426C-82ED-8BD5F1B16AE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おしまい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C11363-F97D-41D3-96C8-DB792698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11500" dirty="0"/>
          </a:p>
          <a:p>
            <a:pPr marL="0" indent="0">
              <a:buNone/>
            </a:pPr>
            <a:r>
              <a:rPr kumimoji="1" lang="ja-JP" altLang="en-US" sz="11500" dirty="0"/>
              <a:t>人生</a:t>
            </a:r>
            <a:endParaRPr kumimoji="1" lang="en-US" altLang="ja-JP" sz="11500" dirty="0"/>
          </a:p>
          <a:p>
            <a:pPr marL="0" indent="0">
              <a:buNone/>
            </a:pPr>
            <a:r>
              <a:rPr lang="ja-JP" altLang="en-US" sz="11500" dirty="0">
                <a:solidFill>
                  <a:schemeClr val="accent5"/>
                </a:solidFill>
              </a:rPr>
              <a:t>楽しんで</a:t>
            </a:r>
            <a:endParaRPr lang="en-US" altLang="ja-JP" sz="115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3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6">
        <p:fade/>
      </p:transition>
    </mc:Choice>
    <mc:Fallback xmlns="">
      <p:transition spd="med" advTm="686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6C3AF7-D3E5-426C-82ED-8BD5F1B16AE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おしまい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C11363-F97D-41D3-96C8-DB792698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1500" dirty="0"/>
          </a:p>
          <a:p>
            <a:pPr marL="0" indent="0">
              <a:buNone/>
            </a:pPr>
            <a:endParaRPr lang="en-US" altLang="ja-JP" sz="4400" dirty="0"/>
          </a:p>
          <a:p>
            <a:pPr marL="0" indent="0">
              <a:buNone/>
            </a:pPr>
            <a:r>
              <a:rPr lang="ja-JP" altLang="en-US" sz="11500" dirty="0"/>
              <a:t>     上</a:t>
            </a:r>
            <a:endParaRPr lang="en-US" altLang="ja-JP" sz="11500" dirty="0"/>
          </a:p>
          <a:p>
            <a:pPr marL="0" indent="0">
              <a:buNone/>
            </a:pPr>
            <a:r>
              <a:rPr lang="ja-JP" altLang="en-US" sz="11500" dirty="0"/>
              <a:t>    以</a:t>
            </a:r>
            <a:endParaRPr lang="en-US" altLang="ja-JP" sz="11500" dirty="0"/>
          </a:p>
        </p:txBody>
      </p:sp>
    </p:spTree>
    <p:extLst>
      <p:ext uri="{BB962C8B-B14F-4D97-AF65-F5344CB8AC3E}">
        <p14:creationId xmlns:p14="http://schemas.microsoft.com/office/powerpoint/2010/main" val="402070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6">
        <p:fade/>
      </p:transition>
    </mc:Choice>
    <mc:Fallback xmlns="">
      <p:transition spd="med" advTm="686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6C3AF7-D3E5-426C-82ED-8BD5F1B16AE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おしまい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C11363-F97D-41D3-96C8-DB792698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15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ja-JP" sz="4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11500" dirty="0">
                <a:solidFill>
                  <a:schemeClr val="accent5"/>
                </a:solidFill>
              </a:rPr>
              <a:t>     上</a:t>
            </a:r>
            <a:endParaRPr lang="en-US" altLang="ja-JP" sz="115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sz="11500" dirty="0">
                <a:solidFill>
                  <a:schemeClr val="accent5"/>
                </a:solidFill>
              </a:rPr>
              <a:t>    以</a:t>
            </a:r>
            <a:endParaRPr lang="en-US" altLang="ja-JP" sz="115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6">
        <p:fade/>
      </p:transition>
    </mc:Choice>
    <mc:Fallback xmlns="">
      <p:transition spd="med" advTm="686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DF51755-817D-49C4-AAC6-7A11DAB71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b="1" dirty="0">
                <a:solidFill>
                  <a:schemeClr val="accent5"/>
                </a:solidFill>
              </a:rPr>
              <a:t>自己紹介！</a:t>
            </a:r>
            <a:endParaRPr kumimoji="1" lang="en-US" altLang="ja-JP" sz="40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275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4">
        <p:fade/>
      </p:transition>
    </mc:Choice>
    <mc:Fallback xmlns="">
      <p:transition spd="med" advTm="284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DF51755-817D-49C4-AAC6-7A11DAB71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D23A39-4C01-42F3-B238-41E9B5D7FF16}"/>
              </a:ext>
            </a:extLst>
          </p:cNvPr>
          <p:cNvSpPr txBox="1"/>
          <p:nvPr/>
        </p:nvSpPr>
        <p:spPr>
          <a:xfrm>
            <a:off x="4171434" y="210443"/>
            <a:ext cx="3849132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1300" dirty="0">
                <a:latin typeface="Edwardian Script ITC" panose="030303020407070D0804" pitchFamily="66" charset="0"/>
              </a:rPr>
              <a:t>fin</a:t>
            </a:r>
            <a:endParaRPr kumimoji="1" lang="ja-JP" altLang="en-US" sz="239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BECE0E-4915-4354-B4B6-7943D4963D7D}"/>
              </a:ext>
            </a:extLst>
          </p:cNvPr>
          <p:cNvSpPr txBox="1"/>
          <p:nvPr/>
        </p:nvSpPr>
        <p:spPr>
          <a:xfrm>
            <a:off x="4171434" y="210443"/>
            <a:ext cx="3849132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13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fin</a:t>
            </a:r>
            <a:endParaRPr kumimoji="1" lang="ja-JP" altLang="en-US" sz="239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8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BECE0E-4915-4354-B4B6-7943D4963D7D}"/>
              </a:ext>
            </a:extLst>
          </p:cNvPr>
          <p:cNvSpPr txBox="1"/>
          <p:nvPr/>
        </p:nvSpPr>
        <p:spPr>
          <a:xfrm>
            <a:off x="352280" y="2503056"/>
            <a:ext cx="114874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5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Do you have any questions?</a:t>
            </a:r>
            <a:endParaRPr kumimoji="1" lang="ja-JP" altLang="en-US" sz="80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8E39BD-EE51-49AD-B926-1EACD4E18F23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自己紹介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2DC8B-B3A4-4506-B4AF-1A092CABB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4800" dirty="0"/>
              <a:t>情報システム系</a:t>
            </a:r>
            <a:r>
              <a:rPr kumimoji="1" lang="en-US" altLang="ja-JP" sz="4800" dirty="0"/>
              <a:t>2</a:t>
            </a:r>
            <a:r>
              <a:rPr kumimoji="1" lang="ja-JP" altLang="en-US" sz="4800" dirty="0"/>
              <a:t>年</a:t>
            </a:r>
            <a:endParaRPr kumimoji="1" lang="en-US" altLang="ja-JP" sz="4800" dirty="0"/>
          </a:p>
          <a:p>
            <a:pPr marL="0" indent="0">
              <a:buNone/>
            </a:pPr>
            <a:r>
              <a:rPr lang="ja-JP" altLang="en-US" sz="4800" dirty="0">
                <a:solidFill>
                  <a:schemeClr val="accent5"/>
                </a:solidFill>
              </a:rPr>
              <a:t>末田 貴一</a:t>
            </a:r>
            <a:r>
              <a:rPr lang="ja-JP" altLang="en-US" sz="4800" dirty="0"/>
              <a:t> です．</a:t>
            </a:r>
            <a:endParaRPr lang="en-US" altLang="ja-JP" sz="4800" dirty="0"/>
          </a:p>
          <a:p>
            <a:pPr marL="0" indent="0">
              <a:buNone/>
            </a:pPr>
            <a:endParaRPr kumimoji="1"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青地に白い鳥</a:t>
            </a:r>
            <a:endParaRPr lang="en-US" altLang="ja-JP" sz="4800" dirty="0"/>
          </a:p>
          <a:p>
            <a:pPr marL="0" indent="0">
              <a:buNone/>
            </a:pPr>
            <a:r>
              <a:rPr kumimoji="1" lang="en-US" altLang="ja-JP" sz="7800" dirty="0">
                <a:solidFill>
                  <a:schemeClr val="accent5"/>
                </a:solidFill>
              </a:rPr>
              <a:t>@</a:t>
            </a:r>
            <a:r>
              <a:rPr kumimoji="1" lang="en-US" altLang="ja-JP" sz="7800" dirty="0" err="1">
                <a:solidFill>
                  <a:schemeClr val="accent5"/>
                </a:solidFill>
              </a:rPr>
              <a:t>terfno_mai</a:t>
            </a:r>
            <a:endParaRPr kumimoji="1" lang="en-US" altLang="ja-JP" sz="7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今回はカンファレンス</a:t>
            </a:r>
            <a:endParaRPr kumimoji="1"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についての</a:t>
            </a:r>
            <a:r>
              <a:rPr lang="en-US" altLang="ja-JP" sz="4800" dirty="0"/>
              <a:t>LT</a:t>
            </a:r>
            <a:r>
              <a:rPr lang="ja-JP" altLang="en-US" sz="4800" dirty="0"/>
              <a:t>です．</a:t>
            </a:r>
            <a:endParaRPr lang="en-US" altLang="ja-JP" sz="4800" dirty="0"/>
          </a:p>
          <a:p>
            <a:pPr marL="0" indent="0">
              <a:buNone/>
            </a:pP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3500" dirty="0"/>
              <a:t>縦書き？</a:t>
            </a:r>
            <a:endParaRPr kumimoji="1" lang="en-US" altLang="ja-JP" sz="3500" dirty="0"/>
          </a:p>
          <a:p>
            <a:pPr marL="0" indent="0">
              <a:buNone/>
            </a:pPr>
            <a:r>
              <a:rPr lang="ja-JP" altLang="en-US" sz="3500" dirty="0"/>
              <a:t>知らんな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77660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00">
        <p:fade/>
      </p:transition>
    </mc:Choice>
    <mc:Fallback xmlns="">
      <p:transition spd="med" advTm="94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カンファレンスとは？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147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5">
        <p:fade/>
      </p:transition>
    </mc:Choice>
    <mc:Fallback xmlns="">
      <p:transition spd="med" advTm="91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CA10-B379-4FB8-ACDB-4134AA722DC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/>
              <a:t>アジェンダ？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5AC4B-084E-4B08-866E-2781F034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自己紹介？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accent5"/>
                </a:solidFill>
              </a:rPr>
              <a:t>カンファレンスとは！</a:t>
            </a:r>
            <a:endParaRPr lang="en-US" altLang="ja-JP" sz="40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身近なカンファレンス？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身近じゃないかも？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他にもカンファレンス？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カンファレンスのメリット？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参加方法？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おしまい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7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8">
        <p:fade/>
      </p:transition>
    </mc:Choice>
    <mc:Fallback xmlns="">
      <p:transition spd="med" advTm="588">
        <p:fade/>
      </p:transition>
    </mc:Fallback>
  </mc:AlternateContent>
</p:sld>
</file>

<file path=ppt/theme/theme1.xml><?xml version="1.0" encoding="utf-8"?>
<a:theme xmlns:a="http://schemas.openxmlformats.org/drawingml/2006/main" name="都市のスケッチ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443_TF03031010_TF03031010.potx" id="{63771467-DCEC-461F-92B7-CC4D38A1C888}" vid="{58CA951C-3BD0-4000-9B93-5497E98B996C}"/>
    </a:ext>
  </a:extLst>
</a:theme>
</file>

<file path=ppt/theme/theme2.xml><?xml version="1.0" encoding="utf-8"?>
<a:theme xmlns:a="http://schemas.openxmlformats.org/drawingml/2006/main" name="Office テーマ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ビジネス街のスケッチが背景のプレゼンテーション (ワイド画面)</Template>
  <TotalTime>136</TotalTime>
  <Words>1212</Words>
  <Application>Microsoft Office PowerPoint</Application>
  <PresentationFormat>ワイド画面</PresentationFormat>
  <Paragraphs>382</Paragraphs>
  <Slides>62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62</vt:i4>
      </vt:variant>
    </vt:vector>
  </HeadingPairs>
  <TitlesOfParts>
    <vt:vector size="68" baseType="lpstr">
      <vt:lpstr>ＭＳ Ｐ明朝</vt:lpstr>
      <vt:lpstr>ＭＳ ゴシック</vt:lpstr>
      <vt:lpstr>Arial</vt:lpstr>
      <vt:lpstr>Century Schoolbook</vt:lpstr>
      <vt:lpstr>Edwardian Script ITC</vt:lpstr>
      <vt:lpstr>都市のスケッチ 16X9</vt:lpstr>
      <vt:lpstr>PowerPoint プレゼンテーション</vt:lpstr>
      <vt:lpstr>PowerPoint プレゼンテーション</vt:lpstr>
      <vt:lpstr>PowerPoint プレゼンテーション</vt:lpstr>
      <vt:lpstr>もっとカンファレンスに参加して強くなろう!        </vt:lpstr>
      <vt:lpstr>アジェンダ？</vt:lpstr>
      <vt:lpstr>アジェンダ？</vt:lpstr>
      <vt:lpstr>自己紹介</vt:lpstr>
      <vt:lpstr>アジェンダ？</vt:lpstr>
      <vt:lpstr>アジェンダ？</vt:lpstr>
      <vt:lpstr>カンファレンスとは</vt:lpstr>
      <vt:lpstr>カンファレンスとは</vt:lpstr>
      <vt:lpstr>カンファレンスとは</vt:lpstr>
      <vt:lpstr>カンファレンスとは</vt:lpstr>
      <vt:lpstr>カンファレンスとは</vt:lpstr>
      <vt:lpstr>カンファレンスとは</vt:lpstr>
      <vt:lpstr>アジェンダ？</vt:lpstr>
      <vt:lpstr>アジェンダ？</vt:lpstr>
      <vt:lpstr>身近な            カンファレンス</vt:lpstr>
      <vt:lpstr>身近な            カンファレンス</vt:lpstr>
      <vt:lpstr>身近な            カンファレンス</vt:lpstr>
      <vt:lpstr>身近な            カンファレンス</vt:lpstr>
      <vt:lpstr>身近な            カンファレンス</vt:lpstr>
      <vt:lpstr>身近な            カンファレンス</vt:lpstr>
      <vt:lpstr>身近な            カンファレンス</vt:lpstr>
      <vt:lpstr>身近な            カンファレンス</vt:lpstr>
      <vt:lpstr>身近な            カンファレンス</vt:lpstr>
      <vt:lpstr>アジェンダ？</vt:lpstr>
      <vt:lpstr>アジェンダ？</vt:lpstr>
      <vt:lpstr>身近じゃないかも</vt:lpstr>
      <vt:lpstr>身近じゃないかも</vt:lpstr>
      <vt:lpstr>身近じゃないかも</vt:lpstr>
      <vt:lpstr>身近じゃないかも</vt:lpstr>
      <vt:lpstr>身近じゃないかも</vt:lpstr>
      <vt:lpstr>身近じゃないかも</vt:lpstr>
      <vt:lpstr>アジェンダ？</vt:lpstr>
      <vt:lpstr>アジェンダ？</vt:lpstr>
      <vt:lpstr>他にもカンファレンス</vt:lpstr>
      <vt:lpstr>他にもカンファレンス</vt:lpstr>
      <vt:lpstr>アジェンダ？</vt:lpstr>
      <vt:lpstr>アジェンダ？</vt:lpstr>
      <vt:lpstr>カンファレンスのメリット</vt:lpstr>
      <vt:lpstr>カンファレンスのメリット</vt:lpstr>
      <vt:lpstr>カンファレンスのメリット</vt:lpstr>
      <vt:lpstr>アジェンダ？</vt:lpstr>
      <vt:lpstr>アジェンダ？</vt:lpstr>
      <vt:lpstr>参加方法</vt:lpstr>
      <vt:lpstr>参加方法</vt:lpstr>
      <vt:lpstr>参加方法</vt:lpstr>
      <vt:lpstr>参加方法</vt:lpstr>
      <vt:lpstr>アジェンダ？</vt:lpstr>
      <vt:lpstr>アジェンダ？</vt:lpstr>
      <vt:lpstr>おしまい</vt:lpstr>
      <vt:lpstr>おしまい</vt:lpstr>
      <vt:lpstr>おしまい</vt:lpstr>
      <vt:lpstr>おしまい</vt:lpstr>
      <vt:lpstr>おしまい</vt:lpstr>
      <vt:lpstr>おしまい</vt:lpstr>
      <vt:lpstr>おしまい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末田貴一</dc:creator>
  <cp:lastModifiedBy>末田貴一</cp:lastModifiedBy>
  <cp:revision>15</cp:revision>
  <dcterms:created xsi:type="dcterms:W3CDTF">2018-01-22T00:11:36Z</dcterms:created>
  <dcterms:modified xsi:type="dcterms:W3CDTF">2018-01-22T08:06:23Z</dcterms:modified>
</cp:coreProperties>
</file>