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6" r:id="rId2"/>
    <p:sldId id="287" r:id="rId3"/>
    <p:sldId id="258" r:id="rId4"/>
    <p:sldId id="259" r:id="rId5"/>
    <p:sldId id="260" r:id="rId6"/>
    <p:sldId id="261" r:id="rId7"/>
    <p:sldId id="262" r:id="rId8"/>
    <p:sldId id="278" r:id="rId9"/>
    <p:sldId id="267" r:id="rId10"/>
    <p:sldId id="268" r:id="rId11"/>
    <p:sldId id="281" r:id="rId12"/>
    <p:sldId id="280" r:id="rId13"/>
    <p:sldId id="28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3"/>
    <p:restoredTop sz="96296"/>
  </p:normalViewPr>
  <p:slideViewPr>
    <p:cSldViewPr snapToGrid="0" snapToObjects="1">
      <p:cViewPr varScale="1">
        <p:scale>
          <a:sx n="115" d="100"/>
          <a:sy n="115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482CA-719C-604A-9488-DB5BB47E4318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9FD8-F9AF-CD48-859C-C79CC8CA8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8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我々のような地方学生etc</a:t>
            </a:r>
          </a:p>
        </p:txBody>
      </p:sp>
    </p:spTree>
    <p:extLst>
      <p:ext uri="{BB962C8B-B14F-4D97-AF65-F5344CB8AC3E}">
        <p14:creationId xmlns:p14="http://schemas.microsoft.com/office/powerpoint/2010/main" val="6409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我々のような地方学生etc</a:t>
            </a:r>
          </a:p>
        </p:txBody>
      </p:sp>
    </p:spTree>
    <p:extLst>
      <p:ext uri="{BB962C8B-B14F-4D97-AF65-F5344CB8AC3E}">
        <p14:creationId xmlns:p14="http://schemas.microsoft.com/office/powerpoint/2010/main" val="362156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7B6DB-61BA-934F-8BC4-58BF3D8B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48FAC9-9396-BB4F-B142-A1ACBAC2A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996A29-F03A-7C4C-8E33-6C0287E6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6A93-55A0-274C-959E-BBC4F203E20B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2BCEF-B4DB-5546-B0B7-7CEEA3EB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B001E-102B-9D40-AEEC-BAA1EFBD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5954-8F9C-714D-9120-A95BA28FF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25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4C674-61C4-1B42-927F-F15EF93B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1D25B3-FDBC-3D4D-B778-EBFF7992E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1E311-3E9B-9D45-AE4D-936B86F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6A93-55A0-274C-959E-BBC4F203E20B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3D528-AFED-C74E-8280-C27108E2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3CF10C-2241-7E49-8A84-FEC08FA8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5954-8F9C-714D-9120-A95BA28FF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73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DF5821-8970-0C4E-AD72-85F5EFA3D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62E5B3-E4EE-794A-8827-A91B98810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9037D-EE17-9744-9281-DD1E5DF6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6A93-55A0-274C-959E-BBC4F203E20B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85329-870F-8246-ABED-33CCFB36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5F54D-6AC9-334E-8E64-803A313E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5954-8F9C-714D-9120-A95BA28FF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36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72872-B0CC-4A47-A7D0-38D65287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47819A-11D6-3043-A7AC-158B4886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0D7CCD-97C3-CD46-BA71-A4081DDA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6A93-55A0-274C-959E-BBC4F203E20B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F5B27-3B5F-9F48-9A21-7E9BEBF3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FC50AC-9AB2-B74E-A690-5190F4CD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5954-8F9C-714D-9120-A95BA28FF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9C7BA-C9E7-4147-822D-32C3E3FD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8253A0-FF0A-8247-A4B0-F842A471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1A6BE5-C20F-6646-8603-FB02B897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6A93-55A0-274C-959E-BBC4F203E20B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2FCD1-7EE6-F44E-82E7-24C4E0A6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5F2706-AF73-D646-A1C9-07069619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5954-8F9C-714D-9120-A95BA28FF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08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F5F04-B7FA-A74E-9047-9CF59AFB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CEBD51-E803-C040-99DA-8771DB206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AFCD91-98CE-514B-B0BF-B487B8FF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CAFCB1-49BD-3240-A47E-4051DB9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6A93-55A0-274C-959E-BBC4F203E20B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A7A0F-96DB-4B47-ADCD-9CF91674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A640EC-0C15-594D-B779-9968C996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5954-8F9C-714D-9120-A95BA28FF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7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5BE12-76BD-6741-8CA2-F2D68A1A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D079D8-E709-5D46-B133-B90D373AD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EDB2B8-C4E2-C24D-A373-4E25EB0EE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3EEA07-2B95-CA48-88EE-DF169C6DD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D7047E-140A-254E-B60D-2610AED3B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7B6248-A905-CA47-BC30-FD88D966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6A93-55A0-274C-959E-BBC4F203E20B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088E34-E1C3-0D40-BDBF-A09355C3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DE6F9C-8051-6D42-8C60-913B423C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5954-8F9C-714D-9120-A95BA28FF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44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A81A5-F78A-EB4C-AD15-0EC141D0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4C271B-7ABB-B444-9857-362B9076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6A93-55A0-274C-959E-BBC4F203E20B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EFE6C6-9597-C34F-A0F3-1C6FAA8C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068C8C-0F3D-FD40-88DF-2C51FEC4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5954-8F9C-714D-9120-A95BA28FF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30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5BE4A3-20CA-3948-BF4D-EE834E8A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6A93-55A0-274C-959E-BBC4F203E20B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E311C2-C534-ED48-9545-E155F335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3C1CD1-4614-6C4D-A1BB-A5F26482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5954-8F9C-714D-9120-A95BA28FF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76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BB761-2543-2147-8EE8-699B0D32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A1B01D-6BAC-574D-A823-53CE1E2C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874138-A053-8945-8DD6-9073F12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8AB8C-2A09-9F49-BFB0-005D8AC4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6A93-55A0-274C-959E-BBC4F203E20B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77F444-7B19-9D45-885D-F4CCABAC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8E025-29C4-A646-AC85-5DC27C0C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5954-8F9C-714D-9120-A95BA28FF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1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81DE7-8F81-1B48-A59C-A9BD8B7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0E7646-BEEA-B041-9DA4-A87C963B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EA2921-B3F2-E944-A228-ADAB27D1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1CCE43-8F99-AE47-B128-6BB8645D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6A93-55A0-274C-959E-BBC4F203E20B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9816EA-A17E-7148-88C6-2CFF5F0E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4BE73-4F29-9548-B225-C725610B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5954-8F9C-714D-9120-A95BA28FF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28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9E1902-B1F2-8E41-B23A-A6528C46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03A9FF-6E5F-1243-BF55-810FE0F3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44E7-7D4B-B946-98AB-714C59E9F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iragino Sans W2" panose="020B0300000000000000" pitchFamily="34" charset="-128"/>
                <a:ea typeface="Hiragino Sans W2" panose="020B0300000000000000" pitchFamily="34" charset="-128"/>
              </a:defRPr>
            </a:lvl1pPr>
          </a:lstStyle>
          <a:p>
            <a:fld id="{65876A93-55A0-274C-959E-BBC4F203E20B}" type="datetimeFigureOut">
              <a:rPr lang="ja-JP" altLang="en-US" smtClean="0"/>
              <a:pPr/>
              <a:t>2019/8/30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75E4C-6F4B-F94A-A727-96FE6A182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iragino Sans W2" panose="020B0300000000000000" pitchFamily="34" charset="-128"/>
                <a:ea typeface="Hiragino Sans W2" panose="020B0300000000000000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643D57-FCE5-3A4E-801E-2A355523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iragino Sans W2" panose="020B0300000000000000" pitchFamily="34" charset="-128"/>
                <a:ea typeface="Hiragino Sans W2" panose="020B0300000000000000" pitchFamily="34" charset="-128"/>
              </a:defRPr>
            </a:lvl1pPr>
          </a:lstStyle>
          <a:p>
            <a:fld id="{BBF35954-8F9C-714D-9120-A95BA28FF99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65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Sans W2" panose="020B0300000000000000" pitchFamily="34" charset="-128"/>
          <a:ea typeface="Hiragino Sans W2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Sans W2" panose="020B0300000000000000" pitchFamily="34" charset="-128"/>
          <a:ea typeface="Hiragino Sans W2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Sans W2" panose="020B0300000000000000" pitchFamily="34" charset="-128"/>
          <a:ea typeface="Hiragino Sans W2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Sans W2" panose="020B0300000000000000" pitchFamily="34" charset="-128"/>
          <a:ea typeface="Hiragino Sans W2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2" panose="020B0300000000000000" pitchFamily="34" charset="-128"/>
          <a:ea typeface="Hiragino Sans W2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2" panose="020B0300000000000000" pitchFamily="34" charset="-128"/>
          <a:ea typeface="Hiragino Sans W2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字幕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015693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 err="1">
                <a:latin typeface="Sawarabi Mincho" panose="02000600000000000000" pitchFamily="2" charset="-128"/>
                <a:ea typeface="Sawarabi Mincho" panose="02000600000000000000" pitchFamily="2" charset="-128"/>
              </a:rPr>
              <a:t>狂‘s</a:t>
            </a:r>
            <a:endParaRPr sz="3600" dirty="0">
              <a:latin typeface="Sawarabi Mincho" panose="02000600000000000000" pitchFamily="2" charset="-128"/>
              <a:ea typeface="Sawarabi Mincho" panose="02000600000000000000" pitchFamily="2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5C1A34B-7DE9-554B-B5AB-24C7139A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893" y="2342241"/>
            <a:ext cx="5488214" cy="11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8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42E55-810D-754E-916E-52E0BB8F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 </a:t>
            </a:r>
            <a:r>
              <a:rPr kumimoji="1" lang="en-US" altLang="ja-JP" dirty="0"/>
              <a:t>/ </a:t>
            </a:r>
            <a:r>
              <a:rPr kumimoji="1" lang="ja-JP" altLang="en-US"/>
              <a:t>レビューしてくれる人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A6705E-B77E-5C47-A193-D0ED99A9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ja-JP" altLang="en-US" sz="3600"/>
              <a:t>レビューする人は、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スキルをお金にしたいが、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コードレビューが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		</a:t>
            </a:r>
            <a:r>
              <a:rPr lang="ja-JP" altLang="en-US" sz="3600"/>
              <a:t>お金になるサービスがないので、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誰かのコードレビューをすることで、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		</a:t>
            </a:r>
            <a:r>
              <a:rPr lang="ja-JP" altLang="en-US" sz="3600"/>
              <a:t>お金をもらえるサービスに価値がある。</a:t>
            </a:r>
          </a:p>
        </p:txBody>
      </p:sp>
    </p:spTree>
    <p:extLst>
      <p:ext uri="{BB962C8B-B14F-4D97-AF65-F5344CB8AC3E}">
        <p14:creationId xmlns:p14="http://schemas.microsoft.com/office/powerpoint/2010/main" val="298566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42E55-810D-754E-916E-52E0BB8F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pecial thx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A6705E-B77E-5C47-A193-D0ED99A9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ja-JP" altLang="en-US" sz="3600"/>
              <a:t>法務のまえださん</a:t>
            </a:r>
            <a:endParaRPr lang="en-US" altLang="ja-JP" sz="3600" dirty="0"/>
          </a:p>
          <a:p>
            <a:r>
              <a:rPr lang="en-US" altLang="ja-JP" sz="3600" dirty="0"/>
              <a:t>infra</a:t>
            </a:r>
            <a:r>
              <a:rPr lang="ja-JP" altLang="en-US" sz="3600"/>
              <a:t>のともかつさんとりらっくまさん</a:t>
            </a:r>
            <a:endParaRPr lang="en-US" altLang="ja-JP" sz="3600" dirty="0"/>
          </a:p>
          <a:p>
            <a:r>
              <a:rPr kumimoji="1" lang="ja-JP" altLang="en-US" sz="3600"/>
              <a:t>徹夜に付き合ってくださったサポーターの皆様</a:t>
            </a:r>
          </a:p>
        </p:txBody>
      </p:sp>
    </p:spTree>
    <p:extLst>
      <p:ext uri="{BB962C8B-B14F-4D97-AF65-F5344CB8AC3E}">
        <p14:creationId xmlns:p14="http://schemas.microsoft.com/office/powerpoint/2010/main" val="9391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A6705E-B77E-5C47-A193-D0ED99A9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000"/>
              <a:t>ありがとうございました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83632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42E55-810D-754E-916E-52E0BB8F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質疑応答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A6705E-B77E-5C47-A193-D0ED99A9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1801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もくじ</a:t>
            </a:r>
          </a:p>
        </p:txBody>
      </p:sp>
      <p:sp>
        <p:nvSpPr>
          <p:cNvPr id="98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defRPr sz="4800"/>
            </a:pPr>
            <a:r>
              <a:rPr sz="4000" dirty="0" err="1"/>
              <a:t>概要</a:t>
            </a:r>
            <a:endParaRPr lang="en-US" altLang="ja-JP" sz="4000" dirty="0"/>
          </a:p>
          <a:p>
            <a:pPr>
              <a:lnSpc>
                <a:spcPct val="150000"/>
              </a:lnSpc>
              <a:defRPr sz="4800"/>
            </a:pPr>
            <a:r>
              <a:rPr sz="4000" dirty="0" err="1"/>
              <a:t>デモンストレーション</a:t>
            </a:r>
            <a:endParaRPr lang="en-US" altLang="ja-JP" sz="4000" dirty="0"/>
          </a:p>
          <a:p>
            <a:pPr>
              <a:lnSpc>
                <a:spcPct val="150000"/>
              </a:lnSpc>
              <a:defRPr sz="4800"/>
            </a:pPr>
            <a:r>
              <a:rPr lang="ja-JP" altLang="en-US" sz="4000"/>
              <a:t>まとめ</a:t>
            </a:r>
            <a:endParaRPr lang="en-US" altLang="ja-JP" sz="4000" dirty="0"/>
          </a:p>
          <a:p>
            <a:pPr>
              <a:lnSpc>
                <a:spcPct val="150000"/>
              </a:lnSpc>
              <a:defRPr sz="4800"/>
            </a:pPr>
            <a:r>
              <a:rPr lang="ja-JP" altLang="en-US" sz="4000"/>
              <a:t>謝辞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32192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概要</a:t>
            </a:r>
          </a:p>
        </p:txBody>
      </p:sp>
      <p:sp>
        <p:nvSpPr>
          <p:cNvPr id="101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3900"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時流: </a:t>
            </a:r>
            <a:endParaRPr sz="2800"/>
          </a:p>
          <a:p>
            <a:pPr marL="0" lvl="1" indent="228600">
              <a:spcBef>
                <a:spcPts val="500"/>
              </a:spcBef>
              <a:buSzTx/>
              <a:buFontTx/>
              <a:buNone/>
              <a:defRPr sz="3000"/>
            </a:pPr>
            <a:r>
              <a:t>地方の学生でプログラミングを学んでいる人は近年増加している。様々なサポート体制が整う中で、コードレビューという分野においてサポートは不十分である。</a:t>
            </a:r>
          </a:p>
        </p:txBody>
      </p:sp>
    </p:spTree>
    <p:extLst>
      <p:ext uri="{BB962C8B-B14F-4D97-AF65-F5344CB8AC3E}">
        <p14:creationId xmlns:p14="http://schemas.microsoft.com/office/powerpoint/2010/main" val="22225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概要</a:t>
            </a:r>
          </a:p>
        </p:txBody>
      </p:sp>
      <p:sp>
        <p:nvSpPr>
          <p:cNvPr id="104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3000"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課題(ゆらぎ):</a:t>
            </a:r>
          </a:p>
          <a:p>
            <a:pPr marL="0" lvl="1" indent="228600">
              <a:spcBef>
                <a:spcPts val="500"/>
              </a:spcBef>
              <a:buSzTx/>
              <a:buFontTx/>
              <a:buNone/>
              <a:defRPr sz="3100"/>
            </a:pPr>
            <a:r>
              <a:t>より良いコードを書きたいがレビュワーが近くに居ない</a:t>
            </a:r>
          </a:p>
          <a:p>
            <a:pPr marL="0" lvl="1" indent="228600">
              <a:spcBef>
                <a:spcPts val="500"/>
              </a:spcBef>
              <a:buSzTx/>
              <a:buFontTx/>
              <a:buNone/>
              <a:defRPr sz="2000"/>
            </a:pPr>
            <a:endParaRPr/>
          </a:p>
          <a:p>
            <a:pPr marL="0" indent="0">
              <a:buSzTx/>
              <a:buFontTx/>
              <a:buNone/>
              <a:defRPr sz="3000"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理想:</a:t>
            </a:r>
          </a:p>
          <a:p>
            <a:pPr marL="0" lvl="1" indent="228600">
              <a:spcBef>
                <a:spcPts val="500"/>
              </a:spcBef>
              <a:buSzTx/>
              <a:buFontTx/>
              <a:buNone/>
              <a:defRPr sz="3000"/>
            </a:pPr>
            <a:r>
              <a:t>質の高いコードレビューを受けて技術力を高められる環境を整えたい。</a:t>
            </a:r>
          </a:p>
        </p:txBody>
      </p:sp>
    </p:spTree>
    <p:extLst>
      <p:ext uri="{BB962C8B-B14F-4D97-AF65-F5344CB8AC3E}">
        <p14:creationId xmlns:p14="http://schemas.microsoft.com/office/powerpoint/2010/main" val="54829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概要</a:t>
            </a:r>
          </a:p>
        </p:txBody>
      </p:sp>
      <p:sp>
        <p:nvSpPr>
          <p:cNvPr id="107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3900"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ギャップを埋めるソリューション：</a:t>
            </a:r>
            <a:endParaRPr sz="2400"/>
          </a:p>
          <a:p>
            <a:pPr marL="0" indent="0">
              <a:buSzTx/>
              <a:buFontTx/>
              <a:buNone/>
              <a:defRPr sz="3100"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endParaRPr sz="2400"/>
          </a:p>
          <a:p>
            <a:pPr marL="0" lvl="1" indent="228600">
              <a:spcBef>
                <a:spcPts val="500"/>
              </a:spcBef>
              <a:buSzTx/>
              <a:buFontTx/>
              <a:buNone/>
              <a:defRPr sz="2900"/>
            </a:pPr>
            <a:r>
              <a:rPr>
                <a:solidFill>
                  <a:schemeClr val="accent2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質の高い</a:t>
            </a:r>
            <a:r>
              <a:t>コードレビューを</a:t>
            </a:r>
            <a:r>
              <a:rPr>
                <a:solidFill>
                  <a:schemeClr val="accent2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手軽に</a:t>
            </a:r>
            <a:r>
              <a:t>受けることができるプラットフォームをことができるようなサービスを作りました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DC839E2-7CEC-B141-918B-BA4F3B28975E}"/>
              </a:ext>
            </a:extLst>
          </p:cNvPr>
          <p:cNvGrpSpPr/>
          <p:nvPr/>
        </p:nvGrpSpPr>
        <p:grpSpPr>
          <a:xfrm>
            <a:off x="8626050" y="365125"/>
            <a:ext cx="2396642" cy="2123714"/>
            <a:chOff x="8626050" y="325572"/>
            <a:chExt cx="2396642" cy="212371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953F27A8-42C9-E244-ABCA-99C7DB5E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6050" y="1944450"/>
              <a:ext cx="2396642" cy="504836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BDBC7EB-AB8E-D244-BE02-02A7D1F6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1025" y="325572"/>
              <a:ext cx="2386693" cy="1579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022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概要</a:t>
            </a:r>
          </a:p>
        </p:txBody>
      </p:sp>
      <p:sp>
        <p:nvSpPr>
          <p:cNvPr id="110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4800"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t>ユーザーは2種類</a:t>
            </a:r>
          </a:p>
          <a:p>
            <a:pPr marL="0" indent="0" algn="ctr">
              <a:buSzTx/>
              <a:buNone/>
              <a:defRPr sz="4800"/>
            </a:pPr>
            <a:r>
              <a:t>レビューしてほしい人</a:t>
            </a:r>
          </a:p>
          <a:p>
            <a:pPr marL="0" indent="0" algn="ctr">
              <a:buSzTx/>
              <a:buNone/>
              <a:defRPr sz="4800"/>
            </a:pPr>
            <a:r>
              <a:t>レビューしてくれる人</a:t>
            </a:r>
          </a:p>
        </p:txBody>
      </p:sp>
    </p:spTree>
    <p:extLst>
      <p:ext uri="{BB962C8B-B14F-4D97-AF65-F5344CB8AC3E}">
        <p14:creationId xmlns:p14="http://schemas.microsoft.com/office/powerpoint/2010/main" val="106325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概要</a:t>
            </a:r>
          </a:p>
        </p:txBody>
      </p:sp>
      <p:sp>
        <p:nvSpPr>
          <p:cNvPr id="115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sz="4800"/>
            </a:pPr>
            <a:r>
              <a:t>このサービスは</a:t>
            </a:r>
            <a:br/>
            <a:r>
              <a:t>レビューしてほしい人と</a:t>
            </a:r>
            <a:br/>
            <a:r>
              <a:t>レビューしてくれる人を</a:t>
            </a:r>
            <a:br/>
            <a:r>
              <a:t>金銭的インセンティブによって</a:t>
            </a:r>
            <a:br/>
            <a:r>
              <a:t>マッチングするものです</a:t>
            </a:r>
          </a:p>
        </p:txBody>
      </p:sp>
    </p:spTree>
    <p:extLst>
      <p:ext uri="{BB962C8B-B14F-4D97-AF65-F5344CB8AC3E}">
        <p14:creationId xmlns:p14="http://schemas.microsoft.com/office/powerpoint/2010/main" val="115463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42E55-810D-754E-916E-52E0BB8F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A6705E-B77E-5C47-A193-D0ED99A9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kumimoji="1" lang="ja-JP" altLang="en-US" sz="4800"/>
              <a:t>デモンストレーションしまーす</a:t>
            </a:r>
          </a:p>
        </p:txBody>
      </p:sp>
    </p:spTree>
    <p:extLst>
      <p:ext uri="{BB962C8B-B14F-4D97-AF65-F5344CB8AC3E}">
        <p14:creationId xmlns:p14="http://schemas.microsoft.com/office/powerpoint/2010/main" val="262406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42E55-810D-754E-916E-52E0BB8F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  <a:r>
              <a:rPr kumimoji="1" lang="en-US" altLang="ja-JP" dirty="0"/>
              <a:t> / </a:t>
            </a:r>
            <a:r>
              <a:rPr kumimoji="1" lang="ja-JP" altLang="en-US"/>
              <a:t>レビューして欲しい人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A6705E-B77E-5C47-A193-D0ED99A9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4000"/>
              <a:t>自分のコードをより良くしたいユーザーは、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コードレビューをしてほしいが、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身近にレビュワーがいないので、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誰かにレビューしてもらえるサービス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							</a:t>
            </a:r>
            <a:r>
              <a:rPr lang="ja-JP" altLang="en-US" sz="4000"/>
              <a:t>に価値がある</a:t>
            </a:r>
          </a:p>
        </p:txBody>
      </p:sp>
    </p:spTree>
    <p:extLst>
      <p:ext uri="{BB962C8B-B14F-4D97-AF65-F5344CB8AC3E}">
        <p14:creationId xmlns:p14="http://schemas.microsoft.com/office/powerpoint/2010/main" val="118417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171</Words>
  <Application>Microsoft Macintosh PowerPoint</Application>
  <PresentationFormat>ワイド画面</PresentationFormat>
  <Paragraphs>48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Hiragino Sans W2</vt:lpstr>
      <vt:lpstr>Sawarabi Mincho</vt:lpstr>
      <vt:lpstr>ヒラギノ角ゴシック W6</vt:lpstr>
      <vt:lpstr>游ゴシック</vt:lpstr>
      <vt:lpstr>Arial</vt:lpstr>
      <vt:lpstr>Office テーマ</vt:lpstr>
      <vt:lpstr>PowerPoint プレゼンテーション</vt:lpstr>
      <vt:lpstr>もくじ</vt:lpstr>
      <vt:lpstr>概要</vt:lpstr>
      <vt:lpstr>概要</vt:lpstr>
      <vt:lpstr>概要</vt:lpstr>
      <vt:lpstr>概要</vt:lpstr>
      <vt:lpstr>概要</vt:lpstr>
      <vt:lpstr>デモンストレーション</vt:lpstr>
      <vt:lpstr>まとめ / レビューして欲しい人</vt:lpstr>
      <vt:lpstr>まとめ / レビューしてくれる人</vt:lpstr>
      <vt:lpstr>Special thx</vt:lpstr>
      <vt:lpstr>PowerPoint プレゼンテーション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b-suedat@tsuyama.kosen-ac.jp</dc:creator>
  <cp:lastModifiedBy>b-suedat@tsuyama.kosen-ac.jp</cp:lastModifiedBy>
  <cp:revision>30</cp:revision>
  <dcterms:created xsi:type="dcterms:W3CDTF">2019-08-29T11:31:12Z</dcterms:created>
  <dcterms:modified xsi:type="dcterms:W3CDTF">2019-08-30T08:08:16Z</dcterms:modified>
</cp:coreProperties>
</file>