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8" r:id="rId13"/>
    <p:sldId id="267" r:id="rId14"/>
    <p:sldId id="266" r:id="rId15"/>
    <p:sldId id="274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>
        <p:scale>
          <a:sx n="57" d="100"/>
          <a:sy n="57" d="100"/>
        </p:scale>
        <p:origin x="265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B1161-C9C8-654A-B9D4-0B77AA7D2BDB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EBCFC-C58F-C748-ACEC-D42A4D7F9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15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0A08D-4E45-F14C-A1D3-DAC8791F0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322A2D-E5B9-7348-99CA-E34AC38B6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CF4DA-A026-704D-83DD-E3F0396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93C949-00C8-7E44-9A3F-46688B22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2BAC-1230-7C42-B611-112DD95A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9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B3925-B310-D64C-87FE-19F060D4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EE3892-54D0-DA40-9EFE-401F8E62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2BCC5-FF73-3F43-A391-35593801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63510-33CE-9449-A5D5-D19FAABB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CAA53-689D-2947-8085-55E798F5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0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701600-0225-BE43-810C-68F3AD906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F24B40-4489-C946-A2AD-16E6E3F21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A107C-0A73-224F-8B6C-D3D18F58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519BF8-1A33-564D-AAFE-8F3DAB75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52BB1-9ED3-DE4A-9923-0D9D64CB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30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A3498-1A11-184A-BA45-8A64F12A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95456-C496-7643-9550-A7438A45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9F87A7-F96B-1D4B-BC67-FC680684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7BBCF9-3F3D-CE4D-BE9B-34AFA3D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CF3AA8-C695-554A-A0D4-B9780A4E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68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98A04-DA18-E447-950E-EA47C636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059D7C-0F74-2443-A468-48474D66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8A3A3-B90A-E04F-8212-0CE46AE9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943F8A-3B6E-8E49-A441-EAC1E58A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DC8B7-E822-674E-927B-E796E034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22CD7-B7F2-E841-B55D-C08396F4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22432D-E89F-1246-BE57-466A6B5D7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F1A5C2-B019-6D4C-90FD-3BA46EBB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93E05-B9AC-8043-944C-9453426E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54319F-BF4E-E94A-B376-52BF1B9D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268F1-970F-3749-8F79-B74C8BE5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8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8BA15-A690-A54B-A6E5-EC63C5CE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0E31EF-94FC-F44D-ABB5-D6E8E932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8471-3BFF-FB4E-8550-BA186DC3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29752-9AA9-9B42-8CBA-B5C55DE3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1CF982-CE24-A744-9832-894C03FD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3D70BB-643D-6B4F-95C9-CF395874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02F352-8C56-4041-BE7D-43EAAB71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892052-9884-6941-91AA-C2C7B8F6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2B0FF-8FE2-3F46-BB79-68C5DD79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937A92-9CE3-B84A-BE2D-338CFF60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1D6D6A-DA62-574A-885C-A85F7CEB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BD5313-CB6B-2148-9127-87939D19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81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E14FAE-6DB5-F245-B6A8-12A8ECA7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960375-9545-234E-BA57-481B6397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5EF22D-9F5C-7040-9310-4B33480D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6987D-F578-EE42-B2DB-12535B78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1BC79-7321-B745-BE6E-CD894DE3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117377-A6E2-0E42-8F80-4950FAE5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505631-0CF3-AC42-9E7C-363DA9F7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3B23E-3A36-A44A-AFA2-0FC01A61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050F5-1AC3-2E4D-BDAA-A6506CFC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16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7EAD9-5353-7E4E-8859-9D3E9C6D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4D4DF8-26A1-1B44-AB64-48217BC28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2B717D-7986-FD4B-A007-DC8B1618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7C0DE7-3E7B-E142-BAD1-8A2BBBAA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48819-B015-C74F-AB90-5CD499D2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71E23-970F-E646-8BDC-7FB88F67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80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A078B-8DE4-184F-A64C-92771618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4BE80-FF06-2043-A5EE-DC141F14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EF421E-7DB1-344A-A477-BC01F52A3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4083-8488-2744-AFC5-EDC1D1FE735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B138D4-A3CB-D743-9D82-9F4D7049D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B55A0-EC0E-F246-9C0C-2D3C149D7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F898-2716-9F46-885D-72A58AD0D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5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639F7-00AB-6344-B268-224FCA96C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#</a:t>
            </a:r>
            <a:r>
              <a:rPr kumimoji="1" lang="en-US" altLang="ja-JP" sz="5400" dirty="0" err="1"/>
              <a:t>kosenconf</a:t>
            </a:r>
            <a:br>
              <a:rPr lang="en-US" altLang="ja-JP" sz="5400" dirty="0"/>
            </a:br>
            <a:r>
              <a:rPr lang="en-US" altLang="ja-JP" sz="5400" dirty="0" err="1"/>
              <a:t>sticker_future</a:t>
            </a:r>
            <a:endParaRPr kumimoji="1" lang="ja-JP" altLang="en-US" sz="5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21F784-4EB8-3A44-A123-8FEB66EAE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房総カンファ デザイナー </a:t>
            </a:r>
            <a:r>
              <a:rPr kumimoji="1" lang="en-US" altLang="ja-JP" dirty="0"/>
              <a:t>: </a:t>
            </a:r>
            <a:r>
              <a:rPr kumimoji="1" lang="ja-JP" altLang="en-US"/>
              <a:t>てるふの</a:t>
            </a:r>
          </a:p>
        </p:txBody>
      </p:sp>
    </p:spTree>
    <p:extLst>
      <p:ext uri="{BB962C8B-B14F-4D97-AF65-F5344CB8AC3E}">
        <p14:creationId xmlns:p14="http://schemas.microsoft.com/office/powerpoint/2010/main" val="36581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安心してください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26500" dirty="0"/>
              <a:t>4</a:t>
            </a:r>
            <a:r>
              <a:rPr kumimoji="1" lang="ja-JP" altLang="en-US" sz="26500"/>
              <a:t>種類</a:t>
            </a:r>
          </a:p>
        </p:txBody>
      </p:sp>
    </p:spTree>
    <p:extLst>
      <p:ext uri="{BB962C8B-B14F-4D97-AF65-F5344CB8AC3E}">
        <p14:creationId xmlns:p14="http://schemas.microsoft.com/office/powerpoint/2010/main" val="286394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no133 </a:t>
            </a:r>
            <a:r>
              <a:rPr kumimoji="1" lang="en-US" altLang="ja-JP" dirty="0"/>
              <a:t>edition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E08A1C7-B78C-6942-99B8-24299AB9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909"/>
            <a:ext cx="12192000" cy="25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3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maverick </a:t>
            </a:r>
            <a:r>
              <a:rPr kumimoji="1" lang="en-US" altLang="ja-JP" dirty="0"/>
              <a:t>edition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4E91C69-BE21-5F4E-81E2-20059C1A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909"/>
            <a:ext cx="12192002" cy="25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4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glitch edition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01DEB0-6569-1B4A-8112-DF3838CC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135909"/>
            <a:ext cx="12192001" cy="25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8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fugaku</a:t>
            </a:r>
            <a:r>
              <a:rPr kumimoji="1" lang="en-US" altLang="ja-JP" dirty="0"/>
              <a:t> edition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C1A2CA8-6DAE-1E40-AA94-8108F4DA9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135909"/>
            <a:ext cx="12192001" cy="2586182"/>
          </a:xfrm>
        </p:spPr>
      </p:pic>
    </p:spTree>
    <p:extLst>
      <p:ext uri="{BB962C8B-B14F-4D97-AF65-F5344CB8AC3E}">
        <p14:creationId xmlns:p14="http://schemas.microsoft.com/office/powerpoint/2010/main" val="347561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おまけ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8000"/>
              <a:t>封入率</a:t>
            </a:r>
            <a:r>
              <a:rPr kumimoji="1" lang="en-US" altLang="ja-JP" sz="8000" dirty="0"/>
              <a:t>!</a:t>
            </a:r>
            <a:endParaRPr kumimoji="1" lang="ja-JP" altLang="en-US" sz="8000"/>
          </a:p>
        </p:txBody>
      </p:sp>
    </p:spTree>
    <p:extLst>
      <p:ext uri="{BB962C8B-B14F-4D97-AF65-F5344CB8AC3E}">
        <p14:creationId xmlns:p14="http://schemas.microsoft.com/office/powerpoint/2010/main" val="309051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no133 </a:t>
            </a:r>
            <a:r>
              <a:rPr kumimoji="1" lang="en-US" altLang="ja-JP" dirty="0"/>
              <a:t>edition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E08A1C7-B78C-6942-99B8-24299AB9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909"/>
            <a:ext cx="12192000" cy="258618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0B7C91-7C43-4247-ADE5-4D85F83636A7}"/>
              </a:ext>
            </a:extLst>
          </p:cNvPr>
          <p:cNvSpPr txBox="1"/>
          <p:nvPr/>
        </p:nvSpPr>
        <p:spPr>
          <a:xfrm>
            <a:off x="4747714" y="5167312"/>
            <a:ext cx="2696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dirty="0"/>
              <a:t>60/150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64453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maverick </a:t>
            </a:r>
            <a:r>
              <a:rPr kumimoji="1" lang="en-US" altLang="ja-JP" dirty="0"/>
              <a:t>edition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4E91C69-BE21-5F4E-81E2-20059C1A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909"/>
            <a:ext cx="12192002" cy="258618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21243A-8BA9-4946-B5E3-925C57E8A45E}"/>
              </a:ext>
            </a:extLst>
          </p:cNvPr>
          <p:cNvSpPr txBox="1"/>
          <p:nvPr/>
        </p:nvSpPr>
        <p:spPr>
          <a:xfrm>
            <a:off x="4747714" y="5167312"/>
            <a:ext cx="2696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dirty="0"/>
              <a:t>40</a:t>
            </a:r>
            <a:r>
              <a:rPr kumimoji="1" lang="en-US" altLang="ja-JP" sz="6000" dirty="0"/>
              <a:t>/150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12841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glitch edition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01DEB0-6569-1B4A-8112-DF3838CC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135909"/>
            <a:ext cx="12192001" cy="258618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A3EF3-6261-334A-AA75-D5AE735BC872}"/>
              </a:ext>
            </a:extLst>
          </p:cNvPr>
          <p:cNvSpPr txBox="1"/>
          <p:nvPr/>
        </p:nvSpPr>
        <p:spPr>
          <a:xfrm>
            <a:off x="4747714" y="5167312"/>
            <a:ext cx="2696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dirty="0"/>
              <a:t>30</a:t>
            </a:r>
            <a:r>
              <a:rPr kumimoji="1" lang="en-US" altLang="ja-JP" sz="6000" dirty="0"/>
              <a:t>/150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028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fugaku</a:t>
            </a:r>
            <a:r>
              <a:rPr kumimoji="1" lang="en-US" altLang="ja-JP" dirty="0"/>
              <a:t> edition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C1A2CA8-6DAE-1E40-AA94-8108F4DA9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135909"/>
            <a:ext cx="12192001" cy="258618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A5E976-C62B-1246-B41A-5C7874CAFECF}"/>
              </a:ext>
            </a:extLst>
          </p:cNvPr>
          <p:cNvSpPr txBox="1"/>
          <p:nvPr/>
        </p:nvSpPr>
        <p:spPr>
          <a:xfrm>
            <a:off x="4747714" y="5167312"/>
            <a:ext cx="2696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dirty="0"/>
              <a:t>20</a:t>
            </a:r>
            <a:r>
              <a:rPr kumimoji="1" lang="en-US" altLang="ja-JP" sz="6000" dirty="0"/>
              <a:t>/150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2934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なんか忘れてない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高専カンファレンスといえば</a:t>
            </a:r>
            <a:r>
              <a:rPr kumimoji="1" lang="en-US" altLang="ja-JP" sz="5400" dirty="0"/>
              <a:t>?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129640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5D09643-33D1-EF4B-AB1E-1102F7F5378B}"/>
              </a:ext>
            </a:extLst>
          </p:cNvPr>
          <p:cNvGrpSpPr/>
          <p:nvPr/>
        </p:nvGrpSpPr>
        <p:grpSpPr>
          <a:xfrm>
            <a:off x="4482775" y="1"/>
            <a:ext cx="7709225" cy="6858000"/>
            <a:chOff x="9677400" y="4621053"/>
            <a:chExt cx="2514600" cy="223694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7AD78BD-AB04-0345-B91A-2F0E01918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7400" y="6324600"/>
              <a:ext cx="2514600" cy="5334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F3572F9-31F9-3A47-B954-9635116BA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7400" y="4621053"/>
              <a:ext cx="2514600" cy="53340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940CE783-CF7F-4F41-9DB6-E24FF50D0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7400" y="5756751"/>
              <a:ext cx="2514600" cy="533400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5C58D490-1324-EE40-92D3-E42FC3E5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7400" y="5188902"/>
              <a:ext cx="2514600" cy="533400"/>
            </a:xfrm>
            <a:prstGeom prst="rect">
              <a:avLst/>
            </a:prstGeom>
          </p:spPr>
        </p:pic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CCD3C6-966E-844B-885C-9C8CFCFDF70D}"/>
              </a:ext>
            </a:extLst>
          </p:cNvPr>
          <p:cNvSpPr txBox="1"/>
          <p:nvPr/>
        </p:nvSpPr>
        <p:spPr>
          <a:xfrm>
            <a:off x="-48835" y="728264"/>
            <a:ext cx="4491935" cy="54014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1500" b="1" dirty="0"/>
              <a:t>TRY</a:t>
            </a:r>
          </a:p>
          <a:p>
            <a:pPr algn="ctr"/>
            <a:r>
              <a:rPr lang="en-US" altLang="ja-JP" sz="11500" b="1" dirty="0"/>
              <a:t>YOUR</a:t>
            </a:r>
          </a:p>
          <a:p>
            <a:pPr algn="ctr"/>
            <a:r>
              <a:rPr kumimoji="1" lang="en-US" altLang="ja-JP" sz="11500" b="1" dirty="0"/>
              <a:t>LUCK</a:t>
            </a:r>
            <a:endParaRPr kumimoji="1" lang="ja-JP" altLang="en-US" sz="11500" b="1"/>
          </a:p>
        </p:txBody>
      </p:sp>
    </p:spTree>
    <p:extLst>
      <p:ext uri="{BB962C8B-B14F-4D97-AF65-F5344CB8AC3E}">
        <p14:creationId xmlns:p14="http://schemas.microsoft.com/office/powerpoint/2010/main" val="24842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なんか忘れてない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そう</a:t>
            </a:r>
          </a:p>
        </p:txBody>
      </p:sp>
    </p:spTree>
    <p:extLst>
      <p:ext uri="{BB962C8B-B14F-4D97-AF65-F5344CB8AC3E}">
        <p14:creationId xmlns:p14="http://schemas.microsoft.com/office/powerpoint/2010/main" val="362862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なんか忘れてない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ステッカー</a:t>
            </a:r>
            <a:r>
              <a:rPr kumimoji="1" lang="en-US" altLang="ja-JP" sz="5400" dirty="0"/>
              <a:t>!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223983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なんか忘れてない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あれ</a:t>
            </a:r>
            <a:r>
              <a:rPr kumimoji="1" lang="en-US" altLang="ja-JP" sz="5400" dirty="0"/>
              <a:t>?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28873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なんか忘れてない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3200"/>
              <a:t>房総カンファのステッカー見てないな</a:t>
            </a:r>
            <a:r>
              <a:rPr kumimoji="1" lang="en-US" altLang="ja-JP" sz="3200" dirty="0"/>
              <a:t>…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20442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🙇‍♂️🙇‍♂🙇‍♂️🙇‍♂🙇‍♂️🙇‍♂🙇‍♂️🙇‍♂🙇‍♂️🙇‍♂🙇‍♂️🙇‍♂️🙇‍♂️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000"/>
              <a:t>マジ</a:t>
            </a:r>
            <a:r>
              <a:rPr kumimoji="1" lang="ja-JP" altLang="en-US" sz="4000"/>
              <a:t>で申し訳ない</a:t>
            </a:r>
          </a:p>
        </p:txBody>
      </p:sp>
    </p:spTree>
    <p:extLst>
      <p:ext uri="{BB962C8B-B14F-4D97-AF65-F5344CB8AC3E}">
        <p14:creationId xmlns:p14="http://schemas.microsoft.com/office/powerpoint/2010/main" val="403762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安心してください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9600"/>
              <a:t>高専カンファ史上</a:t>
            </a:r>
            <a:endParaRPr kumimoji="1" lang="en-US" altLang="ja-JP" sz="9600" dirty="0"/>
          </a:p>
          <a:p>
            <a:pPr marL="0" indent="0" algn="ctr">
              <a:buNone/>
            </a:pPr>
            <a:r>
              <a:rPr kumimoji="1" lang="ja-JP" altLang="en-US" sz="9600"/>
              <a:t>最強にイケてるの</a:t>
            </a:r>
            <a:endParaRPr kumimoji="1" lang="en-US" altLang="ja-JP" sz="9600" dirty="0"/>
          </a:p>
          <a:p>
            <a:pPr marL="0" indent="0" algn="ctr">
              <a:buNone/>
            </a:pPr>
            <a:r>
              <a:rPr kumimoji="1" lang="ja-JP" altLang="en-US" sz="9600"/>
              <a:t>作ったよ</a:t>
            </a:r>
            <a:r>
              <a:rPr kumimoji="1" lang="en-US" altLang="ja-JP" sz="9600" dirty="0"/>
              <a:t>!!!!!!!!!</a:t>
            </a:r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185644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28EF0-FAE9-9C49-8654-B34D7C8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安心してください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92DF-D065-DC49-B19F-056AC67B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/>
              <a:t>しかも</a:t>
            </a:r>
            <a:r>
              <a:rPr kumimoji="1" lang="en-US" altLang="ja-JP" sz="4400" dirty="0"/>
              <a:t>…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316925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126</Words>
  <Application>Microsoft Macintosh PowerPoint</Application>
  <PresentationFormat>ワイド画面</PresentationFormat>
  <Paragraphs>39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#kosenconf sticker_future</vt:lpstr>
      <vt:lpstr>なんか忘れてない?</vt:lpstr>
      <vt:lpstr>なんか忘れてない?</vt:lpstr>
      <vt:lpstr>なんか忘れてない?</vt:lpstr>
      <vt:lpstr>なんか忘れてない?</vt:lpstr>
      <vt:lpstr>なんか忘れてない?</vt:lpstr>
      <vt:lpstr>🙇‍♂️🙇‍♂🙇‍♂️🙇‍♂🙇‍♂️🙇‍♂🙇‍♂️🙇‍♂🙇‍♂️🙇‍♂🙇‍♂️🙇‍♂️🙇‍♂️</vt:lpstr>
      <vt:lpstr>安心してください</vt:lpstr>
      <vt:lpstr>安心してください</vt:lpstr>
      <vt:lpstr>安心してください</vt:lpstr>
      <vt:lpstr>no133 edition</vt:lpstr>
      <vt:lpstr>maverick edition</vt:lpstr>
      <vt:lpstr>glitch edition</vt:lpstr>
      <vt:lpstr>fugaku edition</vt:lpstr>
      <vt:lpstr>おまけ</vt:lpstr>
      <vt:lpstr>no133 edition</vt:lpstr>
      <vt:lpstr>maverick edition</vt:lpstr>
      <vt:lpstr>glitch edition</vt:lpstr>
      <vt:lpstr>fugaku edition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#kosenconf sticker_future</dc:title>
  <dc:creator>b-suedat@tsuyama.kosen-ac.jp</dc:creator>
  <cp:lastModifiedBy>b-suedat@tsuyama.kosen-ac.jp</cp:lastModifiedBy>
  <cp:revision>3</cp:revision>
  <dcterms:created xsi:type="dcterms:W3CDTF">2019-08-31T18:05:34Z</dcterms:created>
  <dcterms:modified xsi:type="dcterms:W3CDTF">2019-08-31T18:28:59Z</dcterms:modified>
</cp:coreProperties>
</file>