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6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94643"/>
  </p:normalViewPr>
  <p:slideViewPr>
    <p:cSldViewPr snapToGrid="0" snapToObjects="1">
      <p:cViewPr>
        <p:scale>
          <a:sx n="127" d="100"/>
          <a:sy n="127" d="100"/>
        </p:scale>
        <p:origin x="112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521EE-C869-774D-B070-CB379DBA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48C72B-BBBF-F44A-B7C7-43D48A5CE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502CD-ABAA-4F4B-868F-449CF5A0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5BAA6-F5BF-F540-B2C3-CE2F177A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CB7AE-02E3-D441-A1AC-6AB3D2D0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5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4A6F1-AA8F-1C43-9197-573F2F13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F8A4E7-209D-FD47-9639-CB833721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6F4F7-0827-1D41-A6C7-CA922F02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49417-D304-6C41-927E-AE3AEBEF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E841-5165-0046-B9CF-1DC211EE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7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8DB659-BDB2-1E43-A253-944690B99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EEF1F4-EA24-3745-BDC2-4110FD6D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2F5F-7F45-B447-BB99-065562E1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102AD-A4E1-DD41-9A38-8F9A9387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FA9CC-6BC0-4D41-8820-E38B3B15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2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90726-F742-BF49-A2B1-C9809DFC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A4F89-D681-5A46-AF69-7D56F14E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31C5F-3B3C-6245-AE31-A8BE5CC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7DDE9-95FE-2C46-AA68-62D1AFC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0F3E5-270E-ED4D-A7B5-4DAACE61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12A31-86DD-4742-881A-23DA3075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EC2A4-890A-D548-815E-D523E380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8B7CB-698E-2646-B4B1-03F3414E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B620C-98D5-764C-A8F5-9E295858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54B513-E009-2841-96FB-6B10A7FC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5083A-286C-EF4C-9A39-328D2129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1AEA79-6C12-2A49-A8F1-2ACADE9C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4E8244-112A-9442-90C6-D8DF00A1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B149D7-430D-3B48-8442-60C613B0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BB6E9E-F553-4F42-B9C6-72E46704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F9BE3-8F48-6846-BB62-A9B72BBE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7D727-BC7A-764D-B237-78D62C19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998B37-937B-E94D-92E7-EC0AC503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5B983A-F43D-C148-81DF-91AFF830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184D3A-4AED-3D4B-B36D-020A2B5CE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F6BF5C-5E09-7E40-8C54-AE54F1AF5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784760-0E54-AC42-BB7F-D6AEC009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5CE925-79AA-0348-A5C7-1FFDDA95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A50F8B-B937-544C-8AE9-24A87729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6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D6C3D-9A21-314D-927C-7E1B3C0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BAF16-C60B-2E4D-968F-7500CD4E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02E19-49F1-3A45-8BF3-F292CB6D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56ED32-1211-C845-B830-858F9F2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3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1E5E34-3E93-7846-8E9F-8325B322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437237-5681-5B4D-8CD4-FAF06937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8B5BB-D27B-F247-B2D4-D78C0EE5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7EF5A-A7D2-DB47-AC90-9711BA7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4729A-2FE7-E347-9ECF-C97FA9BC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48E79-DC56-B544-B1DB-72254CA3E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D6744C-04AA-4448-ADF5-5F995E74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49350B-2038-8A4D-91F5-BF291757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9650D-A5B6-1F4B-87DD-AFEF7DC0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15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4C914-DEB2-1247-B321-27E6824A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3417E4-275B-834C-A451-2FCC75C63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EDD8E2-F1B5-2C40-93C4-5681102FE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26FD77-0961-304A-A05E-7CE82F8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BBFD-DD7A-0B46-9648-748A7B587E96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322559-9E27-3249-AC2B-B94F5507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DFA2C-994D-6044-8EC2-4F9E6BC1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CB03-7DDF-F541-8624-9CDC81130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1170D8-0E28-8E4C-9556-EB382A1F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D5D34D-CBDA-6146-97C1-F56546F2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E2D0C-DB4E-D241-BD83-11336739C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OT-TsukuBRdGothic Std R" panose="02020400000000000000" pitchFamily="18" charset="-128"/>
                <a:ea typeface="FOT-TsukuBRdGothic Std R" panose="02020400000000000000" pitchFamily="18" charset="-128"/>
              </a:defRPr>
            </a:lvl1pPr>
          </a:lstStyle>
          <a:p>
            <a:fld id="{7B41BBFD-DD7A-0B46-9648-748A7B587E96}" type="datetimeFigureOut">
              <a:rPr lang="ja-JP" altLang="en-US" smtClean="0"/>
              <a:pPr/>
              <a:t>2019/9/1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4F5E7-339E-1C47-80D9-F1CDE1B3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OT-TsukuBRdGothic Std R" panose="02020400000000000000" pitchFamily="18" charset="-128"/>
                <a:ea typeface="FOT-TsukuBRdGothic Std R" panose="020204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9A0EA-C323-0648-AAF9-8F92BE975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OT-TsukuBRdGothic Std R" panose="02020400000000000000" pitchFamily="18" charset="-128"/>
                <a:ea typeface="FOT-TsukuBRdGothic Std R" panose="02020400000000000000" pitchFamily="18" charset="-128"/>
              </a:defRPr>
            </a:lvl1pPr>
          </a:lstStyle>
          <a:p>
            <a:fld id="{4BABCB03-7DDF-F541-8624-9CDC811305B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93DF4-A21A-AE4A-8D92-E3D448C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Wi-Fi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5BCB0-D66F-8E43-AC55-EB221209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5400" dirty="0">
                <a:latin typeface="Cica" panose="020B0409020203020207" pitchFamily="49" charset="-128"/>
                <a:ea typeface="Cica" panose="020B0409020203020207" pitchFamily="49" charset="-128"/>
              </a:rPr>
              <a:t>SSID: </a:t>
            </a:r>
            <a:r>
              <a:rPr kumimoji="1" lang="en-US" altLang="ja-JP" sz="5400" dirty="0" err="1">
                <a:latin typeface="Cica" panose="020B0409020203020207" pitchFamily="49" charset="-128"/>
                <a:ea typeface="Cica" panose="020B0409020203020207" pitchFamily="49" charset="-128"/>
              </a:rPr>
              <a:t>BosoConf</a:t>
            </a:r>
            <a:r>
              <a:rPr kumimoji="1" lang="en-US" altLang="ja-JP" sz="5400" dirty="0">
                <a:latin typeface="Cica" panose="020B0409020203020207" pitchFamily="49" charset="-128"/>
                <a:ea typeface="Cica" panose="020B0409020203020207" pitchFamily="49" charset="-128"/>
              </a:rPr>
              <a:t>-n (n</a:t>
            </a:r>
            <a:r>
              <a:rPr kumimoji="1" lang="ja-JP" altLang="en-US" sz="5400">
                <a:latin typeface="Cica" panose="020B0409020203020207" pitchFamily="49" charset="-128"/>
                <a:ea typeface="Cica" panose="020B0409020203020207" pitchFamily="49" charset="-128"/>
              </a:rPr>
              <a:t>∈</a:t>
            </a:r>
            <a:r>
              <a:rPr kumimoji="1" lang="en-US" altLang="ja-JP" sz="5400" dirty="0">
                <a:latin typeface="Cica" panose="020B0409020203020207" pitchFamily="49" charset="-128"/>
                <a:ea typeface="Cica" panose="020B0409020203020207" pitchFamily="49" charset="-128"/>
              </a:rPr>
              <a:t>{1,2,3,4})</a:t>
            </a:r>
          </a:p>
          <a:p>
            <a:pPr marL="0" indent="0">
              <a:buNone/>
            </a:pPr>
            <a:r>
              <a:rPr kumimoji="1" lang="en-US" altLang="ja-JP" sz="5400" dirty="0">
                <a:latin typeface="Cica" panose="020B0409020203020207" pitchFamily="49" charset="-128"/>
                <a:ea typeface="Cica" panose="020B0409020203020207" pitchFamily="49" charset="-128"/>
              </a:rPr>
              <a:t>PW: </a:t>
            </a:r>
            <a:r>
              <a:rPr kumimoji="1" lang="en-US" altLang="ja-JP" sz="5400" dirty="0" err="1">
                <a:latin typeface="Cica" panose="020B0409020203020207" pitchFamily="49" charset="-128"/>
                <a:ea typeface="Cica" panose="020B0409020203020207" pitchFamily="49" charset="-128"/>
              </a:rPr>
              <a:t>dOS-ddOS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7521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外務職員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ja-JP" altLang="en-US" sz="22200"/>
              <a:t>くじゃく</a:t>
            </a:r>
            <a:endParaRPr kumimoji="1" lang="en-US" altLang="ja-JP" sz="2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9AEB9C-B93A-F94B-8553-EADA03B6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63" y="0"/>
            <a:ext cx="2166937" cy="2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2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副実行委員長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3800"/>
              <a:t>いわちゃん</a:t>
            </a:r>
          </a:p>
        </p:txBody>
      </p:sp>
    </p:spTree>
    <p:extLst>
      <p:ext uri="{BB962C8B-B14F-4D97-AF65-F5344CB8AC3E}">
        <p14:creationId xmlns:p14="http://schemas.microsoft.com/office/powerpoint/2010/main" val="13312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実行委員長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6600"/>
              <a:t>ぽちゃま</a:t>
            </a:r>
          </a:p>
        </p:txBody>
      </p:sp>
    </p:spTree>
    <p:extLst>
      <p:ext uri="{BB962C8B-B14F-4D97-AF65-F5344CB8AC3E}">
        <p14:creationId xmlns:p14="http://schemas.microsoft.com/office/powerpoint/2010/main" val="331672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93DF4-A21A-AE4A-8D92-E3D448C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諸注意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5BCB0-D66F-8E43-AC55-EB221209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ja-JP" altLang="en-US"/>
              <a:t>荷物は荷物置き場に、充電は後ろでしてね</a:t>
            </a:r>
            <a:endParaRPr lang="en-US" altLang="ja-JP" dirty="0"/>
          </a:p>
          <a:p>
            <a:r>
              <a:rPr lang="ja-JP" altLang="en-US"/>
              <a:t>トイレは向かいの建物にあります。</a:t>
            </a:r>
            <a:endParaRPr lang="en-US" altLang="ja-JP" dirty="0"/>
          </a:p>
          <a:p>
            <a:r>
              <a:rPr kumimoji="1" lang="ja-JP" altLang="en-US"/>
              <a:t>飲食について</a:t>
            </a:r>
            <a:r>
              <a:rPr kumimoji="1" lang="en-US" altLang="ja-JP" dirty="0"/>
              <a:t>: </a:t>
            </a:r>
            <a:r>
              <a:rPr lang="ja-JP" altLang="en-US"/>
              <a:t>飲むのはおｋだけど食べるのは外で頼む</a:t>
            </a:r>
            <a:endParaRPr lang="en-US" altLang="ja-JP" dirty="0"/>
          </a:p>
          <a:p>
            <a:r>
              <a:rPr kumimoji="1" lang="ja-JP" altLang="en-US"/>
              <a:t>写真を投稿するときは肖像権確認しような</a:t>
            </a:r>
            <a:endParaRPr kumimoji="1" lang="en-US" altLang="ja-JP" dirty="0"/>
          </a:p>
          <a:p>
            <a:r>
              <a:rPr lang="en-US" altLang="ja-JP" dirty="0"/>
              <a:t>Wi-Fi</a:t>
            </a:r>
          </a:p>
          <a:p>
            <a:pPr lvl="1"/>
            <a:r>
              <a:rPr kumimoji="1" lang="en-US" altLang="ja-JP" sz="3200" dirty="0">
                <a:latin typeface="Cica" panose="020B0409020203020207" pitchFamily="49" charset="-128"/>
                <a:ea typeface="Cica" panose="020B0409020203020207" pitchFamily="49" charset="-128"/>
              </a:rPr>
              <a:t>SSID: </a:t>
            </a:r>
            <a:r>
              <a:rPr kumimoji="1" lang="en-US" altLang="ja-JP" sz="3200" dirty="0" err="1">
                <a:latin typeface="Cica" panose="020B0409020203020207" pitchFamily="49" charset="-128"/>
                <a:ea typeface="Cica" panose="020B0409020203020207" pitchFamily="49" charset="-128"/>
              </a:rPr>
              <a:t>BosoConf</a:t>
            </a:r>
            <a:r>
              <a:rPr kumimoji="1" lang="en-US" altLang="ja-JP" sz="3200" dirty="0">
                <a:latin typeface="Cica" panose="020B0409020203020207" pitchFamily="49" charset="-128"/>
                <a:ea typeface="Cica" panose="020B0409020203020207" pitchFamily="49" charset="-128"/>
              </a:rPr>
              <a:t>-n (n</a:t>
            </a:r>
            <a:r>
              <a:rPr kumimoji="1" lang="ja-JP" altLang="en-US" sz="3200">
                <a:latin typeface="Cica" panose="020B0409020203020207" pitchFamily="49" charset="-128"/>
                <a:ea typeface="Cica" panose="020B0409020203020207" pitchFamily="49" charset="-128"/>
              </a:rPr>
              <a:t>∈</a:t>
            </a:r>
            <a:r>
              <a:rPr kumimoji="1" lang="en-US" altLang="ja-JP" sz="3200" dirty="0">
                <a:latin typeface="Cica" panose="020B0409020203020207" pitchFamily="49" charset="-128"/>
                <a:ea typeface="Cica" panose="020B0409020203020207" pitchFamily="49" charset="-128"/>
              </a:rPr>
              <a:t>{1,2,3,4})</a:t>
            </a:r>
          </a:p>
          <a:p>
            <a:pPr lvl="1"/>
            <a:r>
              <a:rPr kumimoji="1" lang="en-US" altLang="ja-JP" sz="3200" dirty="0">
                <a:latin typeface="Cica" panose="020B0409020203020207" pitchFamily="49" charset="-128"/>
                <a:ea typeface="Cica" panose="020B0409020203020207" pitchFamily="49" charset="-128"/>
              </a:rPr>
              <a:t>PW: </a:t>
            </a:r>
            <a:r>
              <a:rPr kumimoji="1" lang="en-US" altLang="ja-JP" sz="3200" dirty="0" err="1">
                <a:latin typeface="Cica" panose="020B0409020203020207" pitchFamily="49" charset="-128"/>
                <a:ea typeface="Cica" panose="020B0409020203020207" pitchFamily="49" charset="-128"/>
              </a:rPr>
              <a:t>dOS-ddOS</a:t>
            </a:r>
            <a:endParaRPr kumimoji="1" lang="en-US" altLang="ja-JP" sz="3200" dirty="0"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lang="ja-JP" altLang="en-US"/>
              <a:t>中指立てないでね</a:t>
            </a:r>
            <a:endParaRPr lang="en-US" altLang="ja-JP" dirty="0"/>
          </a:p>
          <a:p>
            <a:r>
              <a:rPr lang="en-US" altLang="ja-JP" dirty="0"/>
              <a:t>#</a:t>
            </a:r>
            <a:r>
              <a:rPr lang="en-US" altLang="ja-JP" dirty="0" err="1"/>
              <a:t>kosenconf</a:t>
            </a:r>
            <a:r>
              <a:rPr lang="en-US" altLang="ja-JP" dirty="0"/>
              <a:t>  || #kosenconf_133boso</a:t>
            </a:r>
          </a:p>
        </p:txBody>
      </p:sp>
    </p:spTree>
    <p:extLst>
      <p:ext uri="{BB962C8B-B14F-4D97-AF65-F5344CB8AC3E}">
        <p14:creationId xmlns:p14="http://schemas.microsoft.com/office/powerpoint/2010/main" val="55116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181C-2F82-7D4A-8B20-372B14949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イカれた運営メンバーを紹介するぜ</a:t>
            </a:r>
            <a:r>
              <a:rPr kumimoji="1" lang="en-US" altLang="ja-JP" sz="4000" dirty="0"/>
              <a:t>!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FB3731-A980-8842-B412-A96641DA3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0989" y="3602038"/>
            <a:ext cx="6870023" cy="1655762"/>
          </a:xfrm>
        </p:spPr>
        <p:txBody>
          <a:bodyPr>
            <a:normAutofit/>
          </a:bodyPr>
          <a:lstStyle/>
          <a:p>
            <a:r>
              <a:rPr lang="en-US" altLang="ja-JP" sz="5400" dirty="0">
                <a:solidFill>
                  <a:srgbClr val="00ACED"/>
                </a:solidFill>
              </a:rPr>
              <a:t>#</a:t>
            </a:r>
            <a:r>
              <a:rPr lang="en-US" altLang="ja-JP" sz="5400" dirty="0" err="1">
                <a:solidFill>
                  <a:srgbClr val="00ACED"/>
                </a:solidFill>
              </a:rPr>
              <a:t>kosenconf</a:t>
            </a:r>
            <a:endParaRPr kumimoji="1" lang="ja-JP" altLang="en-US" sz="5400">
              <a:solidFill>
                <a:srgbClr val="00AC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3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デザイナー</a:t>
            </a:r>
            <a:r>
              <a:rPr kumimoji="1" lang="en-US" altLang="ja-JP" dirty="0"/>
              <a:t>/</a:t>
            </a:r>
            <a:r>
              <a:rPr kumimoji="1" lang="ja-JP" altLang="en-US"/>
              <a:t>外務大臣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23900" dirty="0" err="1"/>
              <a:t>Terfno</a:t>
            </a:r>
            <a:endParaRPr kumimoji="1" lang="ja-JP" altLang="en-US" sz="239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9E95E4-4885-FE4F-8E7D-4F2287010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0" y="0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6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0700"/>
              <a:t>いいだくんだよ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442006-B37A-E740-815C-AA366C3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0" y="0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総務大臣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22200" dirty="0" err="1"/>
              <a:t>hmd</a:t>
            </a:r>
            <a:endParaRPr kumimoji="1" lang="en-US" altLang="ja-JP" sz="22200" dirty="0"/>
          </a:p>
          <a:p>
            <a:pPr marL="0" indent="0" algn="ctr">
              <a:buNone/>
            </a:pPr>
            <a:r>
              <a:rPr lang="en-US" altLang="ja-JP" sz="4800" dirty="0"/>
              <a:t>(</a:t>
            </a:r>
            <a:r>
              <a:rPr lang="ja-JP" altLang="en-US" sz="4800"/>
              <a:t>欠席</a:t>
            </a:r>
            <a:r>
              <a:rPr lang="en-US" altLang="ja-JP" sz="4800" dirty="0"/>
              <a:t>)</a:t>
            </a:r>
            <a:endParaRPr kumimoji="1" lang="ja-JP" altLang="en-US" sz="15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3DD9067-4AD4-4044-89CF-0D8F70A2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総務職員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5400"/>
              <a:t>ゆりぽん</a:t>
            </a:r>
            <a:endParaRPr kumimoji="1" lang="en-US" altLang="ja-JP" sz="15400" dirty="0"/>
          </a:p>
          <a:p>
            <a:pPr marL="0" indent="0" algn="ctr">
              <a:buNone/>
            </a:pPr>
            <a:r>
              <a:rPr lang="en-US" altLang="ja-JP" sz="4800" dirty="0"/>
              <a:t>(</a:t>
            </a:r>
            <a:r>
              <a:rPr lang="ja-JP" altLang="en-US" sz="4800"/>
              <a:t>遅刻</a:t>
            </a:r>
            <a:r>
              <a:rPr lang="en-US" altLang="ja-JP" sz="4800" dirty="0"/>
              <a:t>)</a:t>
            </a:r>
            <a:endParaRPr kumimoji="1" lang="ja-JP" altLang="en-US" sz="15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371851-00A3-2C41-A506-6527FBBF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5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外務職員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22200"/>
              <a:t>えると</a:t>
            </a:r>
            <a:endParaRPr kumimoji="1" lang="en-US" altLang="ja-JP" sz="22200" dirty="0"/>
          </a:p>
          <a:p>
            <a:pPr marL="0" indent="0" algn="ctr">
              <a:buNone/>
            </a:pPr>
            <a:r>
              <a:rPr lang="en-US" altLang="ja-JP" sz="4800" dirty="0"/>
              <a:t>(</a:t>
            </a:r>
            <a:r>
              <a:rPr lang="ja-JP" altLang="en-US" sz="4800"/>
              <a:t>遅刻</a:t>
            </a:r>
            <a:r>
              <a:rPr lang="en-US" altLang="ja-JP" sz="4800" dirty="0"/>
              <a:t>)</a:t>
            </a:r>
            <a:endParaRPr kumimoji="1" lang="ja-JP" altLang="en-US" sz="15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4B7E2B-A135-B042-8ED5-29220907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1CCE7-9911-BB43-95AC-678FF4BA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外務職員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88C1-2B70-4E49-990C-6126D0E7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22200"/>
              <a:t>〆錆</a:t>
            </a:r>
            <a:endParaRPr kumimoji="1" lang="en-US" altLang="ja-JP" sz="22200" dirty="0"/>
          </a:p>
          <a:p>
            <a:pPr marL="0" indent="0" algn="ctr">
              <a:buNone/>
            </a:pPr>
            <a:r>
              <a:rPr lang="en-US" altLang="ja-JP" sz="4800" dirty="0"/>
              <a:t>(</a:t>
            </a:r>
            <a:r>
              <a:rPr lang="ja-JP" altLang="en-US" sz="4800"/>
              <a:t>遅刻</a:t>
            </a:r>
            <a:r>
              <a:rPr lang="en-US" altLang="ja-JP" sz="4800" dirty="0"/>
              <a:t>)</a:t>
            </a:r>
            <a:endParaRPr kumimoji="1" lang="ja-JP" altLang="en-US" sz="154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0DE454-DAC9-1042-A080-EACA8849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0" y="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142</Words>
  <Application>Microsoft Macintosh PowerPoint</Application>
  <PresentationFormat>ワイド画面</PresentationFormat>
  <Paragraphs>37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Cica</vt:lpstr>
      <vt:lpstr>FOT-TsukuBRdGothic Std R</vt:lpstr>
      <vt:lpstr>Arial</vt:lpstr>
      <vt:lpstr>Office テーマ</vt:lpstr>
      <vt:lpstr>Wi-Fi</vt:lpstr>
      <vt:lpstr>諸注意</vt:lpstr>
      <vt:lpstr>イカれた運営メンバーを紹介するぜ!</vt:lpstr>
      <vt:lpstr>デザイナー/外務大臣</vt:lpstr>
      <vt:lpstr>会計</vt:lpstr>
      <vt:lpstr>総務大臣</vt:lpstr>
      <vt:lpstr>総務職員</vt:lpstr>
      <vt:lpstr>外務職員</vt:lpstr>
      <vt:lpstr>外務職員</vt:lpstr>
      <vt:lpstr>外務職員</vt:lpstr>
      <vt:lpstr>副実行委員長</vt:lpstr>
      <vt:lpstr>実行委員長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イカれた運営メンバーを紹介するぜ!</dc:title>
  <dc:creator>b-suedat@tsuyama.kosen-ac.jp</dc:creator>
  <cp:lastModifiedBy>b-suedat@tsuyama.kosen-ac.jp</cp:lastModifiedBy>
  <cp:revision>7</cp:revision>
  <dcterms:created xsi:type="dcterms:W3CDTF">2019-09-01T01:27:09Z</dcterms:created>
  <dcterms:modified xsi:type="dcterms:W3CDTF">2019-09-01T04:13:20Z</dcterms:modified>
</cp:coreProperties>
</file>