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8" r:id="rId6"/>
    <p:sldId id="267" r:id="rId7"/>
    <p:sldId id="269" r:id="rId8"/>
    <p:sldId id="272" r:id="rId9"/>
    <p:sldId id="273" r:id="rId10"/>
    <p:sldId id="274" r:id="rId11"/>
    <p:sldId id="26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CF63-BA3F-184C-8725-B57C3A56C655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D6E1D-DFE2-784D-9CB2-D94F07589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5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公を全体として捉えて、「公」と解釈していたけど、ずっと見てたら全体性</a:t>
            </a:r>
            <a:r>
              <a:rPr kumimoji="1" lang="en-US" altLang="ja-JP" dirty="0"/>
              <a:t>(</a:t>
            </a:r>
            <a:r>
              <a:rPr kumimoji="1" lang="ja-JP" altLang="en-US"/>
              <a:t>全体として捉えられそうな性質</a:t>
            </a:r>
            <a:r>
              <a:rPr kumimoji="1" lang="en-US" altLang="ja-JP" dirty="0"/>
              <a:t>)</a:t>
            </a:r>
            <a:r>
              <a:rPr kumimoji="1" lang="ja-JP" altLang="en-US"/>
              <a:t>が消えてハとムが縦に並んでいる</a:t>
            </a:r>
            <a:r>
              <a:rPr kumimoji="1" lang="en-US" altLang="ja-JP" dirty="0"/>
              <a:t>=</a:t>
            </a:r>
            <a:r>
              <a:rPr kumimoji="1" lang="ja-JP" altLang="en-US"/>
              <a:t>別々の要素の集合に見えるようになっています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6E1D-DFE2-784D-9CB2-D94F075890E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4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6E1D-DFE2-784D-9CB2-D94F075890E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71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6E1D-DFE2-784D-9CB2-D94F075890E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9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6E1D-DFE2-784D-9CB2-D94F075890E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9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6E1D-DFE2-784D-9CB2-D94F075890E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78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6E1D-DFE2-784D-9CB2-D94F075890E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0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6E1D-DFE2-784D-9CB2-D94F075890E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2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6E1D-DFE2-784D-9CB2-D94F075890E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6E1D-DFE2-784D-9CB2-D94F075890E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84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5DFEE-7A6E-0644-A4DA-35A3D9100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AAECA-4855-E842-8A43-EC767B1A3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7D4F1-5C19-904E-BC4E-4BCAA687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B9752-F49B-B847-A3C2-E2B17EBA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4C361-8F95-5B45-8C45-44F926C6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D2CD6-06E8-2B41-80F7-4A41E535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2011B9-1B72-564F-BDF9-507BD8A07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2A446-6540-D641-A168-3162609C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82CB9-3A72-5941-B02B-D96BF625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47318-7CA5-7D45-8125-94701C4D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40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01D4CE-84E4-AD41-9733-EE91E7740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79A3D-C11F-F649-9DE7-F93BFFBF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BE91CE-8929-FA4C-ABBB-C3A7A445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0CAA6-4A91-9545-8D0E-F8A80D4E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8CC4B-F437-F048-9392-7A0C7C5E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88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F0C68-B5CB-9B4C-B95B-72FF6D11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27135-EA84-584F-8DB4-95D4EAA2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6C089-12D2-2847-A9D8-252C19B5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C3676-D300-0C4E-BEF1-7145540D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F8907-DB34-5C49-B975-70396B85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62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06D69-39AD-CD41-BA04-73F0B9F9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DDE14F-9F0B-9540-BF4F-F173C3A01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E0591-FAD1-7142-BD5B-F83D971A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4B93DE-4C29-8443-8CEC-06B0C781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A1BCF5-4184-5C4B-A261-78491F7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80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EF725-01C6-E945-94C0-CBA74B1C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E3B80D-F5C4-864A-B161-AC9BB233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9C2EB3-59FF-BB4F-AEA5-83DBA192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3FD773-487B-724E-92FD-BE25FA80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8C581C-0556-2044-8303-54479A3C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D75150-0B66-DA42-83BE-2437DD48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9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46329-A622-5540-9689-FFEDE600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A35500-7E78-4C45-9C08-A5615CCC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58F035-6852-E546-B8BF-3933C6FE4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158DE5-0CE6-5145-8D89-4C84B48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F8AB08-0ABA-604C-81DB-41EF67D9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66DA96-5F63-1544-A2A0-3CAF8689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A8A95C-001D-0E41-AC7D-1A13EA3C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794076-17E6-E54E-B38A-66F2FA0F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00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10582-BAFD-6A49-B86F-A161AF37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EC6281-44AF-FE4A-AEF6-F5B5BDB4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C574A6-869E-4348-BC09-EB08226A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652425-7DBF-7746-8A3F-7EEBB50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3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EDC55C-7130-124A-82C6-705C3E0A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9D7A37-44DD-E042-B281-26C5D200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07D793-2E18-7247-AB8E-624EDA8A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30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23657-AD9F-8E45-9DC5-8F76E76B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156232-063D-784F-BD29-A3734D73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D890DD-00BD-A444-ACE6-12087541E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60C4B-F35E-2047-BD53-E14978F4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63DC8F-77C8-704A-B273-C3D682C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EAC43E-817A-AC4C-BCD0-06873CFB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2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F8043-F342-564A-ABF9-1D2D847D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241493-EFA4-C14D-85FF-49B9A5BC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E0C70E-32F2-8347-ADC3-1C9C79E0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FB571D-7726-4848-8C4A-968ECDBA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DCC6D-4711-AC4F-A7ED-4887112B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FFFA36-C51F-5446-BCF7-EA96A264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6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962584-1088-E24E-8D6F-9E04100F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761B1C-9ACA-8140-A9C2-19AD5009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6F9028-694E-B144-947C-292B2501B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CCBF-038A-0A43-86CE-2DB06F007257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5B2322-C9BD-CE49-9D61-84B26E92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FDA565-570E-8542-B757-8C3153F4F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2240-A67D-D44B-9CB5-D74B64114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95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9606-0CE0-104B-931F-B8195F7EF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ゲシュタルト心理学ハンズオン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4F0385-23F9-DA4C-9564-181F6E3B3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てるふの</a:t>
            </a:r>
          </a:p>
        </p:txBody>
      </p:sp>
    </p:spTree>
    <p:extLst>
      <p:ext uri="{BB962C8B-B14F-4D97-AF65-F5344CB8AC3E}">
        <p14:creationId xmlns:p14="http://schemas.microsoft.com/office/powerpoint/2010/main" val="263405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ゲシュタルト崩壊について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11500"/>
              <a:t>公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Q.</a:t>
            </a:r>
            <a:r>
              <a:rPr lang="ja-JP" altLang="en-US" sz="4000"/>
              <a:t>ハムって書いてある</a:t>
            </a:r>
            <a:r>
              <a:rPr lang="en-US" altLang="ja-JP" sz="4000" dirty="0"/>
              <a:t>…?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 algn="r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8344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ゲシュタルト崩壊について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11500"/>
              <a:t>公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Q.</a:t>
            </a:r>
            <a:r>
              <a:rPr lang="ja-JP" altLang="en-US" sz="4000"/>
              <a:t>ハムって書いてある</a:t>
            </a:r>
            <a:r>
              <a:rPr lang="en-US" altLang="ja-JP" sz="4000" dirty="0"/>
              <a:t>…?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 algn="r">
              <a:buNone/>
            </a:pPr>
            <a:r>
              <a:rPr lang="en-US" altLang="ja-JP" sz="2400" dirty="0"/>
              <a:t>A. </a:t>
            </a:r>
            <a:r>
              <a:rPr lang="ja-JP" altLang="en-US" sz="2400"/>
              <a:t>いいえ。あなたがゲシュタルト崩壊しているだけです。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814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ゲシュタルト心理学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4800"/>
              <a:t>ゲシュタルト心理学の</a:t>
            </a:r>
            <a:r>
              <a:rPr lang="en-US" altLang="ja-JP" sz="4800" dirty="0"/>
              <a:t>4</a:t>
            </a:r>
            <a:r>
              <a:rPr lang="ja-JP" altLang="en-US" sz="4800"/>
              <a:t>つの基礎理論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65898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ゲシュタルト心理学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4800" dirty="0"/>
              <a:t>Wikipedia</a:t>
            </a:r>
            <a:r>
              <a:rPr lang="ja-JP" altLang="en-US" sz="4800"/>
              <a:t>に書いてあるので、</a:t>
            </a:r>
            <a:endParaRPr lang="en-US" altLang="ja-JP" sz="1000" dirty="0"/>
          </a:p>
          <a:p>
            <a:pPr marL="0" indent="0">
              <a:buNone/>
            </a:pPr>
            <a:r>
              <a:rPr lang="ja-JP" altLang="en-US" sz="4800"/>
              <a:t>雑に説明します。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30260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ゲシュタルト心理学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/>
              <a:t>プレグナンツの法則 </a:t>
            </a:r>
            <a:r>
              <a:rPr lang="en-US" altLang="ja-JP" sz="4400" dirty="0"/>
              <a:t>|| </a:t>
            </a:r>
            <a:r>
              <a:rPr lang="ja-JP" altLang="en-US" sz="4400"/>
              <a:t>ゲシュタルト要因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22051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ゲシュタルト心理学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4400"/>
              <a:t>近接</a:t>
            </a:r>
            <a:endParaRPr lang="en-US" altLang="ja-JP" sz="4400" dirty="0"/>
          </a:p>
          <a:p>
            <a:r>
              <a:rPr lang="ja-JP" altLang="en-US" sz="4400"/>
              <a:t>類同</a:t>
            </a:r>
            <a:endParaRPr lang="en-US" altLang="ja-JP" sz="4400" dirty="0"/>
          </a:p>
          <a:p>
            <a:r>
              <a:rPr lang="ja-JP" altLang="en-US" sz="4400"/>
              <a:t>閉合</a:t>
            </a:r>
            <a:endParaRPr lang="en-US" altLang="ja-JP" sz="4400" dirty="0"/>
          </a:p>
          <a:p>
            <a:r>
              <a:rPr lang="ja-JP" altLang="en-US" sz="4400"/>
              <a:t>いい感じの連続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76109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ゲシュタルト心理学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4400"/>
              <a:t>近接</a:t>
            </a:r>
            <a:endParaRPr lang="en-US" altLang="ja-JP" sz="4400" dirty="0"/>
          </a:p>
          <a:p>
            <a:r>
              <a:rPr lang="ja-JP" altLang="en-US" sz="4400"/>
              <a:t>類同</a:t>
            </a:r>
            <a:endParaRPr lang="en-US" altLang="ja-JP" sz="4400" dirty="0"/>
          </a:p>
          <a:p>
            <a:r>
              <a:rPr lang="ja-JP" altLang="en-US" sz="4400"/>
              <a:t>閉合</a:t>
            </a:r>
            <a:endParaRPr lang="en-US" altLang="ja-JP" sz="4400" dirty="0"/>
          </a:p>
          <a:p>
            <a:r>
              <a:rPr lang="ja-JP" altLang="en-US" sz="4400"/>
              <a:t>いい感じの曲線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71529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ゲシュタルト心理学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/>
              <a:t>アレ</a:t>
            </a:r>
            <a:r>
              <a:rPr lang="en-US" altLang="ja-JP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951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ゲシュタルト心理学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/>
              <a:t>もしかして</a:t>
            </a:r>
            <a:r>
              <a:rPr lang="en-US" altLang="ja-JP" sz="3600" dirty="0"/>
              <a:t>: </a:t>
            </a:r>
            <a:r>
              <a:rPr lang="ja-JP" altLang="en-US" sz="3600"/>
              <a:t>ノンデザイナーズ・デザインブック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11405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ゲシュタルト心理学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/>
              <a:t>デザインが分からなくても、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/>
              <a:t>ゲシュタルト心理学がわかれば、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/>
              <a:t>それっぽいデザインができそう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66660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ゲシュタルト心理学ってな</a:t>
            </a:r>
            <a:r>
              <a:rPr kumimoji="1" lang="en-US" altLang="ja-JP" dirty="0"/>
              <a:t>〜</a:t>
            </a:r>
            <a:r>
              <a:rPr kumimoji="1" lang="ja-JP" altLang="en-US"/>
              <a:t>に</a:t>
            </a:r>
            <a:r>
              <a:rPr kumimoji="1" lang="en-US" altLang="ja-JP" dirty="0"/>
              <a:t>〜</a:t>
            </a:r>
          </a:p>
          <a:p>
            <a:r>
              <a:rPr kumimoji="1" lang="ja-JP" altLang="en-US"/>
              <a:t>実践編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hoge</a:t>
            </a:r>
            <a:r>
              <a:rPr kumimoji="1" lang="ja-JP" altLang="en-US"/>
              <a:t>しよう</a:t>
            </a:r>
            <a:endParaRPr kumimoji="1" lang="en-US" altLang="ja-JP" dirty="0"/>
          </a:p>
          <a:p>
            <a:r>
              <a:rPr kumimoji="1" lang="ja-JP" altLang="en-US"/>
              <a:t>要素の選択と整理</a:t>
            </a:r>
            <a:endParaRPr kumimoji="1" lang="en-US" altLang="ja-JP" dirty="0"/>
          </a:p>
          <a:p>
            <a:r>
              <a:rPr lang="en-US" altLang="ja-JP" dirty="0"/>
              <a:t>Step1:</a:t>
            </a:r>
          </a:p>
          <a:p>
            <a:r>
              <a:rPr lang="en-US" altLang="ja-JP" dirty="0"/>
              <a:t>Step2:</a:t>
            </a:r>
          </a:p>
          <a:p>
            <a:r>
              <a:rPr kumimoji="1" lang="en-US" altLang="ja-JP" dirty="0"/>
              <a:t>Step3:</a:t>
            </a:r>
          </a:p>
          <a:p>
            <a:r>
              <a:rPr lang="en-US" altLang="ja-JP" dirty="0"/>
              <a:t>Step4:</a:t>
            </a:r>
          </a:p>
          <a:p>
            <a:r>
              <a:rPr lang="ja-JP" altLang="en-US"/>
              <a:t>まとめ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04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ゲシュタルト心理学ってな</a:t>
            </a:r>
            <a:r>
              <a:rPr kumimoji="1" lang="en-US" altLang="ja-JP" dirty="0"/>
              <a:t>〜</a:t>
            </a:r>
            <a:r>
              <a:rPr kumimoji="1" lang="ja-JP" altLang="en-US"/>
              <a:t>に</a:t>
            </a:r>
            <a:r>
              <a:rPr kumimoji="1" lang="en-US" altLang="ja-JP" dirty="0"/>
              <a:t>〜</a:t>
            </a:r>
          </a:p>
          <a:p>
            <a:r>
              <a:rPr kumimoji="1" lang="ja-JP" altLang="en-US"/>
              <a:t>実践編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hoge</a:t>
            </a:r>
            <a:r>
              <a:rPr kumimoji="1" lang="ja-JP" altLang="en-US"/>
              <a:t>しよう</a:t>
            </a:r>
            <a:endParaRPr kumimoji="1" lang="en-US" altLang="ja-JP" dirty="0"/>
          </a:p>
          <a:p>
            <a:r>
              <a:rPr kumimoji="1" lang="ja-JP" altLang="en-US"/>
              <a:t>要素の選択と整理</a:t>
            </a:r>
            <a:endParaRPr kumimoji="1" lang="en-US" altLang="ja-JP" dirty="0"/>
          </a:p>
          <a:p>
            <a:r>
              <a:rPr lang="en-US" altLang="ja-JP" dirty="0"/>
              <a:t>Step1:</a:t>
            </a:r>
          </a:p>
          <a:p>
            <a:r>
              <a:rPr lang="en-US" altLang="ja-JP" dirty="0"/>
              <a:t>Step2:</a:t>
            </a:r>
          </a:p>
          <a:p>
            <a:r>
              <a:rPr kumimoji="1" lang="en-US" altLang="ja-JP" dirty="0"/>
              <a:t>Step3:</a:t>
            </a:r>
          </a:p>
          <a:p>
            <a:r>
              <a:rPr lang="en-US" altLang="ja-JP" dirty="0"/>
              <a:t>Step4:</a:t>
            </a:r>
          </a:p>
          <a:p>
            <a:r>
              <a:rPr lang="ja-JP" altLang="en-US"/>
              <a:t>まとめ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13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ゲシュタルト心理学ってな</a:t>
            </a:r>
            <a:r>
              <a:rPr kumimoji="1" lang="en-US" altLang="ja-JP" dirty="0"/>
              <a:t>〜</a:t>
            </a:r>
            <a:r>
              <a:rPr kumimoji="1" lang="ja-JP" altLang="en-US"/>
              <a:t>に</a:t>
            </a:r>
            <a:r>
              <a:rPr kumimoji="1" lang="en-US" altLang="ja-JP" dirty="0"/>
              <a:t>〜</a:t>
            </a:r>
          </a:p>
          <a:p>
            <a:r>
              <a:rPr kumimoji="1" lang="ja-JP" altLang="en-US"/>
              <a:t>実践編 </a:t>
            </a:r>
            <a:r>
              <a:rPr kumimoji="1" lang="en-US" altLang="ja-JP" dirty="0"/>
              <a:t>: </a:t>
            </a:r>
            <a:r>
              <a:rPr kumimoji="1" lang="ja-JP" altLang="en-US"/>
              <a:t>名刺をデザインしよう</a:t>
            </a:r>
            <a:endParaRPr kumimoji="1" lang="en-US" altLang="ja-JP" dirty="0"/>
          </a:p>
          <a:p>
            <a:r>
              <a:rPr kumimoji="1" lang="ja-JP" altLang="en-US"/>
              <a:t>要素の選択と整理</a:t>
            </a:r>
            <a:endParaRPr kumimoji="1" lang="en-US" altLang="ja-JP" dirty="0"/>
          </a:p>
          <a:p>
            <a:r>
              <a:rPr lang="en-US" altLang="ja-JP" dirty="0"/>
              <a:t>Step1: </a:t>
            </a:r>
            <a:r>
              <a:rPr lang="ja-JP" altLang="en-US"/>
              <a:t>近接</a:t>
            </a:r>
            <a:endParaRPr lang="en-US" altLang="ja-JP" dirty="0"/>
          </a:p>
          <a:p>
            <a:r>
              <a:rPr lang="en-US" altLang="ja-JP" dirty="0"/>
              <a:t>Step2:</a:t>
            </a:r>
            <a:r>
              <a:rPr lang="ja-JP" altLang="en-US"/>
              <a:t> 類同</a:t>
            </a:r>
            <a:endParaRPr lang="en-US" altLang="ja-JP" dirty="0"/>
          </a:p>
          <a:p>
            <a:r>
              <a:rPr kumimoji="1" lang="en-US" altLang="ja-JP" dirty="0"/>
              <a:t>Step3:</a:t>
            </a:r>
            <a:r>
              <a:rPr kumimoji="1" lang="ja-JP" altLang="en-US"/>
              <a:t> 閉合</a:t>
            </a:r>
            <a:endParaRPr kumimoji="1" lang="en-US" altLang="ja-JP" dirty="0"/>
          </a:p>
          <a:p>
            <a:r>
              <a:rPr lang="en-US" altLang="ja-JP" dirty="0"/>
              <a:t>Step4:</a:t>
            </a:r>
            <a:r>
              <a:rPr lang="ja-JP" altLang="en-US"/>
              <a:t> いい感じの曲線</a:t>
            </a:r>
            <a:endParaRPr lang="en-US" altLang="ja-JP" dirty="0"/>
          </a:p>
          <a:p>
            <a:r>
              <a:rPr lang="ja-JP" altLang="en-US"/>
              <a:t>まとめ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083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名刺をデザインしよう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/>
              <a:t>ゲシュタルト心理学を応用して</a:t>
            </a:r>
            <a:endParaRPr kumimoji="1" lang="en-US" altLang="ja-JP" sz="4400" dirty="0"/>
          </a:p>
          <a:p>
            <a:pPr marL="0" indent="0" algn="ctr">
              <a:buNone/>
            </a:pPr>
            <a:r>
              <a:rPr lang="ja-JP" altLang="en-US" sz="4400"/>
              <a:t>それっぽい名刺を作ってみよう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370276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名刺をデザインしよう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sz="3600"/>
              <a:t>用意するもの</a:t>
            </a:r>
            <a:endParaRPr kumimoji="1" lang="en-US" altLang="ja-JP" sz="3600" dirty="0"/>
          </a:p>
          <a:p>
            <a:r>
              <a:rPr lang="ja-JP" altLang="en-US" sz="3600"/>
              <a:t>お好みのテキストエディタ</a:t>
            </a:r>
            <a:endParaRPr lang="en-US" altLang="ja-JP" sz="3600" dirty="0"/>
          </a:p>
          <a:p>
            <a:pPr lvl="1"/>
            <a:r>
              <a:rPr lang="en-US" altLang="ja-JP" sz="2800" dirty="0"/>
              <a:t>e.g. Vim, Visual Studio Code, </a:t>
            </a:r>
            <a:r>
              <a:rPr lang="ja-JP" altLang="en-US" sz="2800"/>
              <a:t>メモ帳</a:t>
            </a:r>
            <a:endParaRPr lang="en-US" altLang="ja-JP" sz="2800" dirty="0"/>
          </a:p>
          <a:p>
            <a:r>
              <a:rPr kumimoji="1" lang="ja-JP" altLang="en-US" sz="3200"/>
              <a:t>適当なデザインツール</a:t>
            </a:r>
            <a:endParaRPr kumimoji="1" lang="en-US" altLang="ja-JP" sz="3200" dirty="0"/>
          </a:p>
          <a:p>
            <a:pPr lvl="1"/>
            <a:r>
              <a:rPr kumimoji="1" lang="en-US" altLang="ja-JP" sz="2800" dirty="0"/>
              <a:t>e.g. </a:t>
            </a:r>
            <a:r>
              <a:rPr lang="en-US" altLang="ja-JP" sz="2800" dirty="0"/>
              <a:t>Adobe Illustrator, Inkscape, PowerPoint</a:t>
            </a:r>
          </a:p>
        </p:txBody>
      </p:sp>
    </p:spTree>
    <p:extLst>
      <p:ext uri="{BB962C8B-B14F-4D97-AF65-F5344CB8AC3E}">
        <p14:creationId xmlns:p14="http://schemas.microsoft.com/office/powerpoint/2010/main" val="2862335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要素の選択と整理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/>
              <a:t>お好きなエディタでいい感じに要素の選択と整理をしましょう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212443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ゲシュタルト心理学ってな</a:t>
            </a:r>
            <a:r>
              <a:rPr lang="en-US" altLang="ja-JP" dirty="0"/>
              <a:t>〜</a:t>
            </a:r>
            <a:r>
              <a:rPr lang="ja-JP" altLang="en-US"/>
              <a:t>に</a:t>
            </a:r>
            <a:r>
              <a:rPr lang="en-US" altLang="ja-JP" dirty="0"/>
              <a:t>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認知系の心理学の学派だよ</a:t>
            </a:r>
            <a:endParaRPr kumimoji="1" lang="en-US" altLang="ja-JP" dirty="0"/>
          </a:p>
          <a:p>
            <a:r>
              <a:rPr lang="ja-JP" altLang="en-US"/>
              <a:t>全体を全体として捉えることで</a:t>
            </a:r>
            <a:br>
              <a:rPr lang="en-US" altLang="ja-JP" dirty="0"/>
            </a:br>
            <a:r>
              <a:rPr lang="ja-JP" altLang="en-US"/>
              <a:t>人間の感覚の構造を理解しようとしているよ</a:t>
            </a:r>
            <a:endParaRPr lang="en-US" altLang="ja-JP" dirty="0"/>
          </a:p>
          <a:p>
            <a:r>
              <a:rPr kumimoji="1" lang="ja-JP" altLang="en-US"/>
              <a:t>ゲシュタルト崩壊とかもこれで説明できるよ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475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ゲシュタルト崩壊について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/>
              <a:t>文字が文字として捉えられなくなる現象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08557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ゲシュタルト崩壊について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/>
              <a:t>文字</a:t>
            </a:r>
            <a:r>
              <a:rPr kumimoji="1" lang="en-US" altLang="ja-JP" sz="4400" dirty="0"/>
              <a:t>:A</a:t>
            </a:r>
            <a:r>
              <a:rPr lang="en-US" altLang="ja-JP" sz="4400" dirty="0"/>
              <a:t>, </a:t>
            </a:r>
            <a:r>
              <a:rPr lang="ja-JP" altLang="en-US" sz="4400"/>
              <a:t>安</a:t>
            </a:r>
            <a:r>
              <a:rPr lang="en-US" altLang="ja-JP" sz="4400" dirty="0"/>
              <a:t>, </a:t>
            </a:r>
            <a:r>
              <a:rPr lang="ja-JP" altLang="en-US" sz="4400"/>
              <a:t>あ</a:t>
            </a:r>
            <a:r>
              <a:rPr lang="en-US" altLang="ja-JP" sz="4400" dirty="0"/>
              <a:t>…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40739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ゲシュタルト崩壊について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/>
              <a:t>全体</a:t>
            </a:r>
            <a:r>
              <a:rPr kumimoji="1" lang="ja-JP" altLang="en-US" sz="4400"/>
              <a:t>を</a:t>
            </a:r>
            <a:r>
              <a:rPr lang="ja-JP" altLang="en-US" sz="4400"/>
              <a:t>全体</a:t>
            </a:r>
            <a:r>
              <a:rPr kumimoji="1" lang="ja-JP" altLang="en-US" sz="4400"/>
              <a:t>として捉えられなくなり、</a:t>
            </a:r>
            <a:br>
              <a:rPr kumimoji="1" lang="en-US" altLang="ja-JP" sz="4400" dirty="0"/>
            </a:br>
            <a:r>
              <a:rPr lang="ja-JP" altLang="en-US" sz="4400"/>
              <a:t>要素</a:t>
            </a:r>
            <a:r>
              <a:rPr kumimoji="1" lang="ja-JP" altLang="en-US" sz="4400"/>
              <a:t>の集合に見える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40832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ゲシュタルト崩壊について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/>
              <a:t>デモ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9727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ゲシュタルト崩壊について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/>
              <a:t>デモ</a:t>
            </a:r>
            <a:endParaRPr kumimoji="1" lang="en-US" altLang="ja-JP" sz="4400" dirty="0"/>
          </a:p>
          <a:p>
            <a:pPr marL="0" indent="0" algn="ctr">
              <a:buNone/>
            </a:pPr>
            <a:r>
              <a:rPr lang="ja-JP" altLang="en-US" sz="4400"/>
              <a:t>漢字の「公」でやります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0230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AF28-BB97-9644-A854-33B9411D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ゲシュタルト崩壊について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FAA3F-D5BE-3B41-B456-124EA621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28700"/>
              <a:t>公</a:t>
            </a:r>
            <a:endParaRPr kumimoji="1" lang="en-US" altLang="ja-JP" sz="28700" dirty="0"/>
          </a:p>
        </p:txBody>
      </p:sp>
    </p:spTree>
    <p:extLst>
      <p:ext uri="{BB962C8B-B14F-4D97-AF65-F5344CB8AC3E}">
        <p14:creationId xmlns:p14="http://schemas.microsoft.com/office/powerpoint/2010/main" val="34987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421</Words>
  <Application>Microsoft Macintosh PowerPoint</Application>
  <PresentationFormat>ワイド画面</PresentationFormat>
  <Paragraphs>100</Paragraphs>
  <Slides>24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ゲシュタルト心理学ハンズオン</vt:lpstr>
      <vt:lpstr>もくじ</vt:lpstr>
      <vt:lpstr>ゲシュタルト心理学ってな〜に〜</vt:lpstr>
      <vt:lpstr>ゲシュタルト崩壊について</vt:lpstr>
      <vt:lpstr>ゲシュタルト崩壊について</vt:lpstr>
      <vt:lpstr>ゲシュタルト崩壊について</vt:lpstr>
      <vt:lpstr>ゲシュタルト崩壊について</vt:lpstr>
      <vt:lpstr>ゲシュタルト崩壊について</vt:lpstr>
      <vt:lpstr>ゲシュタルト崩壊について</vt:lpstr>
      <vt:lpstr>ゲシュタルト崩壊について</vt:lpstr>
      <vt:lpstr>ゲシュタルト崩壊について</vt:lpstr>
      <vt:lpstr>ゲシュタルト心理学</vt:lpstr>
      <vt:lpstr>ゲシュタルト心理学</vt:lpstr>
      <vt:lpstr>ゲシュタルト心理学</vt:lpstr>
      <vt:lpstr>ゲシュタルト心理学</vt:lpstr>
      <vt:lpstr>ゲシュタルト心理学</vt:lpstr>
      <vt:lpstr>ゲシュタルト心理学</vt:lpstr>
      <vt:lpstr>ゲシュタルト心理学</vt:lpstr>
      <vt:lpstr>ゲシュタルト心理学</vt:lpstr>
      <vt:lpstr>もくじ</vt:lpstr>
      <vt:lpstr>もくじ</vt:lpstr>
      <vt:lpstr>名刺をデザインしよう</vt:lpstr>
      <vt:lpstr>名刺をデザインしよう</vt:lpstr>
      <vt:lpstr>要素の選択と整理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ゲシュタルト心理学ハンズオン</dc:title>
  <dc:creator>b-suedat@tsuyama.kosen-ac.jp</dc:creator>
  <cp:lastModifiedBy>b-suedat@tsuyama.kosen-ac.jp</cp:lastModifiedBy>
  <cp:revision>10</cp:revision>
  <dcterms:created xsi:type="dcterms:W3CDTF">2019-08-31T05:33:11Z</dcterms:created>
  <dcterms:modified xsi:type="dcterms:W3CDTF">2019-08-31T17:17:21Z</dcterms:modified>
</cp:coreProperties>
</file>