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56" r:id="rId2"/>
    <p:sldId id="337" r:id="rId3"/>
    <p:sldId id="343" r:id="rId4"/>
    <p:sldId id="345" r:id="rId5"/>
    <p:sldId id="346" r:id="rId6"/>
    <p:sldId id="347" r:id="rId7"/>
    <p:sldId id="258" r:id="rId8"/>
    <p:sldId id="331" r:id="rId9"/>
    <p:sldId id="259" r:id="rId10"/>
    <p:sldId id="276" r:id="rId11"/>
    <p:sldId id="313" r:id="rId12"/>
    <p:sldId id="314" r:id="rId13"/>
    <p:sldId id="312" r:id="rId14"/>
    <p:sldId id="315" r:id="rId15"/>
    <p:sldId id="330" r:id="rId16"/>
    <p:sldId id="332" r:id="rId17"/>
    <p:sldId id="260" r:id="rId18"/>
    <p:sldId id="261" r:id="rId19"/>
    <p:sldId id="262" r:id="rId20"/>
    <p:sldId id="311" r:id="rId21"/>
    <p:sldId id="263" r:id="rId22"/>
    <p:sldId id="316" r:id="rId23"/>
    <p:sldId id="264" r:id="rId24"/>
    <p:sldId id="265" r:id="rId25"/>
    <p:sldId id="309" r:id="rId26"/>
    <p:sldId id="310" r:id="rId27"/>
    <p:sldId id="266" r:id="rId28"/>
    <p:sldId id="317" r:id="rId29"/>
    <p:sldId id="318" r:id="rId30"/>
    <p:sldId id="267" r:id="rId31"/>
    <p:sldId id="268" r:id="rId32"/>
    <p:sldId id="269" r:id="rId33"/>
    <p:sldId id="270" r:id="rId34"/>
    <p:sldId id="272" r:id="rId35"/>
    <p:sldId id="273" r:id="rId36"/>
    <p:sldId id="344" r:id="rId37"/>
    <p:sldId id="333" r:id="rId38"/>
    <p:sldId id="334" r:id="rId39"/>
    <p:sldId id="274" r:id="rId40"/>
    <p:sldId id="275" r:id="rId41"/>
    <p:sldId id="279" r:id="rId42"/>
    <p:sldId id="319" r:id="rId43"/>
    <p:sldId id="320" r:id="rId44"/>
    <p:sldId id="321" r:id="rId45"/>
    <p:sldId id="278" r:id="rId46"/>
    <p:sldId id="280" r:id="rId47"/>
    <p:sldId id="284" r:id="rId48"/>
    <p:sldId id="286" r:id="rId49"/>
    <p:sldId id="287" r:id="rId50"/>
    <p:sldId id="288" r:id="rId51"/>
    <p:sldId id="285" r:id="rId52"/>
    <p:sldId id="289" r:id="rId53"/>
    <p:sldId id="290" r:id="rId54"/>
    <p:sldId id="281" r:id="rId55"/>
    <p:sldId id="294" r:id="rId56"/>
    <p:sldId id="291" r:id="rId57"/>
    <p:sldId id="292" r:id="rId58"/>
    <p:sldId id="293" r:id="rId59"/>
    <p:sldId id="322" r:id="rId60"/>
    <p:sldId id="282" r:id="rId61"/>
    <p:sldId id="295" r:id="rId62"/>
    <p:sldId id="283" r:id="rId63"/>
    <p:sldId id="335" r:id="rId64"/>
    <p:sldId id="336" r:id="rId65"/>
    <p:sldId id="296" r:id="rId66"/>
    <p:sldId id="323" r:id="rId67"/>
    <p:sldId id="324" r:id="rId68"/>
    <p:sldId id="326" r:id="rId69"/>
    <p:sldId id="303" r:id="rId70"/>
    <p:sldId id="299" r:id="rId71"/>
    <p:sldId id="325" r:id="rId72"/>
    <p:sldId id="300" r:id="rId73"/>
    <p:sldId id="301" r:id="rId74"/>
    <p:sldId id="338" r:id="rId75"/>
    <p:sldId id="339" r:id="rId76"/>
    <p:sldId id="340" r:id="rId77"/>
    <p:sldId id="341" r:id="rId78"/>
    <p:sldId id="342" r:id="rId79"/>
    <p:sldId id="327" r:id="rId80"/>
    <p:sldId id="297" r:id="rId81"/>
    <p:sldId id="328" r:id="rId82"/>
    <p:sldId id="329" r:id="rId83"/>
    <p:sldId id="306" r:id="rId84"/>
    <p:sldId id="307" r:id="rId85"/>
    <p:sldId id="308" r:id="rId8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885"/>
  </p:normalViewPr>
  <p:slideViewPr>
    <p:cSldViewPr snapToGrid="0" snapToObjects="1">
      <p:cViewPr>
        <p:scale>
          <a:sx n="76" d="100"/>
          <a:sy n="76" d="100"/>
        </p:scale>
        <p:origin x="7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3D44-FEBF-6E41-8FB6-CF714ED63EEE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1158-894E-9549-BE75-59D1DDF8E5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48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13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3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70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1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50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88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10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96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0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3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53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272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79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17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05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38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1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77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33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33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78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14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881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01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057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503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37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662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13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86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74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9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75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93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601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47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1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23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74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744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420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8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3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254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66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8540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928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5291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298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29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970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日最低</a:t>
            </a:r>
            <a:r>
              <a:rPr kumimoji="1" lang="en-US" altLang="ja-JP" dirty="0"/>
              <a:t>3</a:t>
            </a:r>
            <a:r>
              <a:rPr kumimoji="1" lang="ja-JP" altLang="en-US"/>
              <a:t>回は練習して資料の更新をした</a:t>
            </a:r>
            <a:endParaRPr kumimoji="1" lang="en-US" altLang="ja-JP" dirty="0"/>
          </a:p>
          <a:p>
            <a:r>
              <a:rPr kumimoji="1" lang="ja-JP" altLang="en-US"/>
              <a:t>朝起きて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endParaRPr kumimoji="1" lang="en-US" altLang="ja-JP" dirty="0"/>
          </a:p>
          <a:p>
            <a:r>
              <a:rPr kumimoji="1" lang="ja-JP" altLang="en-US"/>
              <a:t>学校で</a:t>
            </a:r>
            <a:r>
              <a:rPr kumimoji="1" lang="en-US" altLang="ja-JP" dirty="0"/>
              <a:t>n</a:t>
            </a:r>
            <a:r>
              <a:rPr kumimoji="1" lang="ja-JP" altLang="en-US"/>
              <a:t>回</a:t>
            </a:r>
            <a:endParaRPr kumimoji="1" lang="en-US" altLang="ja-JP" dirty="0"/>
          </a:p>
          <a:p>
            <a:r>
              <a:rPr kumimoji="1" lang="ja-JP" altLang="en-US"/>
              <a:t>夜家のお風呂で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495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9179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3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6315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678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839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0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307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8697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714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6761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最近後輩達にアドバイスする機会が増えて思うけど、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892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491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your information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12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1941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your information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523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your information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125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your information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356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your information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6221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00913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06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3058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470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591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69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948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5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1158-894E-9549-BE75-59D1DDF8E55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48FA-CE6B-264C-A90D-6A57D92FF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82E46A-C5A2-5C4F-83A5-EEE60B8E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E2DF7-B0B5-DA45-9BC9-A62AF37A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8486B-B7ED-5B48-8794-AC18E587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86EACC-9175-DC43-BEA3-9C519763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5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6B505-B30A-7247-98FC-80BDDCA3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57B278-B408-1240-A021-206D1B89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7E078-D9B1-9340-BADF-8B874457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172E3-515D-0E4F-9D7E-4A9CD2CF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BB36B-B470-A84F-A03F-6176028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1B9626-DE3F-7F47-8FBA-D35DA51D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57C63-CEDA-4E45-B769-007017E6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C52C3-20E5-1848-AA7F-8C9EE0B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D13CD5-0F46-B640-98DA-E2751F03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CCD87-D8D7-6840-A95B-8B2F6D6B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EEC7-19AC-AF47-ABBA-175B3F7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E9795-7D1C-5740-BA38-2E8E95D5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E2FBD-9A44-914A-B2BC-1B61E706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94EE9-F9A6-DE4D-BCAE-BC96FC5E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1280B-2877-4E49-AE38-209EB5E2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5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27449-45A2-9642-A556-B11E69B3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EFBA5-DF39-E44C-8A6B-068A7085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0980E-4B56-B748-90BA-08B6DAC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CF90B-696F-824D-8E35-9FCE179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13AF3-C740-104D-B473-CD3018A7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9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266E4-A7ED-354D-B8C2-61ABCEB5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1F21B-F2A2-734F-A294-C55C8BBC9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53CBF-C15D-2F47-91E5-52CEFE3E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8BCBC-3447-0047-961D-FDAD5EFB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41F0D-65F8-7546-99B0-4940E27C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7FC9E0-3A1F-A04A-9768-BA91052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5F00-1364-624D-97A0-9FE6163B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ABB8E7-F40E-C04A-AFC2-92E8BBB6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919073-1870-A047-AF47-C59E7D44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449E8F-239C-4148-92D1-F2D3CF6A0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EDD2F4-DEF2-7448-B7C0-6F64396C2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139E77-78F6-C74A-9AEB-7313E47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D18A2B-6CC0-9146-9121-B00EE140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8207BF-128A-584E-92B5-04E88A5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7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708AD-5864-DD49-8B11-02D9F084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2DCE22-B119-E64B-863E-7546A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E8D75F-62B5-1E47-8744-D0887B9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0AC3A2-2811-7B48-A149-144EBC05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46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A80F65-8212-3344-92AF-ACAB7D1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FEDCB8-6B01-1549-ACB8-28177AC1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E9A32-91E3-EC49-BF21-9EC69E0A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65AE-F484-1342-ACBA-388385C2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0031F0-1516-1B4A-85E7-7578E3A7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E6AFB8-F194-2A46-886F-23CB90ED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DC012C-0E78-FF4C-BAC2-92054349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22A18D-5B76-2E4A-9DEE-7B18E7FB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20E601-BAB3-1546-92E8-DD9EBF9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6E8B7-BD01-0F4A-919A-33800CCF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973299-0F11-B942-AB30-368530BEB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06F9BF-F4EB-B74D-831F-CA6049C4C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9405B-3533-654B-A26C-EECBAA0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06DE-1898-7441-AAC2-B77A5E31682C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2519E-1D81-544E-B906-DF10FB9F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35E00-7119-064A-9445-52151B22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5346-12CF-CC46-A31F-47572DD0E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0DD8B5-9822-AF4B-B0E3-8A34BDD0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98156D-2414-7D44-919F-2BC6C2A8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49E48-97C0-7748-8266-1ECEF748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343434"/>
                </a:solidFill>
                <a:latin typeface="A-OTF UD Shin Maru Go Pr6N L" panose="020F0300000000000000" pitchFamily="34" charset="-128"/>
                <a:ea typeface="A-OTF UD Shin Maru Go Pr6N L" panose="020F0300000000000000" pitchFamily="34" charset="-128"/>
              </a:defRPr>
            </a:lvl1pPr>
          </a:lstStyle>
          <a:p>
            <a:fld id="{9A2E06DE-1898-7441-AAC2-B77A5E31682C}" type="datetimeFigureOut">
              <a:rPr lang="ja-JP" altLang="en-US" smtClean="0"/>
              <a:pPr/>
              <a:t>2019/8/22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5A000-049E-B54B-8272-F8C731F4C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343434"/>
                </a:solidFill>
                <a:latin typeface="A-OTF UD Shin Maru Go Pr6N L" panose="020F0300000000000000" pitchFamily="34" charset="-128"/>
                <a:ea typeface="A-OTF UD Shin Maru Go Pr6N L" panose="020F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DFA8EE-3A3D-DD49-A854-B17B054F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343434"/>
                </a:solidFill>
                <a:latin typeface="A-OTF UD Shin Maru Go Pr6N L" panose="020F0300000000000000" pitchFamily="34" charset="-128"/>
                <a:ea typeface="A-OTF UD Shin Maru Go Pr6N L" panose="020F0300000000000000" pitchFamily="34" charset="-128"/>
              </a:defRPr>
            </a:lvl1pPr>
          </a:lstStyle>
          <a:p>
            <a:fld id="{815D5346-12CF-CC46-A31F-47572DD0E0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23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rgbClr val="343434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tsutawarudesign.com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tsutawarudesign.com/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613C-88C6-8246-870B-3EDD24079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私が</a:t>
            </a:r>
            <a:r>
              <a:rPr kumimoji="1" lang="en-US" altLang="ja-JP" sz="4400" dirty="0"/>
              <a:t>NASA</a:t>
            </a:r>
            <a:r>
              <a:rPr kumimoji="1" lang="ja-JP" altLang="en-US" sz="4400"/>
              <a:t>に行くためにしたこと</a:t>
            </a:r>
            <a:r>
              <a:rPr kumimoji="1" lang="en-US" altLang="ja-JP" sz="4400" dirty="0"/>
              <a:t>🤘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1A7DE9-F642-2849-A54E-55799609E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津山高専 総合理工学科</a:t>
            </a:r>
            <a:r>
              <a:rPr kumimoji="1" lang="en-US" altLang="ja-JP" dirty="0"/>
              <a:t>4</a:t>
            </a:r>
            <a:r>
              <a:rPr kumimoji="1" lang="ja-JP" altLang="en-US"/>
              <a:t>年 末田貴一</a:t>
            </a:r>
          </a:p>
        </p:txBody>
      </p:sp>
    </p:spTree>
    <p:extLst>
      <p:ext uri="{BB962C8B-B14F-4D97-AF65-F5344CB8AC3E}">
        <p14:creationId xmlns:p14="http://schemas.microsoft.com/office/powerpoint/2010/main" val="120872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/>
              <a:t>総務省主催 </a:t>
            </a:r>
            <a:r>
              <a:rPr lang="en-US" altLang="ja-JP" dirty="0"/>
              <a:t>G</a:t>
            </a:r>
            <a:r>
              <a:rPr lang="ja-JP" altLang="en-US"/>
              <a:t>空間情報</a:t>
            </a:r>
            <a:r>
              <a:rPr lang="en-US" altLang="ja-JP" dirty="0"/>
              <a:t>×</a:t>
            </a:r>
            <a:r>
              <a:rPr lang="ja-JP" altLang="en-US"/>
              <a:t>宇宙技術利活用ビジネスコンテスト</a:t>
            </a:r>
          </a:p>
        </p:txBody>
      </p:sp>
    </p:spTree>
    <p:extLst>
      <p:ext uri="{BB962C8B-B14F-4D97-AF65-F5344CB8AC3E}">
        <p14:creationId xmlns:p14="http://schemas.microsoft.com/office/powerpoint/2010/main" val="290862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/>
              <a:t>総務省主催 </a:t>
            </a:r>
            <a:r>
              <a:rPr lang="en-US" altLang="ja-JP" dirty="0"/>
              <a:t>G</a:t>
            </a:r>
            <a:r>
              <a:rPr lang="ja-JP" altLang="en-US"/>
              <a:t>空間情報</a:t>
            </a:r>
            <a:r>
              <a:rPr lang="en-US" altLang="ja-JP" dirty="0"/>
              <a:t>×</a:t>
            </a:r>
            <a:r>
              <a:rPr lang="ja-JP" altLang="en-US"/>
              <a:t>宇宙技術利活用ビジネスコンテスト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に出場</a:t>
            </a:r>
          </a:p>
        </p:txBody>
      </p:sp>
    </p:spTree>
    <p:extLst>
      <p:ext uri="{BB962C8B-B14F-4D97-AF65-F5344CB8AC3E}">
        <p14:creationId xmlns:p14="http://schemas.microsoft.com/office/powerpoint/2010/main" val="23569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/>
              <a:t>総務省主催 </a:t>
            </a:r>
            <a:r>
              <a:rPr lang="en-US" altLang="ja-JP" dirty="0"/>
              <a:t>G</a:t>
            </a:r>
            <a:r>
              <a:rPr lang="ja-JP" altLang="en-US"/>
              <a:t>空間情報</a:t>
            </a:r>
            <a:r>
              <a:rPr lang="en-US" altLang="ja-JP" dirty="0"/>
              <a:t>×</a:t>
            </a:r>
            <a:r>
              <a:rPr lang="ja-JP" altLang="en-US"/>
              <a:t>宇宙技術利活用ビジネスコンテスト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に出場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からの優勝</a:t>
            </a:r>
          </a:p>
        </p:txBody>
      </p:sp>
    </p:spTree>
    <p:extLst>
      <p:ext uri="{BB962C8B-B14F-4D97-AF65-F5344CB8AC3E}">
        <p14:creationId xmlns:p14="http://schemas.microsoft.com/office/powerpoint/2010/main" val="120754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/>
              <a:t>総務省主催 </a:t>
            </a:r>
            <a:r>
              <a:rPr lang="en-US" altLang="ja-JP" dirty="0"/>
              <a:t>G</a:t>
            </a:r>
            <a:r>
              <a:rPr lang="ja-JP" altLang="en-US"/>
              <a:t>空間情報</a:t>
            </a:r>
            <a:r>
              <a:rPr lang="en-US" altLang="ja-JP" dirty="0"/>
              <a:t>×</a:t>
            </a:r>
            <a:r>
              <a:rPr lang="ja-JP" altLang="en-US"/>
              <a:t>宇宙技術利活用ビジネスコンテスト</a:t>
            </a:r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→副賞が</a:t>
            </a:r>
            <a:r>
              <a:rPr lang="en-US" altLang="ja-JP" dirty="0"/>
              <a:t>NASA</a:t>
            </a:r>
            <a:r>
              <a:rPr lang="ja-JP" altLang="en-US"/>
              <a:t>のツアーだった。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305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/>
              <a:t>総務省主催 </a:t>
            </a:r>
            <a:r>
              <a:rPr lang="en-US" altLang="ja-JP" dirty="0"/>
              <a:t>G</a:t>
            </a:r>
            <a:r>
              <a:rPr lang="ja-JP" altLang="en-US"/>
              <a:t>空間情報</a:t>
            </a:r>
            <a:r>
              <a:rPr lang="en-US" altLang="ja-JP" dirty="0"/>
              <a:t>×</a:t>
            </a:r>
            <a:r>
              <a:rPr lang="ja-JP" altLang="en-US"/>
              <a:t>宇宙技術利活用ビジネスコンテスト</a:t>
            </a:r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→副賞が</a:t>
            </a:r>
            <a:r>
              <a:rPr lang="en-US" altLang="ja-JP" dirty="0"/>
              <a:t>NASA</a:t>
            </a:r>
            <a:r>
              <a:rPr lang="ja-JP" altLang="en-US"/>
              <a:t>のツアーだった。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D18C5-FD1F-DF48-9AE4-EA3C9B645299}"/>
              </a:ext>
            </a:extLst>
          </p:cNvPr>
          <p:cNvSpPr txBox="1"/>
          <p:nvPr/>
        </p:nvSpPr>
        <p:spPr>
          <a:xfrm>
            <a:off x="0" y="6457890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ica" panose="020B0409020203020207" pitchFamily="49" charset="-128"/>
                <a:ea typeface="Cica" panose="020B0409020203020207" pitchFamily="49" charset="-128"/>
              </a:rPr>
              <a:t>$ alias </a:t>
            </a:r>
            <a:r>
              <a:rPr lang="ja-JP" altLang="en-US" sz="2000">
                <a:latin typeface="Cica" panose="020B0409020203020207" pitchFamily="49" charset="-128"/>
                <a:ea typeface="Cica" panose="020B0409020203020207" pitchFamily="49" charset="-128"/>
              </a:rPr>
              <a:t>コンテスト</a:t>
            </a:r>
            <a:r>
              <a:rPr lang="en-US" altLang="ja-JP" sz="2000" dirty="0">
                <a:latin typeface="Cica" panose="020B0409020203020207" pitchFamily="49" charset="-128"/>
                <a:ea typeface="Cica" panose="020B0409020203020207" pitchFamily="49" charset="-128"/>
              </a:rPr>
              <a:t>=‘</a:t>
            </a:r>
            <a:r>
              <a:rPr lang="ja-JP" altLang="en-US" sz="2000">
                <a:latin typeface="Cica" panose="020B0409020203020207" pitchFamily="49" charset="-128"/>
                <a:ea typeface="Cica" panose="020B0409020203020207" pitchFamily="49" charset="-128"/>
              </a:rPr>
              <a:t>総務省主催 </a:t>
            </a:r>
            <a:r>
              <a:rPr lang="en-US" altLang="ja-JP" sz="2000" dirty="0">
                <a:latin typeface="Cica" panose="020B0409020203020207" pitchFamily="49" charset="-128"/>
                <a:ea typeface="Cica" panose="020B0409020203020207" pitchFamily="49" charset="-128"/>
              </a:rPr>
              <a:t>G</a:t>
            </a:r>
            <a:r>
              <a:rPr lang="ja-JP" altLang="en-US" sz="2000">
                <a:latin typeface="Cica" panose="020B0409020203020207" pitchFamily="49" charset="-128"/>
                <a:ea typeface="Cica" panose="020B0409020203020207" pitchFamily="49" charset="-128"/>
              </a:rPr>
              <a:t>空間情報</a:t>
            </a:r>
            <a:r>
              <a:rPr lang="en-US" altLang="ja-JP" sz="2000" dirty="0">
                <a:latin typeface="Cica" panose="020B0409020203020207" pitchFamily="49" charset="-128"/>
                <a:ea typeface="Cica" panose="020B0409020203020207" pitchFamily="49" charset="-128"/>
              </a:rPr>
              <a:t>×</a:t>
            </a:r>
            <a:r>
              <a:rPr lang="ja-JP" altLang="en-US" sz="2000">
                <a:latin typeface="Cica" panose="020B0409020203020207" pitchFamily="49" charset="-128"/>
                <a:ea typeface="Cica" panose="020B0409020203020207" pitchFamily="49" charset="-128"/>
              </a:rPr>
              <a:t>宇宙技術利活用ビジネスコンテスト</a:t>
            </a:r>
            <a:r>
              <a:rPr lang="en-US" altLang="ja-JP" sz="2000" dirty="0">
                <a:latin typeface="Cica" panose="020B0409020203020207" pitchFamily="49" charset="-128"/>
                <a:ea typeface="Cica" panose="020B0409020203020207" pitchFamily="49" charset="-128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708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86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 b="1"/>
              <a:t>コンテストについて</a:t>
            </a:r>
            <a:endParaRPr lang="en-US" altLang="ja-JP" sz="4000" b="1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96851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/>
              <a:t>このコンテストは何者なのか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1719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0"/>
              <a:t>このコンテストは何者なのか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102289-2247-0F40-A40D-4D58778F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1847850"/>
            <a:ext cx="844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ja-JP" altLang="en-US" sz="4800"/>
              <a:t>最近流行ってる</a:t>
            </a:r>
            <a:br>
              <a:rPr lang="en-US" altLang="ja-JP" sz="4800" dirty="0"/>
            </a:br>
            <a:r>
              <a:rPr lang="en-US" altLang="ja-JP" sz="4800" dirty="0"/>
              <a:t>{{.</a:t>
            </a:r>
            <a:r>
              <a:rPr lang="ja-JP" altLang="en-US" sz="4800"/>
              <a:t>技術</a:t>
            </a:r>
            <a:r>
              <a:rPr lang="en-US" altLang="ja-JP" sz="4800" dirty="0"/>
              <a:t>}}</a:t>
            </a:r>
            <a:r>
              <a:rPr lang="ja-JP" altLang="en-US" sz="4800"/>
              <a:t>を</a:t>
            </a:r>
            <a:br>
              <a:rPr lang="en-US" altLang="ja-JP" sz="4800" dirty="0"/>
            </a:br>
            <a:r>
              <a:rPr lang="ja-JP" altLang="en-US" sz="4800"/>
              <a:t>いい感じに活用できる</a:t>
            </a:r>
            <a:br>
              <a:rPr lang="en-US" altLang="ja-JP" sz="4800" dirty="0"/>
            </a:br>
            <a:r>
              <a:rPr lang="ja-JP" altLang="en-US" sz="4800"/>
              <a:t>アイディアを</a:t>
            </a:r>
            <a:br>
              <a:rPr lang="en-US" altLang="ja-JP" sz="4800" dirty="0"/>
            </a:br>
            <a:r>
              <a:rPr lang="ja-JP" altLang="en-US" sz="4800"/>
              <a:t>プレゼンするコンテスト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34390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kumimoji="1" lang="ja-JP" altLang="en-US"/>
              <a:t>津山高専</a:t>
            </a:r>
            <a:endParaRPr kumimoji="1" lang="en-US" altLang="ja-JP" dirty="0"/>
          </a:p>
          <a:p>
            <a:r>
              <a:rPr kumimoji="1" lang="ja-JP" altLang="en-US"/>
              <a:t>総合理工学科 情報システム系 </a:t>
            </a:r>
            <a:r>
              <a:rPr kumimoji="1" lang="en-US" altLang="ja-JP" dirty="0"/>
              <a:t>4</a:t>
            </a:r>
            <a:r>
              <a:rPr kumimoji="1" lang="ja-JP" altLang="en-US"/>
              <a:t>年</a:t>
            </a:r>
            <a:endParaRPr kumimoji="1" lang="en-US" altLang="ja-JP" dirty="0"/>
          </a:p>
          <a:p>
            <a:r>
              <a:rPr lang="ja-JP" altLang="en-US"/>
              <a:t>システム研究部所属</a:t>
            </a:r>
            <a:endParaRPr lang="en-US" altLang="ja-JP" dirty="0"/>
          </a:p>
          <a:p>
            <a:r>
              <a:rPr kumimoji="1" lang="ja-JP" altLang="en-US"/>
              <a:t>プロコンに参加したりする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8DBF4A-E5AA-0C4E-82DD-BAEB6006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0" y="3023394"/>
            <a:ext cx="1955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ja-JP" altLang="en-US" sz="4800"/>
              <a:t>最近流行ってる</a:t>
            </a:r>
            <a:br>
              <a:rPr lang="en-US" altLang="ja-JP" sz="4800" dirty="0"/>
            </a:br>
            <a:r>
              <a:rPr lang="en-US" altLang="ja-JP" sz="4800" b="1" dirty="0"/>
              <a:t>IoT, </a:t>
            </a:r>
            <a:r>
              <a:rPr lang="ja-JP" altLang="en-US" sz="4800" b="1"/>
              <a:t>ビッグデータ</a:t>
            </a:r>
            <a:r>
              <a:rPr lang="en-US" altLang="ja-JP" sz="4800" b="1" dirty="0"/>
              <a:t>, AI, G</a:t>
            </a:r>
            <a:r>
              <a:rPr lang="ja-JP" altLang="en-US" sz="4800" b="1"/>
              <a:t>空間情報</a:t>
            </a:r>
            <a:r>
              <a:rPr lang="ja-JP" altLang="en-US" sz="4800"/>
              <a:t>を</a:t>
            </a:r>
            <a:br>
              <a:rPr lang="en-US" altLang="ja-JP" sz="4800" dirty="0"/>
            </a:br>
            <a:r>
              <a:rPr lang="ja-JP" altLang="en-US" sz="4800"/>
              <a:t>いい感じに活用できる</a:t>
            </a:r>
            <a:br>
              <a:rPr lang="en-US" altLang="ja-JP" sz="4800" dirty="0"/>
            </a:br>
            <a:r>
              <a:rPr lang="ja-JP" altLang="en-US" sz="4800"/>
              <a:t>アイディアを</a:t>
            </a:r>
            <a:br>
              <a:rPr lang="en-US" altLang="ja-JP" sz="4800" dirty="0"/>
            </a:br>
            <a:r>
              <a:rPr lang="ja-JP" altLang="en-US" sz="4800"/>
              <a:t>プレゼンするコンテスト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3688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5400" b="1" dirty="0"/>
              <a:t>1</a:t>
            </a:r>
            <a:r>
              <a:rPr lang="ja-JP" altLang="en-US" sz="5400" b="1"/>
              <a:t>位の副賞が</a:t>
            </a:r>
            <a:r>
              <a:rPr lang="en-US" altLang="ja-JP" sz="5400" b="1" dirty="0"/>
              <a:t>NASA</a:t>
            </a:r>
            <a:r>
              <a:rPr lang="ja-JP" altLang="en-US" sz="5400" b="1"/>
              <a:t>ツアー。</a:t>
            </a:r>
            <a:endParaRPr lang="en-US" altLang="ja-JP" sz="5400" b="1" dirty="0"/>
          </a:p>
        </p:txBody>
      </p:sp>
    </p:spTree>
    <p:extLst>
      <p:ext uri="{BB962C8B-B14F-4D97-AF65-F5344CB8AC3E}">
        <p14:creationId xmlns:p14="http://schemas.microsoft.com/office/powerpoint/2010/main" val="395446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5400" b="1" dirty="0"/>
              <a:t>1</a:t>
            </a:r>
            <a:r>
              <a:rPr lang="ja-JP" altLang="en-US" sz="5400" b="1"/>
              <a:t>位の副賞が</a:t>
            </a:r>
            <a:r>
              <a:rPr lang="en-US" altLang="ja-JP" sz="5400" b="1" dirty="0"/>
              <a:t>NASA</a:t>
            </a:r>
            <a:r>
              <a:rPr lang="ja-JP" altLang="en-US" sz="5400" b="1"/>
              <a:t>ツアー。</a:t>
            </a:r>
            <a:endParaRPr lang="en-US" altLang="ja-JP" sz="5400" b="1" dirty="0"/>
          </a:p>
          <a:p>
            <a:r>
              <a:rPr lang="en-US" altLang="ja-JP" sz="2000" dirty="0"/>
              <a:t>2</a:t>
            </a:r>
            <a:r>
              <a:rPr lang="ja-JP" altLang="en-US" sz="2000"/>
              <a:t>位は種子島ツアー</a:t>
            </a:r>
            <a:endParaRPr lang="en-US" altLang="ja-JP" sz="2000" dirty="0"/>
          </a:p>
          <a:p>
            <a:r>
              <a:rPr lang="en-US" altLang="ja-JP" sz="2000" dirty="0"/>
              <a:t>3</a:t>
            </a:r>
            <a:r>
              <a:rPr lang="ja-JP" altLang="en-US" sz="2000"/>
              <a:t>位は謎ガジェット詰め合わせ</a:t>
            </a:r>
            <a:endParaRPr lang="en-US" altLang="ja-JP" sz="2000" dirty="0"/>
          </a:p>
          <a:p>
            <a:pPr lvl="1"/>
            <a:r>
              <a:rPr lang="ja-JP" altLang="en-US" sz="1600"/>
              <a:t>だった気がする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0879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/>
              <a:t>ぼくらがなぜこのコンテストの存在を知れたのか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3277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/>
              <a:t>もともとは広島で開催される</a:t>
            </a:r>
            <a:r>
              <a:rPr lang="en-US" altLang="ja-JP" dirty="0"/>
              <a:t>IoT</a:t>
            </a:r>
            <a:r>
              <a:rPr lang="ja-JP" altLang="en-US"/>
              <a:t>の講習会に参加した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987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/>
              <a:t>もともとは広島で開催される</a:t>
            </a:r>
            <a:r>
              <a:rPr lang="en-US" altLang="ja-JP" dirty="0"/>
              <a:t>IoT</a:t>
            </a:r>
            <a:r>
              <a:rPr lang="ja-JP" altLang="en-US"/>
              <a:t>の講習会に参加した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/>
              <a:t>部内でも</a:t>
            </a:r>
            <a:r>
              <a:rPr lang="en-US" altLang="ja-JP" dirty="0" err="1"/>
              <a:t>IchigoJam</a:t>
            </a:r>
            <a:r>
              <a:rPr lang="ja-JP" altLang="en-US"/>
              <a:t>、</a:t>
            </a:r>
            <a:r>
              <a:rPr lang="en-US" altLang="ja-JP" dirty="0"/>
              <a:t>Raspberry Pi</a:t>
            </a:r>
            <a:r>
              <a:rPr lang="ja-JP" altLang="en-US"/>
              <a:t>等のマイコンが流行ってた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103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/>
              <a:t>もともとは広島で開催される</a:t>
            </a:r>
            <a:r>
              <a:rPr lang="en-US" altLang="ja-JP" dirty="0"/>
              <a:t>IoT</a:t>
            </a:r>
            <a:r>
              <a:rPr lang="ja-JP" altLang="en-US"/>
              <a:t>の講習会に参加した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/>
              <a:t>部内でも</a:t>
            </a:r>
            <a:r>
              <a:rPr lang="en-US" altLang="ja-JP" dirty="0" err="1"/>
              <a:t>IchigoJam</a:t>
            </a:r>
            <a:r>
              <a:rPr lang="ja-JP" altLang="en-US"/>
              <a:t>、</a:t>
            </a:r>
            <a:r>
              <a:rPr lang="en-US" altLang="ja-JP" dirty="0"/>
              <a:t>Raspberry Pi</a:t>
            </a:r>
            <a:r>
              <a:rPr lang="ja-JP" altLang="en-US"/>
              <a:t>等のマイコンが流行ってた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部室の鍵管理を</a:t>
            </a:r>
            <a:r>
              <a:rPr lang="en-US" altLang="ja-JP" dirty="0"/>
              <a:t>raspberry pi zero w</a:t>
            </a:r>
            <a:r>
              <a:rPr lang="ja-JP" altLang="en-US"/>
              <a:t>でやっていた。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←今は</a:t>
            </a:r>
            <a:r>
              <a:rPr lang="en-US" altLang="ja-JP" dirty="0"/>
              <a:t>API</a:t>
            </a:r>
            <a:r>
              <a:rPr lang="ja-JP" altLang="en-US"/>
              <a:t>鍵の関連で止めている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963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/>
              <a:t>IoT</a:t>
            </a:r>
            <a:r>
              <a:rPr lang="ja-JP" altLang="en-US" sz="3200"/>
              <a:t>の技術的な話を聞けると期待して参加した。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8919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/>
              <a:t>IoT</a:t>
            </a:r>
            <a:r>
              <a:rPr lang="ja-JP" altLang="en-US" sz="3200"/>
              <a:t>の技術的な話を聞けると期待して参加した。</a:t>
            </a:r>
            <a:br>
              <a:rPr lang="en-US" altLang="ja-JP" sz="3200" dirty="0"/>
            </a:br>
            <a:r>
              <a:rPr lang="ja-JP" altLang="en-US" sz="3200"/>
              <a:t>→起業</a:t>
            </a:r>
            <a:r>
              <a:rPr lang="en-US" altLang="ja-JP" sz="3200" dirty="0"/>
              <a:t>/</a:t>
            </a:r>
            <a:r>
              <a:rPr lang="ja-JP" altLang="en-US" sz="3200"/>
              <a:t>スタートアップ等のビジネスの話が多かった。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50641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/>
              <a:t>IoT</a:t>
            </a:r>
            <a:r>
              <a:rPr lang="ja-JP" altLang="en-US" sz="3200"/>
              <a:t>の技術的な話を聞けると期待して参加した。</a:t>
            </a:r>
            <a:br>
              <a:rPr lang="en-US" altLang="ja-JP" sz="3200" dirty="0"/>
            </a:br>
            <a:r>
              <a:rPr lang="ja-JP" altLang="en-US" sz="3200"/>
              <a:t>→起業</a:t>
            </a:r>
            <a:r>
              <a:rPr lang="en-US" altLang="ja-JP" sz="3200" dirty="0"/>
              <a:t>/</a:t>
            </a:r>
            <a:r>
              <a:rPr lang="ja-JP" altLang="en-US" sz="3200"/>
              <a:t>スタートアップ等のビジネスの話が多かった。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→正直期待外れだった。</a:t>
            </a:r>
            <a:r>
              <a:rPr lang="en-US" altLang="ja-JP" sz="3200" dirty="0"/>
              <a:t>(</a:t>
            </a:r>
            <a:r>
              <a:rPr lang="ja-JP" altLang="en-US" sz="3200"/>
              <a:t>失礼</a:t>
            </a:r>
            <a:r>
              <a:rPr lang="en-US" altLang="ja-JP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3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ja-JP" altLang="en-US"/>
              <a:t>普段はチーム開発とかで</a:t>
            </a:r>
            <a:r>
              <a:rPr lang="en-US" altLang="ja-JP" dirty="0"/>
              <a:t>PM</a:t>
            </a:r>
            <a:r>
              <a:rPr lang="ja-JP" altLang="en-US"/>
              <a:t>したりデザインしたり</a:t>
            </a:r>
            <a:r>
              <a:rPr lang="en-US" altLang="ja-JP" dirty="0"/>
              <a:t>…</a:t>
            </a:r>
          </a:p>
          <a:p>
            <a:r>
              <a:rPr lang="ja-JP" altLang="en-US"/>
              <a:t>メインは</a:t>
            </a:r>
            <a:r>
              <a:rPr lang="en-US" altLang="ja-JP" dirty="0"/>
              <a:t>Node.js</a:t>
            </a:r>
            <a:r>
              <a:rPr lang="ja-JP" altLang="en-US"/>
              <a:t>と</a:t>
            </a:r>
            <a:r>
              <a:rPr lang="en-US" altLang="ja-JP" dirty="0" err="1"/>
              <a:t>GoLang</a:t>
            </a:r>
            <a:endParaRPr lang="en-US" altLang="ja-JP" dirty="0"/>
          </a:p>
          <a:p>
            <a:r>
              <a:rPr lang="ja-JP" altLang="en-US"/>
              <a:t>ちょっと</a:t>
            </a:r>
            <a:r>
              <a:rPr lang="en-US" altLang="ja-JP" dirty="0"/>
              <a:t>Ruby</a:t>
            </a:r>
            <a:r>
              <a:rPr lang="ja-JP" altLang="en-US"/>
              <a:t>、</a:t>
            </a:r>
            <a:r>
              <a:rPr lang="en-US" altLang="ja-JP" dirty="0"/>
              <a:t>Python</a:t>
            </a:r>
            <a:r>
              <a:rPr lang="ja-JP" altLang="en-US"/>
              <a:t>、</a:t>
            </a:r>
            <a:r>
              <a:rPr lang="en-US" altLang="ja-JP" dirty="0" err="1"/>
              <a:t>UnityC</a:t>
            </a:r>
            <a:r>
              <a:rPr lang="en-US" altLang="ja-JP" dirty="0"/>
              <a:t>#…</a:t>
            </a:r>
          </a:p>
          <a:p>
            <a:r>
              <a:rPr lang="en-US" altLang="ja-JP" dirty="0"/>
              <a:t>Vim</a:t>
            </a:r>
            <a:r>
              <a:rPr lang="ja-JP" altLang="en-US"/>
              <a:t>ユーザー</a:t>
            </a:r>
            <a:endParaRPr lang="en-US" altLang="ja-JP" dirty="0"/>
          </a:p>
          <a:p>
            <a:r>
              <a:rPr lang="ja-JP" altLang="en-US"/>
              <a:t>心理学チョットデキル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→副賞が</a:t>
            </a:r>
            <a:r>
              <a:rPr lang="en-US" altLang="ja-JP" sz="3200" dirty="0"/>
              <a:t>NASA</a:t>
            </a:r>
            <a:r>
              <a:rPr lang="ja-JP" altLang="en-US" sz="3200"/>
              <a:t>ツアー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4416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72824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/>
              <a:t>あ、行く✋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46582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/>
              <a:t>あ、行く✋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絶対優勝して</a:t>
            </a:r>
            <a:r>
              <a:rPr lang="en-US" altLang="ja-JP" sz="3200" dirty="0"/>
              <a:t>NASA</a:t>
            </a:r>
            <a:r>
              <a:rPr lang="ja-JP" altLang="en-US" sz="3200"/>
              <a:t>行く</a:t>
            </a:r>
            <a:r>
              <a:rPr lang="en-US" altLang="ja-JP" sz="3200" dirty="0"/>
              <a:t>💪</a:t>
            </a:r>
          </a:p>
        </p:txBody>
      </p:sp>
    </p:spTree>
    <p:extLst>
      <p:ext uri="{BB962C8B-B14F-4D97-AF65-F5344CB8AC3E}">
        <p14:creationId xmlns:p14="http://schemas.microsoft.com/office/powerpoint/2010/main" val="323572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/>
              <a:t>あ、行く✋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絶対優勝して</a:t>
            </a:r>
            <a:r>
              <a:rPr lang="en-US" altLang="ja-JP" sz="3200" dirty="0"/>
              <a:t>NASA</a:t>
            </a:r>
            <a:r>
              <a:rPr lang="ja-JP" altLang="en-US" sz="3200"/>
              <a:t>行く</a:t>
            </a:r>
            <a:r>
              <a:rPr lang="en-US" altLang="ja-JP" sz="3200" dirty="0"/>
              <a:t>💪</a:t>
            </a:r>
          </a:p>
          <a:p>
            <a:pPr marL="0" indent="0">
              <a:buNone/>
            </a:pPr>
            <a:r>
              <a:rPr lang="ja-JP" altLang="en-US" sz="3200"/>
              <a:t>せっかくだからみんなで行こうぜ😝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9617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/>
              <a:t>あ、行く✋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絶対優勝して</a:t>
            </a:r>
            <a:r>
              <a:rPr lang="en-US" altLang="ja-JP" sz="3200" dirty="0"/>
              <a:t>NASA</a:t>
            </a:r>
            <a:r>
              <a:rPr lang="ja-JP" altLang="en-US" sz="3200"/>
              <a:t>行く</a:t>
            </a:r>
            <a:r>
              <a:rPr lang="en-US" altLang="ja-JP" sz="3200" dirty="0"/>
              <a:t>💪</a:t>
            </a:r>
          </a:p>
          <a:p>
            <a:pPr marL="0" indent="0">
              <a:buNone/>
            </a:pPr>
            <a:r>
              <a:rPr lang="ja-JP" altLang="en-US" sz="3200"/>
              <a:t>せっかくだからみんなで行こうぜ😝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→参加決定🤔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5979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コンテストについて</a:t>
            </a:r>
            <a:r>
              <a:rPr lang="en-US" altLang="ja-JP" dirty="0"/>
              <a:t>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/>
              <a:t>講習会の中で、コンテンスト開催の話を聞きつける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/>
              <a:t>→</a:t>
            </a:r>
            <a:r>
              <a:rPr lang="ja-JP" altLang="en-US" sz="3200" b="1"/>
              <a:t>副賞が</a:t>
            </a:r>
            <a:r>
              <a:rPr lang="en-US" altLang="ja-JP" sz="3200" b="1" dirty="0"/>
              <a:t>NASA</a:t>
            </a:r>
            <a:r>
              <a:rPr lang="ja-JP" altLang="en-US" sz="3200" b="1"/>
              <a:t>ツアー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/>
              <a:t>なんだかんだあって</a:t>
            </a:r>
            <a:r>
              <a:rPr lang="en-US" altLang="ja-JP" sz="3200" dirty="0"/>
              <a:t>4</a:t>
            </a:r>
            <a:r>
              <a:rPr lang="ja-JP" altLang="en-US" sz="3200"/>
              <a:t>人チームで参加した。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71809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68708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 b="1"/>
              <a:t>どうやってコンテストで勝つか</a:t>
            </a:r>
            <a:endParaRPr lang="en-US" altLang="ja-JP" sz="4000" b="1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452037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</p:spTree>
    <p:extLst>
      <p:ext uri="{BB962C8B-B14F-4D97-AF65-F5344CB8AC3E}">
        <p14:creationId xmlns:p14="http://schemas.microsoft.com/office/powerpoint/2010/main" val="168191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Caution</a:t>
            </a:r>
            <a:r>
              <a:rPr kumimoji="1" lang="ja-JP" altLang="en-US"/>
              <a:t> </a:t>
            </a:r>
            <a:r>
              <a:rPr kumimoji="1" lang="ja-JP" altLang="en-US">
                <a:latin typeface="MotoyaLMaru W3 mono" panose="020F030900000000004B" pitchFamily="49" charset="-128"/>
                <a:ea typeface="MotoyaLMaru W3 mono" panose="020F030900000000004B" pitchFamily="49" charset="-128"/>
              </a:rPr>
              <a:t>⚠️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ja-JP" altLang="en-US" sz="3600"/>
              <a:t>この資料は</a:t>
            </a:r>
            <a:r>
              <a:rPr lang="en-US" altLang="ja-JP" sz="3600" dirty="0"/>
              <a:t>30</a:t>
            </a:r>
            <a:r>
              <a:rPr lang="ja-JP" altLang="en-US" sz="3600"/>
              <a:t>分で作られたものです。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日本語のミスがあるかもしれません。</a:t>
            </a:r>
            <a:r>
              <a:rPr lang="en-US" altLang="ja-JP" sz="36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92848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絶対優勝して</a:t>
            </a:r>
            <a:r>
              <a:rPr lang="en-US" altLang="ja-JP" sz="4400" dirty="0"/>
              <a:t>NASA</a:t>
            </a:r>
            <a:r>
              <a:rPr lang="ja-JP" altLang="en-US" sz="4400"/>
              <a:t>に行きたかった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471640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絶対優勝して</a:t>
            </a:r>
            <a:r>
              <a:rPr lang="en-US" altLang="ja-JP" sz="4000" dirty="0"/>
              <a:t>NASA</a:t>
            </a:r>
            <a:r>
              <a:rPr lang="ja-JP" altLang="en-US" sz="4000"/>
              <a:t>に行きたかった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→父が海外旅行が好き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21046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絶対優勝して</a:t>
            </a:r>
            <a:r>
              <a:rPr lang="en-US" altLang="ja-JP" sz="4000" dirty="0"/>
              <a:t>NASA</a:t>
            </a:r>
            <a:r>
              <a:rPr lang="ja-JP" altLang="en-US" sz="4000"/>
              <a:t>に行きたかった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→父が海外旅行が好き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</a:t>
            </a:r>
            <a:r>
              <a:rPr lang="ja-JP" altLang="en-US" sz="2400"/>
              <a:t>シンガポールや中国などのアジアに連れて行ってくれた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33173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絶対優勝して</a:t>
            </a:r>
            <a:r>
              <a:rPr lang="en-US" altLang="ja-JP" sz="4000" dirty="0"/>
              <a:t>NASA</a:t>
            </a:r>
            <a:r>
              <a:rPr lang="ja-JP" altLang="en-US" sz="4000"/>
              <a:t>に行きたかった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→父が海外旅行が好き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</a:t>
            </a:r>
            <a:r>
              <a:rPr lang="ja-JP" altLang="en-US" sz="2400"/>
              <a:t>シンガポールや中国などのアジアに連れて行ってくれた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→でもアメリカに行ったことなかった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584377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絶対優勝して</a:t>
            </a:r>
            <a:r>
              <a:rPr lang="en-US" altLang="ja-JP" sz="4000" dirty="0"/>
              <a:t>NASA</a:t>
            </a:r>
            <a:r>
              <a:rPr lang="ja-JP" altLang="en-US" sz="4000"/>
              <a:t>に行きたかった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→父が海外旅行が好き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</a:t>
            </a:r>
            <a:r>
              <a:rPr lang="ja-JP" altLang="en-US" sz="2400"/>
              <a:t>シンガポールや中国などのアジアに連れて行ってくれた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→でもアメリカに行ったことなかった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/>
              <a:t>→どうしても</a:t>
            </a:r>
            <a:r>
              <a:rPr lang="en-US" altLang="ja-JP" sz="4000" dirty="0"/>
              <a:t>NASA</a:t>
            </a:r>
            <a:r>
              <a:rPr lang="ja-JP" altLang="en-US" sz="4000"/>
              <a:t>に行きたかった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529029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3941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538296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人間の死というライフイベントを扱う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034050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人間の死というライフイベントを扱う</a:t>
            </a:r>
            <a:endParaRPr lang="en-US" altLang="ja-JP" sz="4400" dirty="0"/>
          </a:p>
          <a:p>
            <a:r>
              <a:rPr lang="ja-JP" altLang="en-US" sz="4400"/>
              <a:t>全員に共通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828573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人間の死というライフイベントを扱う</a:t>
            </a:r>
            <a:endParaRPr lang="en-US" altLang="ja-JP" sz="4400" dirty="0"/>
          </a:p>
          <a:p>
            <a:r>
              <a:rPr lang="ja-JP" altLang="en-US" sz="4400"/>
              <a:t>全員に共通</a:t>
            </a:r>
            <a:endParaRPr lang="en-US" altLang="ja-JP" sz="4400" dirty="0"/>
          </a:p>
          <a:p>
            <a:r>
              <a:rPr lang="ja-JP" altLang="en-US" sz="4400"/>
              <a:t>→故に強烈な共感とビジョンを促せる</a:t>
            </a:r>
            <a:endParaRPr lang="en-US" altLang="ja-JP" sz="4400" dirty="0"/>
          </a:p>
          <a:p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7323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Caution</a:t>
            </a:r>
            <a:r>
              <a:rPr kumimoji="1" lang="ja-JP" altLang="en-US"/>
              <a:t> </a:t>
            </a:r>
            <a:r>
              <a:rPr kumimoji="1" lang="ja-JP" altLang="en-US">
                <a:latin typeface="MotoyaLMaru W3 mono" panose="020F030900000000004B" pitchFamily="49" charset="-128"/>
                <a:ea typeface="MotoyaLMaru W3 mono" panose="020F030900000000004B" pitchFamily="49" charset="-128"/>
              </a:rPr>
              <a:t>⚠️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ja-JP" altLang="en-US" sz="3600"/>
              <a:t>この発表者は日本語が苦手です。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失礼な表現があるかもしれません。</a:t>
            </a:r>
            <a:r>
              <a:rPr lang="en-US" altLang="ja-JP" sz="36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997284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人間の死というライフイベントを扱う</a:t>
            </a:r>
            <a:endParaRPr lang="en-US" altLang="ja-JP" sz="4400" dirty="0"/>
          </a:p>
          <a:p>
            <a:r>
              <a:rPr lang="ja-JP" altLang="en-US" sz="4400"/>
              <a:t>全員に共通</a:t>
            </a:r>
            <a:endParaRPr lang="en-US" altLang="ja-JP" sz="4400" dirty="0"/>
          </a:p>
          <a:p>
            <a:r>
              <a:rPr lang="ja-JP" altLang="en-US" sz="4400"/>
              <a:t>→故に強烈な共感とビジョンを促せる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lang="ja-JP" altLang="en-US" sz="3200"/>
              <a:t>審査員も死ぬしユーザー意識共有できるな😏</a:t>
            </a:r>
            <a:endParaRPr lang="en-US" altLang="ja-JP" sz="4400" dirty="0"/>
          </a:p>
          <a:p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967740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スーパーアップテンポな</a:t>
            </a:r>
            <a:br>
              <a:rPr lang="en-US" altLang="ja-JP" sz="4400" dirty="0"/>
            </a:br>
            <a:r>
              <a:rPr lang="ja-JP" altLang="en-US" sz="4400"/>
              <a:t>プレゼンテーション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66481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スーパーアップテンポな</a:t>
            </a:r>
            <a:br>
              <a:rPr lang="en-US" altLang="ja-JP" sz="4400" dirty="0"/>
            </a:br>
            <a:r>
              <a:rPr lang="ja-JP" altLang="en-US" sz="4400"/>
              <a:t>プレゼンテーション</a:t>
            </a:r>
            <a:endParaRPr lang="en-US" altLang="ja-JP" sz="4400" dirty="0"/>
          </a:p>
          <a:p>
            <a:r>
              <a:rPr lang="ja-JP" altLang="en-US" sz="4400"/>
              <a:t>他のチームを圧倒するプレゼンス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829504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スーパーアップテンポな</a:t>
            </a:r>
            <a:br>
              <a:rPr lang="en-US" altLang="ja-JP" sz="4400" dirty="0"/>
            </a:br>
            <a:r>
              <a:rPr lang="ja-JP" altLang="en-US" sz="4400"/>
              <a:t>プレゼンテーション</a:t>
            </a:r>
            <a:endParaRPr lang="en-US" altLang="ja-JP" sz="4400" dirty="0"/>
          </a:p>
          <a:p>
            <a:r>
              <a:rPr lang="ja-JP" altLang="en-US" sz="4400"/>
              <a:t>他のチームを圧倒するプレゼンス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lang="ja-JP" altLang="en-US" sz="3200"/>
              <a:t>会場での評価は相対なので↑のような戦略は妥当😝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961002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862886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  <a:p>
            <a:r>
              <a:rPr lang="ja-JP" altLang="en-US" sz="4400"/>
              <a:t>メタい情報も積極的に取り入れる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526997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会場の照明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478746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会場の照明</a:t>
            </a:r>
            <a:endParaRPr lang="en-US" altLang="ja-JP" sz="4400" dirty="0"/>
          </a:p>
          <a:p>
            <a:r>
              <a:rPr lang="ja-JP" altLang="en-US" sz="4400"/>
              <a:t>審査員との距離感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46468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ja-JP" altLang="en-US" sz="3600"/>
              <a:t>会場の照明→服装の決定</a:t>
            </a:r>
            <a:endParaRPr lang="en-US" altLang="ja-JP" sz="3600" dirty="0"/>
          </a:p>
          <a:p>
            <a:r>
              <a:rPr lang="ja-JP" altLang="en-US" sz="3600"/>
              <a:t>審査員との距離感</a:t>
            </a:r>
            <a:r>
              <a:rPr lang="en-US" altLang="ja-JP" sz="3600" dirty="0"/>
              <a:t>(</a:t>
            </a:r>
            <a:r>
              <a:rPr lang="ja-JP" altLang="en-US" sz="3600"/>
              <a:t>物理</a:t>
            </a:r>
            <a:r>
              <a:rPr lang="en-US" altLang="ja-JP" sz="3600" dirty="0"/>
              <a:t>)</a:t>
            </a:r>
          </a:p>
          <a:p>
            <a:r>
              <a:rPr lang="ja-JP" altLang="en-US" sz="3600"/>
              <a:t>審査員の推測→バックグラウンドの調査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95729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ja-JP" altLang="en-US" sz="3600"/>
              <a:t>会場の照明→服装の決定</a:t>
            </a:r>
            <a:endParaRPr lang="en-US" altLang="ja-JP" sz="3600" dirty="0"/>
          </a:p>
          <a:p>
            <a:r>
              <a:rPr lang="ja-JP" altLang="en-US" sz="3600"/>
              <a:t>審査員との距離感</a:t>
            </a:r>
            <a:r>
              <a:rPr lang="en-US" altLang="ja-JP" sz="3600" dirty="0"/>
              <a:t>(</a:t>
            </a:r>
            <a:r>
              <a:rPr lang="ja-JP" altLang="en-US" sz="3600"/>
              <a:t>物理</a:t>
            </a:r>
            <a:r>
              <a:rPr lang="en-US" altLang="ja-JP" sz="3600" dirty="0"/>
              <a:t>)</a:t>
            </a:r>
          </a:p>
          <a:p>
            <a:r>
              <a:rPr lang="ja-JP" altLang="en-US" sz="3600"/>
              <a:t>審査員の推測→バックグラウンドの調査</a:t>
            </a:r>
            <a:endParaRPr lang="en-US" altLang="ja-JP" sz="3600" dirty="0"/>
          </a:p>
          <a:p>
            <a:r>
              <a:rPr lang="ja-JP" altLang="en-US" sz="3600"/>
              <a:t>スクリーンとプロジェクターの情報</a:t>
            </a:r>
            <a:endParaRPr lang="en-US" altLang="ja-JP" sz="3600" dirty="0"/>
          </a:p>
          <a:p>
            <a:r>
              <a:rPr lang="ja-JP" altLang="en-US" sz="3600"/>
              <a:t>マイクの種類の把握→会場パフォーマンスの決定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033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Caution</a:t>
            </a:r>
            <a:r>
              <a:rPr kumimoji="1" lang="ja-JP" altLang="en-US"/>
              <a:t> </a:t>
            </a:r>
            <a:r>
              <a:rPr kumimoji="1" lang="ja-JP" altLang="en-US">
                <a:latin typeface="MotoyaLMaru W3 mono" panose="020F030900000000004B" pitchFamily="49" charset="-128"/>
                <a:ea typeface="MotoyaLMaru W3 mono" panose="020F030900000000004B" pitchFamily="49" charset="-128"/>
              </a:rPr>
              <a:t>⚠️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ja-JP" altLang="en-US" sz="3600"/>
              <a:t>意識高めに頑張ります。</a:t>
            </a:r>
            <a:r>
              <a:rPr lang="en-US" altLang="ja-JP" sz="3600" dirty="0"/>
              <a:t>💪</a:t>
            </a:r>
          </a:p>
        </p:txBody>
      </p:sp>
    </p:spTree>
    <p:extLst>
      <p:ext uri="{BB962C8B-B14F-4D97-AF65-F5344CB8AC3E}">
        <p14:creationId xmlns:p14="http://schemas.microsoft.com/office/powerpoint/2010/main" val="1320216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  <a:p>
            <a:r>
              <a:rPr lang="ja-JP" altLang="en-US" sz="4400"/>
              <a:t>メタい情報も積極的に取り入れる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818426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  <a:p>
            <a:r>
              <a:rPr lang="ja-JP" altLang="en-US" sz="4400"/>
              <a:t>メタい情報も積極的に取り入れる</a:t>
            </a:r>
            <a:endParaRPr lang="en-US" altLang="ja-JP" sz="4400" dirty="0"/>
          </a:p>
          <a:p>
            <a:r>
              <a:rPr lang="ja-JP" altLang="en-US" sz="4400"/>
              <a:t>圧倒的練習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061122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どうやってコンテストで勝つか</a:t>
            </a:r>
            <a:r>
              <a:rPr lang="en-US" altLang="ja-JP" dirty="0"/>
              <a:t>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400"/>
              <a:t>本気で勝つために何をしたか</a:t>
            </a:r>
            <a:endParaRPr lang="en-US" altLang="ja-JP" sz="4400" dirty="0"/>
          </a:p>
          <a:p>
            <a:r>
              <a:rPr lang="ja-JP" altLang="en-US" sz="4400"/>
              <a:t>とにかくインパクト重視</a:t>
            </a:r>
            <a:endParaRPr lang="en-US" altLang="ja-JP" sz="4400" dirty="0"/>
          </a:p>
          <a:p>
            <a:r>
              <a:rPr lang="ja-JP" altLang="en-US" sz="4400"/>
              <a:t>メタい情報も積極的に取り入れる</a:t>
            </a:r>
            <a:endParaRPr lang="en-US" altLang="ja-JP" sz="4400" dirty="0"/>
          </a:p>
          <a:p>
            <a:r>
              <a:rPr lang="ja-JP" altLang="en-US" sz="4400"/>
              <a:t>圧倒的練習</a:t>
            </a:r>
            <a:endParaRPr lang="en-US" altLang="ja-JP" sz="4400" dirty="0"/>
          </a:p>
          <a:p>
            <a:pPr lvl="1"/>
            <a:r>
              <a:rPr lang="ja-JP" altLang="en-US" sz="4000"/>
              <a:t>当日までの練習量</a:t>
            </a:r>
            <a:r>
              <a:rPr lang="en-US" altLang="ja-JP" sz="4000" dirty="0"/>
              <a:t>(</a:t>
            </a:r>
            <a:r>
              <a:rPr lang="ja-JP" altLang="en-US" sz="4000"/>
              <a:t>概算</a:t>
            </a:r>
            <a:r>
              <a:rPr lang="en-US" altLang="ja-JP" sz="4000" dirty="0"/>
              <a:t>)</a:t>
            </a:r>
            <a:r>
              <a:rPr lang="ja-JP" altLang="en-US" sz="4000"/>
              <a:t>↓</a:t>
            </a:r>
            <a:endParaRPr lang="en-US" altLang="ja-JP" sz="4000" dirty="0"/>
          </a:p>
          <a:p>
            <a:pPr lvl="1"/>
            <a:r>
              <a:rPr lang="en-US" altLang="ja-JP" sz="4000" dirty="0"/>
              <a:t>180</a:t>
            </a:r>
            <a:r>
              <a:rPr lang="ja-JP" altLang="en-US" sz="4000"/>
              <a:t>回以上通して練習して毎回資料更新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319864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657771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b="1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760554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だからなんだ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00747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だからなんだ</a:t>
            </a:r>
            <a:endParaRPr lang="en-US" altLang="ja-JP" sz="3200" dirty="0"/>
          </a:p>
          <a:p>
            <a:r>
              <a:rPr lang="ja-JP" altLang="en-US" sz="3200"/>
              <a:t>→</a:t>
            </a:r>
            <a:r>
              <a:rPr lang="en-US" altLang="ja-JP" sz="3200" dirty="0"/>
              <a:t>3</a:t>
            </a:r>
            <a:r>
              <a:rPr lang="ja-JP" altLang="en-US" sz="3200"/>
              <a:t>行くらいでまとめて、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838223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だからなんだ</a:t>
            </a:r>
            <a:endParaRPr lang="en-US" altLang="ja-JP" sz="3200" dirty="0"/>
          </a:p>
          <a:p>
            <a:r>
              <a:rPr lang="ja-JP" altLang="en-US" sz="3200"/>
              <a:t>→</a:t>
            </a:r>
            <a:r>
              <a:rPr lang="en-US" altLang="ja-JP" sz="3200" dirty="0"/>
              <a:t>3</a:t>
            </a:r>
            <a:r>
              <a:rPr lang="ja-JP" altLang="en-US" sz="3200"/>
              <a:t>行くらいでまとめて、</a:t>
            </a:r>
            <a:endParaRPr lang="en-US" altLang="ja-JP" sz="3200" dirty="0"/>
          </a:p>
          <a:p>
            <a:r>
              <a:rPr lang="ja-JP" altLang="en-US" sz="3200"/>
              <a:t>→今回の経験から学んだこと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83655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だからなんだ</a:t>
            </a:r>
            <a:endParaRPr lang="en-US" altLang="ja-JP" sz="3200" dirty="0"/>
          </a:p>
          <a:p>
            <a:r>
              <a:rPr lang="ja-JP" altLang="en-US" sz="3200"/>
              <a:t>→</a:t>
            </a:r>
            <a:r>
              <a:rPr lang="en-US" altLang="ja-JP" sz="3200" dirty="0"/>
              <a:t>3</a:t>
            </a:r>
            <a:r>
              <a:rPr lang="ja-JP" altLang="en-US" sz="3200"/>
              <a:t>行くらいでまとめて、</a:t>
            </a:r>
            <a:endParaRPr lang="en-US" altLang="ja-JP" sz="3200" dirty="0"/>
          </a:p>
          <a:p>
            <a:r>
              <a:rPr lang="ja-JP" altLang="en-US" sz="3200"/>
              <a:t>→今回の経験から学んだこと</a:t>
            </a:r>
            <a:endParaRPr lang="en-US" altLang="ja-JP" sz="3200" dirty="0"/>
          </a:p>
          <a:p>
            <a:r>
              <a:rPr lang="ja-JP" altLang="en-US" sz="3200"/>
              <a:t>→</a:t>
            </a:r>
            <a:r>
              <a:rPr lang="en-US" altLang="ja-JP" sz="3200" dirty="0"/>
              <a:t>1</a:t>
            </a:r>
            <a:r>
              <a:rPr lang="ja-JP" altLang="en-US" sz="3200"/>
              <a:t>年経って今思うことをシェアしたい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88202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NASA</a:t>
            </a:r>
            <a:r>
              <a:rPr lang="ja-JP" altLang="en-US" sz="3200"/>
              <a:t>に行きたかった</a:t>
            </a:r>
            <a:endParaRPr lang="en-US" altLang="ja-JP" sz="3200" dirty="0"/>
          </a:p>
          <a:p>
            <a:r>
              <a:rPr lang="ja-JP" altLang="en-US" sz="3200"/>
              <a:t>だから、優勝しないといけない</a:t>
            </a:r>
            <a:endParaRPr lang="en-US" altLang="ja-JP" sz="3200" dirty="0"/>
          </a:p>
          <a:p>
            <a:r>
              <a:rPr lang="ja-JP" altLang="en-US" sz="3200"/>
              <a:t>めっちゃ頑張った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78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/>
              <a:t>なんで</a:t>
            </a:r>
            <a:r>
              <a:rPr lang="en-US" altLang="ja-JP" sz="4000" dirty="0"/>
              <a:t>NASA</a:t>
            </a:r>
            <a:r>
              <a:rPr lang="ja-JP" altLang="en-US" sz="4000"/>
              <a:t>に行けたのか</a:t>
            </a:r>
            <a:endParaRPr lang="en-US" altLang="ja-JP" sz="4000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839783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NASA</a:t>
            </a:r>
            <a:r>
              <a:rPr lang="ja-JP" altLang="en-US" sz="3200"/>
              <a:t>に行きたかった←目的</a:t>
            </a:r>
            <a:r>
              <a:rPr lang="en-US" altLang="ja-JP" sz="3200" dirty="0"/>
              <a:t>/</a:t>
            </a:r>
            <a:r>
              <a:rPr lang="ja-JP" altLang="en-US" sz="3200"/>
              <a:t>動機</a:t>
            </a:r>
            <a:endParaRPr lang="en-US" altLang="ja-JP" sz="3200" dirty="0"/>
          </a:p>
          <a:p>
            <a:r>
              <a:rPr lang="ja-JP" altLang="en-US" sz="3200"/>
              <a:t>だから、優勝しないといけない←手段</a:t>
            </a:r>
            <a:endParaRPr lang="en-US" altLang="ja-JP" sz="3200" dirty="0"/>
          </a:p>
          <a:p>
            <a:r>
              <a:rPr lang="ja-JP" altLang="en-US" sz="3200"/>
              <a:t>めっちゃ頑張った←努力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9905635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学んだこと</a:t>
            </a:r>
            <a:r>
              <a:rPr lang="en-US" altLang="ja-JP" sz="3200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4122687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NASA</a:t>
            </a:r>
            <a:r>
              <a:rPr lang="ja-JP" altLang="en-US" sz="3200"/>
              <a:t>に行きたかった←目的</a:t>
            </a:r>
            <a:r>
              <a:rPr lang="en-US" altLang="ja-JP" sz="3200" dirty="0"/>
              <a:t>/</a:t>
            </a:r>
            <a:r>
              <a:rPr lang="ja-JP" altLang="en-US" sz="3200"/>
              <a:t>動機</a:t>
            </a:r>
            <a:endParaRPr lang="en-US" altLang="ja-JP" sz="3200" dirty="0"/>
          </a:p>
          <a:p>
            <a:r>
              <a:rPr lang="ja-JP" altLang="en-US" sz="3200"/>
              <a:t>だから、優勝しないといけない←手段</a:t>
            </a:r>
            <a:endParaRPr lang="en-US" altLang="ja-JP" sz="3200" dirty="0"/>
          </a:p>
          <a:p>
            <a:r>
              <a:rPr lang="ja-JP" altLang="en-US" sz="3200"/>
              <a:t>めっちゃ頑張る←努力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/>
              <a:t>ただ努力しろってアドバイスはクソ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96532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NASA</a:t>
            </a:r>
            <a:r>
              <a:rPr lang="ja-JP" altLang="en-US" sz="3200"/>
              <a:t>に行きたかった←目的</a:t>
            </a:r>
            <a:r>
              <a:rPr lang="en-US" altLang="ja-JP" sz="3200" dirty="0"/>
              <a:t>/</a:t>
            </a:r>
            <a:r>
              <a:rPr lang="ja-JP" altLang="en-US" sz="3200"/>
              <a:t>動機</a:t>
            </a:r>
            <a:endParaRPr lang="en-US" altLang="ja-JP" sz="3200" dirty="0"/>
          </a:p>
          <a:p>
            <a:r>
              <a:rPr lang="ja-JP" altLang="en-US" sz="3200"/>
              <a:t>だから、優勝しないといけない←手段</a:t>
            </a:r>
            <a:endParaRPr lang="en-US" altLang="ja-JP" sz="3200" dirty="0"/>
          </a:p>
          <a:p>
            <a:r>
              <a:rPr lang="ja-JP" altLang="en-US" sz="3200"/>
              <a:t>めっちゃ頑張る←努力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/>
              <a:t>ただ努力しろってアドバイスはクソ</a:t>
            </a:r>
            <a:endParaRPr lang="en-US" altLang="ja-JP" sz="3200" dirty="0"/>
          </a:p>
          <a:p>
            <a:r>
              <a:rPr lang="ja-JP" altLang="en-US" sz="4400"/>
              <a:t>ベストな努力をしなければならない</a:t>
            </a:r>
            <a:endParaRPr lang="en-US" altLang="ja-JP" sz="44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31470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登壇者に</a:t>
            </a:r>
            <a:r>
              <a:rPr lang="en-US" altLang="ja-JP" dirty="0"/>
              <a:t>3</a:t>
            </a:r>
            <a:r>
              <a:rPr kumimoji="1" lang="ja-JP" altLang="en-US"/>
              <a:t>つアドバイス</a:t>
            </a:r>
            <a:r>
              <a:rPr kumimoji="1" lang="en-US" altLang="ja-JP" dirty="0"/>
              <a:t>💪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385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登壇者に</a:t>
            </a:r>
            <a:r>
              <a:rPr lang="en-US" altLang="ja-JP" dirty="0"/>
              <a:t>3</a:t>
            </a:r>
            <a:r>
              <a:rPr lang="ja-JP" altLang="en-US"/>
              <a:t>つアドバイス</a:t>
            </a:r>
            <a:r>
              <a:rPr lang="en-US" altLang="ja-JP" dirty="0"/>
              <a:t>💪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altLang="ja-JP" sz="3200" dirty="0"/>
              <a:t>1</a:t>
            </a:r>
            <a:r>
              <a:rPr lang="ja-JP" altLang="en-US" sz="3200"/>
              <a:t>スライドあたりの情報量が多すぎると</a:t>
            </a:r>
            <a:br>
              <a:rPr lang="en-US" altLang="ja-JP" sz="3200" dirty="0"/>
            </a:br>
            <a:r>
              <a:rPr lang="ja-JP" altLang="en-US" sz="3200"/>
              <a:t>聴衆は疲れる。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537846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登壇者に</a:t>
            </a:r>
            <a:r>
              <a:rPr lang="en-US" altLang="ja-JP" dirty="0"/>
              <a:t>3</a:t>
            </a:r>
            <a:r>
              <a:rPr lang="ja-JP" altLang="en-US"/>
              <a:t>つアドバイス</a:t>
            </a:r>
            <a:r>
              <a:rPr lang="en-US" altLang="ja-JP" dirty="0"/>
              <a:t>💪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altLang="ja-JP" sz="3200" dirty="0">
                <a:solidFill>
                  <a:srgbClr val="FF0000"/>
                </a:solidFill>
              </a:rPr>
              <a:t>#ff0000</a:t>
            </a:r>
            <a:r>
              <a:rPr lang="ja-JP" altLang="en-US" sz="3200"/>
              <a:t>の</a:t>
            </a:r>
            <a:r>
              <a:rPr lang="ja-JP" altLang="en-US" sz="3200">
                <a:solidFill>
                  <a:srgbClr val="FF0000"/>
                </a:solidFill>
              </a:rPr>
              <a:t>赤</a:t>
            </a:r>
            <a:r>
              <a:rPr lang="ja-JP" altLang="en-US" sz="3200"/>
              <a:t>を使うのはダサいのでやめましょう。</a:t>
            </a:r>
            <a:endParaRPr lang="en-US" altLang="ja-JP" sz="3200" dirty="0"/>
          </a:p>
          <a:p>
            <a:r>
              <a:rPr kumimoji="1" lang="en-US" altLang="ja-JP" dirty="0"/>
              <a:t>YFI: [</a:t>
            </a:r>
            <a:r>
              <a:rPr kumimoji="1" lang="ja-JP" altLang="en-US"/>
              <a:t>伝わるデザイン</a:t>
            </a:r>
            <a:r>
              <a:rPr kumimoji="1" lang="en-US" altLang="ja-JP" dirty="0"/>
              <a:t>]( </a:t>
            </a:r>
            <a:r>
              <a:rPr lang="en-US" altLang="ja-JP" dirty="0">
                <a:hlinkClick r:id="rId3"/>
              </a:rPr>
              <a:t>https://tsutawarudesign.com/</a:t>
            </a:r>
            <a:r>
              <a:rPr lang="en-US" altLang="ja-JP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170407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B1B6A-D48C-FF4D-AE2B-8F4D3739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登壇者に</a:t>
            </a:r>
            <a:r>
              <a:rPr lang="en-US" altLang="ja-JP" dirty="0"/>
              <a:t>3</a:t>
            </a:r>
            <a:r>
              <a:rPr lang="ja-JP" altLang="en-US"/>
              <a:t>つアドバイス</a:t>
            </a:r>
            <a:r>
              <a:rPr lang="en-US" altLang="ja-JP" dirty="0"/>
              <a:t>💪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3EC806-BE3C-5442-9DF2-C4570371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#000000</a:t>
            </a:r>
            <a:r>
              <a:rPr lang="ja-JP" altLang="en-US" sz="3200"/>
              <a:t>の</a:t>
            </a:r>
            <a:r>
              <a:rPr lang="ja-JP" altLang="en-US" sz="3200">
                <a:solidFill>
                  <a:schemeClr val="tx1"/>
                </a:solidFill>
              </a:rPr>
              <a:t>黒</a:t>
            </a:r>
            <a:r>
              <a:rPr lang="ja-JP" altLang="en-US" sz="3200"/>
              <a:t>を使うのはダサいのでやめましょう。</a:t>
            </a:r>
            <a:endParaRPr lang="en-US" altLang="ja-JP" sz="3200" dirty="0"/>
          </a:p>
          <a:p>
            <a:r>
              <a:rPr lang="ja-JP" altLang="en-US" sz="3200"/>
              <a:t>リッチブラックと呼ばれる黒を使うと上品です。</a:t>
            </a:r>
            <a:endParaRPr lang="en-US" altLang="ja-JP" sz="3200" dirty="0"/>
          </a:p>
          <a:p>
            <a:r>
              <a:rPr lang="en-US" altLang="ja-JP" dirty="0"/>
              <a:t>YFI: [</a:t>
            </a:r>
            <a:r>
              <a:rPr lang="ja-JP" altLang="en-US"/>
              <a:t>伝わるデザイン</a:t>
            </a:r>
            <a:r>
              <a:rPr lang="en-US" altLang="ja-JP" dirty="0"/>
              <a:t>]( </a:t>
            </a:r>
            <a:r>
              <a:rPr lang="en-US" altLang="ja-JP" dirty="0">
                <a:hlinkClick r:id="rId3"/>
              </a:rPr>
              <a:t>https://tsutawarudesign.com/</a:t>
            </a:r>
            <a:r>
              <a:rPr lang="en-US" altLang="ja-JP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11175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16DC73-38A6-1343-B14B-76E427750D70}"/>
              </a:ext>
            </a:extLst>
          </p:cNvPr>
          <p:cNvSpPr/>
          <p:nvPr/>
        </p:nvSpPr>
        <p:spPr>
          <a:xfrm>
            <a:off x="2664178" y="1498600"/>
            <a:ext cx="3431822" cy="386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A20688-21E9-C745-A953-5A1086B2282B}"/>
              </a:ext>
            </a:extLst>
          </p:cNvPr>
          <p:cNvSpPr/>
          <p:nvPr/>
        </p:nvSpPr>
        <p:spPr>
          <a:xfrm>
            <a:off x="6096000" y="1498600"/>
            <a:ext cx="3431822" cy="38608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FD5593-C292-5640-8905-839F569EA342}"/>
              </a:ext>
            </a:extLst>
          </p:cNvPr>
          <p:cNvSpPr txBox="1"/>
          <p:nvPr/>
        </p:nvSpPr>
        <p:spPr>
          <a:xfrm>
            <a:off x="863601" y="846668"/>
            <a:ext cx="590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A-OTF UD Shin Maru Go Pr6N L" panose="020F0300000000000000" pitchFamily="34" charset="-128"/>
                <a:ea typeface="A-OTF UD Shin Maru Go Pr6N L" panose="020F0300000000000000" pitchFamily="34" charset="-128"/>
              </a:rPr>
              <a:t>コントラストが強すぎる↓</a:t>
            </a:r>
          </a:p>
        </p:txBody>
      </p:sp>
    </p:spTree>
    <p:extLst>
      <p:ext uri="{BB962C8B-B14F-4D97-AF65-F5344CB8AC3E}">
        <p14:creationId xmlns:p14="http://schemas.microsoft.com/office/powerpoint/2010/main" val="53047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今思うこと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6050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今日話すこと</a:t>
            </a:r>
            <a:r>
              <a:rPr kumimoji="1" lang="en-US" altLang="ja-JP" dirty="0"/>
              <a:t>👀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4000" b="1"/>
              <a:t>なんで</a:t>
            </a:r>
            <a:r>
              <a:rPr lang="en-US" altLang="ja-JP" sz="4000" b="1" dirty="0"/>
              <a:t>NASA</a:t>
            </a:r>
            <a:r>
              <a:rPr lang="ja-JP" altLang="en-US" sz="4000" b="1"/>
              <a:t>に行けたのか</a:t>
            </a:r>
            <a:endParaRPr lang="en-US" altLang="ja-JP" sz="4000" b="1" dirty="0"/>
          </a:p>
          <a:p>
            <a:r>
              <a:rPr lang="ja-JP" altLang="en-US" sz="4000"/>
              <a:t>コンテストについて</a:t>
            </a:r>
            <a:endParaRPr lang="en-US" altLang="ja-JP" sz="4000" dirty="0"/>
          </a:p>
          <a:p>
            <a:r>
              <a:rPr lang="ja-JP" altLang="en-US" sz="4000"/>
              <a:t>どうやってコンテストで勝つか</a:t>
            </a:r>
            <a:endParaRPr lang="en-US" altLang="ja-JP" sz="4000" dirty="0"/>
          </a:p>
          <a:p>
            <a:r>
              <a:rPr lang="en-US" altLang="ja-JP" sz="4000" dirty="0"/>
              <a:t> So What?</a:t>
            </a:r>
          </a:p>
          <a:p>
            <a:r>
              <a:rPr lang="ja-JP" altLang="en-US" sz="4000"/>
              <a:t>ところで僕から質問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9705006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今回は私のケース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224021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今回は私のケース</a:t>
            </a:r>
            <a:endParaRPr lang="en-US" altLang="ja-JP" sz="3200" dirty="0"/>
          </a:p>
          <a:p>
            <a:r>
              <a:rPr lang="ja-JP" altLang="en-US" sz="3200"/>
              <a:t>全く同じプロセスを繰り返したからといって</a:t>
            </a:r>
            <a:br>
              <a:rPr lang="en-US" altLang="ja-JP" sz="3200" dirty="0"/>
            </a:br>
            <a:r>
              <a:rPr lang="en-US" altLang="ja-JP" sz="3200" dirty="0"/>
              <a:t>NASA</a:t>
            </a:r>
            <a:r>
              <a:rPr lang="ja-JP" altLang="en-US" sz="3200"/>
              <a:t>に行ける高専生が増えるわけじゃない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863593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 What? 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200"/>
              <a:t>今回は私のケース</a:t>
            </a:r>
            <a:endParaRPr lang="en-US" altLang="ja-JP" sz="3200" dirty="0"/>
          </a:p>
          <a:p>
            <a:r>
              <a:rPr lang="ja-JP" altLang="en-US" sz="3200"/>
              <a:t>全く同じプロセスを繰り返したからといって</a:t>
            </a:r>
            <a:br>
              <a:rPr lang="en-US" altLang="ja-JP" sz="3200" dirty="0"/>
            </a:br>
            <a:r>
              <a:rPr lang="en-US" altLang="ja-JP" sz="3200" dirty="0"/>
              <a:t>NASA</a:t>
            </a:r>
            <a:r>
              <a:rPr lang="ja-JP" altLang="en-US" sz="3200"/>
              <a:t>に行ける高専生が増えるわけじゃない</a:t>
            </a:r>
            <a:endParaRPr lang="en-US" altLang="ja-JP" sz="3200" dirty="0"/>
          </a:p>
          <a:p>
            <a:r>
              <a:rPr lang="ja-JP" altLang="en-US" sz="3200"/>
              <a:t>私がもう一度同じプロセスで戦ったからといって</a:t>
            </a:r>
            <a:br>
              <a:rPr lang="en-US" altLang="ja-JP" sz="3200" dirty="0"/>
            </a:br>
            <a:r>
              <a:rPr lang="ja-JP" altLang="en-US" sz="3200"/>
              <a:t>優勝するわけでもない</a:t>
            </a:r>
            <a:r>
              <a:rPr lang="en-US" altLang="ja-JP" sz="3200" dirty="0"/>
              <a:t>(</a:t>
            </a:r>
            <a:r>
              <a:rPr lang="ja-JP" altLang="en-US" sz="3200"/>
              <a:t>と思いたい</a:t>
            </a:r>
            <a:r>
              <a:rPr lang="en-US" altLang="ja-JP" sz="3200" dirty="0"/>
              <a:t>)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142186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ところで僕から質問</a:t>
            </a:r>
            <a:r>
              <a:rPr lang="en-US" altLang="ja-JP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3042097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質疑応答的な</a:t>
            </a:r>
            <a:r>
              <a:rPr lang="en-US" altLang="ja-JP" dirty="0"/>
              <a:t>something🙏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6000"/>
              <a:t>この登壇の依頼のときから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/>
              <a:t>何話せばいいのか分からない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865334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質疑応答的な</a:t>
            </a:r>
            <a:r>
              <a:rPr lang="en-US" altLang="ja-JP" dirty="0"/>
              <a:t>something🙏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BF7D0-7920-774D-98FC-4773BBD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6000"/>
              <a:t>残りの時間で</a:t>
            </a:r>
            <a:br>
              <a:rPr lang="en-US" altLang="ja-JP" sz="6000" dirty="0"/>
            </a:br>
            <a:r>
              <a:rPr lang="ja-JP" altLang="en-US" sz="6000"/>
              <a:t>皆さんが聞きたいことを</a:t>
            </a:r>
            <a:br>
              <a:rPr lang="en-US" altLang="ja-JP" sz="6000" dirty="0"/>
            </a:br>
            <a:r>
              <a:rPr lang="ja-JP" altLang="en-US" sz="6000"/>
              <a:t>話したい</a:t>
            </a:r>
            <a:endParaRPr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29265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25D49-EEDE-5446-ADEC-CA4C8E2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なんで</a:t>
            </a:r>
            <a:r>
              <a:rPr lang="en-US" altLang="ja-JP" dirty="0"/>
              <a:t>NASA</a:t>
            </a:r>
            <a:r>
              <a:rPr lang="ja-JP" altLang="en-US"/>
              <a:t>に行けたのか</a:t>
            </a:r>
            <a:r>
              <a:rPr lang="en-US" altLang="ja-JP" dirty="0"/>
              <a:t>🤷‍♂️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75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1950</Words>
  <Application>Microsoft Macintosh PowerPoint</Application>
  <PresentationFormat>ワイド画面</PresentationFormat>
  <Paragraphs>404</Paragraphs>
  <Slides>85</Slides>
  <Notes>80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A-OTF UD Shin Maru Go Pr6N L</vt:lpstr>
      <vt:lpstr>Cica</vt:lpstr>
      <vt:lpstr>MotoyaLMaru W3 mono</vt:lpstr>
      <vt:lpstr>游ゴシック</vt:lpstr>
      <vt:lpstr>Arial</vt:lpstr>
      <vt:lpstr>Office テーマ</vt:lpstr>
      <vt:lpstr>私がNASAに行くためにしたこと🤘</vt:lpstr>
      <vt:lpstr>Takahito Sueda</vt:lpstr>
      <vt:lpstr>Takahito Sueda</vt:lpstr>
      <vt:lpstr>Caution ⚠️</vt:lpstr>
      <vt:lpstr>Caution ⚠️</vt:lpstr>
      <vt:lpstr>Caution ⚠️</vt:lpstr>
      <vt:lpstr>今日話すこと👀</vt:lpstr>
      <vt:lpstr>今日話すこと👀</vt:lpstr>
      <vt:lpstr>なんでNASAに行けたのか🤷‍♂️</vt:lpstr>
      <vt:lpstr>なんでNASAに行けたのか🤷‍♂️</vt:lpstr>
      <vt:lpstr>なんでNASAに行けたのか🤷‍♂️</vt:lpstr>
      <vt:lpstr>なんでNASAに行けたのか🤷‍♂️</vt:lpstr>
      <vt:lpstr>なんでNASAに行けたのか🤷‍♂️</vt:lpstr>
      <vt:lpstr>なんでNASAに行けたのか🤷‍♂️</vt:lpstr>
      <vt:lpstr>今日話すこと👀</vt:lpstr>
      <vt:lpstr>今日話すこと👀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コンテストについて👉</vt:lpstr>
      <vt:lpstr>今日話すこと👀</vt:lpstr>
      <vt:lpstr>今日話すこと👀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どうやってコンテストで勝つか👊</vt:lpstr>
      <vt:lpstr>今日話すこと👀</vt:lpstr>
      <vt:lpstr>今日話すこと👀</vt:lpstr>
      <vt:lpstr>So What? 🙁</vt:lpstr>
      <vt:lpstr>So What? 🙁</vt:lpstr>
      <vt:lpstr>So What? 🙁</vt:lpstr>
      <vt:lpstr>So What? 🙁</vt:lpstr>
      <vt:lpstr>So What? 🙁</vt:lpstr>
      <vt:lpstr>So What? 🙁</vt:lpstr>
      <vt:lpstr>So What? 🙁</vt:lpstr>
      <vt:lpstr>So What? 🙁</vt:lpstr>
      <vt:lpstr>So What? 🙁</vt:lpstr>
      <vt:lpstr>登壇者に3つアドバイス💪</vt:lpstr>
      <vt:lpstr>登壇者に3つアドバイス💪</vt:lpstr>
      <vt:lpstr>登壇者に3つアドバイス💪</vt:lpstr>
      <vt:lpstr>登壇者に3つアドバイス💪</vt:lpstr>
      <vt:lpstr>PowerPoint プレゼンテーション</vt:lpstr>
      <vt:lpstr>So What? 🙁</vt:lpstr>
      <vt:lpstr>So What? 🙁</vt:lpstr>
      <vt:lpstr>So What? 🙁</vt:lpstr>
      <vt:lpstr>So What? 🙁</vt:lpstr>
      <vt:lpstr>ところで僕から質問🤔</vt:lpstr>
      <vt:lpstr>質疑応答的なsomething🙏</vt:lpstr>
      <vt:lpstr>質疑応答的なsomething🙏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私がNASAに行くためにしたこと</dc:title>
  <dc:creator>b-suedat@tsuyama.kosen-ac.jp</dc:creator>
  <cp:lastModifiedBy>b-suedat@tsuyama.kosen-ac.jp</cp:lastModifiedBy>
  <cp:revision>60</cp:revision>
  <dcterms:created xsi:type="dcterms:W3CDTF">2019-08-10T23:48:47Z</dcterms:created>
  <dcterms:modified xsi:type="dcterms:W3CDTF">2019-08-22T08:06:33Z</dcterms:modified>
</cp:coreProperties>
</file>