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54332-7556-B849-B2C9-D63FE4E5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5896CF-4B66-3B4F-90A7-1F871BE2B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683EF3-2BBB-A941-8CED-1C70115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E27AC-D041-8543-BFA7-A7B2A31D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CB924-E9E0-D345-9DF0-16BB1DE8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87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F648A-9F48-D745-B667-E5DDE969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95933A-1406-774F-8195-02BE09A3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7E666-24A3-7243-8F49-CC9B5ED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157A8-AA55-F44A-9295-E4079AD2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94D86-0797-674C-A18D-27D47D52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206B5-47DA-094D-A9A3-3A41D8A4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4BB4B6-8B28-3547-B33F-D2490D99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D66E5-FC0F-1E46-96F3-6C44839F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38D20-4D9B-074D-A1C0-37C17B73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F9B61-6F0E-EF4D-A849-20A24DDB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1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C5E33-DB72-B443-8B6A-D0B47821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E1667-1F69-9D4E-BDF0-48E656E6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9A7F1-ECC0-BA40-93C3-5B9F353E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EF94F-EC48-F246-ACDA-DBDB9C29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5427D-0990-134D-93AD-294ABA6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BDA9-2FC4-CD43-8935-4B599F5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03A9F2-B9B1-1D47-A387-D47790CB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34F6C-A1FC-394A-B875-8557ABDC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82BD4-6372-E84A-9DA6-41F89681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F8EC2-9DB6-394F-B21B-EFB4635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3C50F-0A8B-8F40-A1AB-06D0938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D945A-85BC-654E-A331-BB2382E77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F6E67-32E5-CC41-A0AC-0E9610F27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C377A-2491-2540-9393-EFB96EDB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8B07EC-36A7-3841-BDFC-506A0308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5322D-EF53-AC47-9284-6777C50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77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C9223-D042-8741-BB25-74FB1BD0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6D85C-A53B-CA46-B39E-758B226A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1F5A9D-3BC4-8548-A1A9-CC5C0E07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49860F-A401-044A-B78B-7B9C6C4DE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3FFF6C-03F1-7F4E-8183-CB4416D3F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E8F1A0-2E8E-ED40-B8FD-50F2E96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DD18CB-A6EF-754B-AC38-D741B763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72A89E-B658-4F4C-A841-6510B813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0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AA4F2-2C77-9D4F-B29A-FA8A5A4C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88B4D1-EFCD-0441-A6DD-77ECCF20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AC9F1A-EE1B-5D48-BB0C-B20AF19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BC9B0-FB83-A347-9297-DAA1C208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398AA3-F909-AB49-A3F2-87098DAF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4BA02D-EC83-9444-B04A-EA789316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1BADD7-58DD-9841-A9D7-1725BC73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5E2B2-58BF-0B4C-851D-A31C63DF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09396F-91A2-3E41-B0B8-285DAB3E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37D5F8-F9CB-6944-9AE4-D67DE092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FB46CC-851D-744E-B501-39805716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6749E3-81E4-D846-A0AE-1FE2C96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1A532D-865E-9741-94A5-EC96337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A824-08CA-284E-B580-A4A8C406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9B18A1-D41B-CC47-93B2-2A9FFADCA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43D83E-0E9C-024C-B19D-5BC35E1F5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CEDB48-1DFF-8A43-B470-458C486C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0DD91-C89A-4645-A475-84CC2B75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867FDA-1E8E-6349-B619-E836E834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E19A82-AC36-9C4C-8E98-4531FF3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0CBFE-7BF6-E842-ACC0-3FC9D9A9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40E9C-B295-BE4D-8987-9502A7E8A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31E4-25BF-9249-8505-80AF894F2E62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EC2A1-8C82-CB46-8BFE-98657F9AD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6AA31-6573-F542-901F-E3A3EF67A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81525-637A-C449-A584-F6C736AA7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3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D7571-BAAA-EA45-8876-44EFCE7B7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自作キーボード入門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C0A601-9B2D-D548-9815-6A8EC29D5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4-C-17 </a:t>
            </a:r>
            <a:r>
              <a:rPr lang="en-US" altLang="ja-JP" dirty="0" err="1"/>
              <a:t>Takahito</a:t>
            </a:r>
            <a:r>
              <a:rPr lang="en-US" altLang="ja-JP" dirty="0"/>
              <a:t> </a:t>
            </a:r>
            <a:r>
              <a:rPr lang="en-US" altLang="ja-JP" dirty="0" err="1"/>
              <a:t>Sueda</a:t>
            </a:r>
            <a:endParaRPr lang="en-US" altLang="ja-JP" dirty="0"/>
          </a:p>
          <a:p>
            <a:r>
              <a:rPr kumimoji="1" lang="ja-JP" altLang="en-US"/>
              <a:t>シス研ハッカソン</a:t>
            </a:r>
          </a:p>
        </p:txBody>
      </p:sp>
    </p:spTree>
    <p:extLst>
      <p:ext uri="{BB962C8B-B14F-4D97-AF65-F5344CB8AC3E}">
        <p14:creationId xmlns:p14="http://schemas.microsoft.com/office/powerpoint/2010/main" val="183453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621E0-E328-8D4D-B082-B02DBAAE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話すこと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4E0F4-EA48-7D43-ACC5-434E5BAF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/>
              <a:t>自作キーボードについて</a:t>
            </a:r>
            <a:endParaRPr kumimoji="1" lang="en-US" altLang="ja-JP" sz="6600" dirty="0"/>
          </a:p>
          <a:p>
            <a:r>
              <a:rPr lang="ja-JP" altLang="en-US" sz="6600"/>
              <a:t>今回のハッカソン概要</a:t>
            </a:r>
            <a:endParaRPr lang="en-US" altLang="ja-JP" sz="6600" dirty="0"/>
          </a:p>
          <a:p>
            <a:r>
              <a:rPr kumimoji="1" lang="ja-JP" altLang="en-US" sz="6600"/>
              <a:t>制作物</a:t>
            </a:r>
            <a:endParaRPr kumimoji="1" lang="en-US" altLang="ja-JP" sz="6600" dirty="0"/>
          </a:p>
          <a:p>
            <a:r>
              <a:rPr lang="ja-JP" altLang="en-US" sz="6600"/>
              <a:t>反省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15833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E9047-D205-5C4B-951B-424928EB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自作キーボードについて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199EC3-3A21-5A48-B401-E963159C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キーボードを自分で作る</a:t>
            </a:r>
            <a:endParaRPr kumimoji="1" lang="en-US" altLang="ja-JP" dirty="0"/>
          </a:p>
          <a:p>
            <a:r>
              <a:rPr kumimoji="1" lang="ja-JP" altLang="en-US"/>
              <a:t>キースイッチの種類とか、配列とかいろいろある</a:t>
            </a:r>
            <a:endParaRPr kumimoji="1" lang="en-US" altLang="ja-JP" dirty="0"/>
          </a:p>
          <a:p>
            <a:r>
              <a:rPr lang="ja-JP" altLang="en-US"/>
              <a:t>とりあえず入門ということで</a:t>
            </a:r>
            <a:r>
              <a:rPr lang="en-US" altLang="ja-JP" dirty="0"/>
              <a:t>4</a:t>
            </a:r>
            <a:r>
              <a:rPr lang="ja-JP" altLang="en-US"/>
              <a:t>キーの</a:t>
            </a:r>
            <a:r>
              <a:rPr lang="en-US" altLang="ja-JP" dirty="0" err="1"/>
              <a:t>meishi</a:t>
            </a:r>
            <a:r>
              <a:rPr lang="en-US" altLang="ja-JP" dirty="0"/>
              <a:t> </a:t>
            </a:r>
            <a:r>
              <a:rPr lang="ja-JP" altLang="en-US"/>
              <a:t>キーボードを採用</a:t>
            </a:r>
            <a:endParaRPr lang="en-US" altLang="ja-JP" dirty="0"/>
          </a:p>
          <a:p>
            <a:r>
              <a:rPr kumimoji="1" lang="ja-JP" altLang="en-US"/>
              <a:t>今回は青軸、茶軸、赤軸、白軸があった</a:t>
            </a:r>
            <a:endParaRPr kumimoji="1" lang="en-US" altLang="ja-JP" dirty="0"/>
          </a:p>
          <a:p>
            <a:r>
              <a:rPr lang="ja-JP" altLang="en-US"/>
              <a:t>キーキャップは</a:t>
            </a:r>
            <a:r>
              <a:rPr lang="en-US" altLang="ja-JP" dirty="0"/>
              <a:t>Cherry MX</a:t>
            </a:r>
            <a:r>
              <a:rPr lang="ja-JP" altLang="en-US"/>
              <a:t>互換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1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3FBE3-5BA1-C148-89F6-574D1407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今回のハッカソン概要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98B7C-CFF5-CD4F-A2C9-FAEB5298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目的</a:t>
            </a:r>
            <a:endParaRPr kumimoji="1" lang="en-US" altLang="ja-JP" sz="4800" dirty="0"/>
          </a:p>
          <a:p>
            <a:pPr lvl="1"/>
            <a:r>
              <a:rPr lang="ja-JP" altLang="en-US" sz="4400"/>
              <a:t>自作キーボード入門</a:t>
            </a:r>
            <a:endParaRPr lang="en-US" altLang="ja-JP" sz="4400" dirty="0"/>
          </a:p>
          <a:p>
            <a:pPr lvl="1"/>
            <a:r>
              <a:rPr kumimoji="1" lang="ja-JP" altLang="en-US" sz="4400"/>
              <a:t>電子工作に慣れる</a:t>
            </a:r>
            <a:endParaRPr kumimoji="1" lang="en-US" altLang="ja-JP" sz="4400" dirty="0"/>
          </a:p>
          <a:p>
            <a:r>
              <a:rPr lang="ja-JP" altLang="en-US" sz="4800"/>
              <a:t>やったこと</a:t>
            </a:r>
            <a:endParaRPr lang="en-US" altLang="ja-JP" sz="4800" dirty="0"/>
          </a:p>
          <a:p>
            <a:pPr lvl="1"/>
            <a:r>
              <a:rPr kumimoji="1" lang="en-US" altLang="ja-JP" sz="4400" dirty="0" err="1"/>
              <a:t>meishi</a:t>
            </a:r>
            <a:r>
              <a:rPr kumimoji="1" lang="ja-JP" altLang="en-US" sz="4400"/>
              <a:t>キーボードを制作</a:t>
            </a:r>
          </a:p>
        </p:txBody>
      </p:sp>
    </p:spTree>
    <p:extLst>
      <p:ext uri="{BB962C8B-B14F-4D97-AF65-F5344CB8AC3E}">
        <p14:creationId xmlns:p14="http://schemas.microsoft.com/office/powerpoint/2010/main" val="422346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80EF7-E6EF-3843-9834-98DB5C6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制作物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4C229D4-D83F-9D4C-8D2C-D89CFD7EF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13" r="31327"/>
          <a:stretch/>
        </p:blipFill>
        <p:spPr>
          <a:xfrm rot="5400000">
            <a:off x="1915261" y="541245"/>
            <a:ext cx="4894376" cy="70485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896F90D-6EC1-7A4B-A1A0-DBD7D57B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0"/>
            <a:ext cx="5740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933AB-2F82-8945-B1ED-992B6F0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反省とか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1A3B4-7108-2A46-BB2D-F1C28B65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/>
              <a:t>よかったこと</a:t>
            </a:r>
            <a:endParaRPr kumimoji="1" lang="en-US" altLang="ja-JP" sz="3600" b="1" dirty="0"/>
          </a:p>
          <a:p>
            <a:r>
              <a:rPr kumimoji="1" lang="ja-JP" altLang="en-US" sz="3600"/>
              <a:t>一応全員完成できた</a:t>
            </a:r>
            <a:r>
              <a:rPr kumimoji="1" lang="en-US" altLang="ja-JP" sz="3600" dirty="0"/>
              <a:t>(?)</a:t>
            </a:r>
          </a:p>
          <a:p>
            <a:r>
              <a:rPr lang="ja-JP" altLang="en-US" sz="3600"/>
              <a:t>準備割としっかりできた</a:t>
            </a:r>
            <a:endParaRPr lang="en-US" altLang="ja-JP" sz="3600" dirty="0"/>
          </a:p>
          <a:p>
            <a:pPr lvl="1"/>
            <a:r>
              <a:rPr kumimoji="1" lang="ja-JP" altLang="en-US" sz="3200"/>
              <a:t>場所</a:t>
            </a:r>
            <a:endParaRPr kumimoji="1" lang="en-US" altLang="ja-JP" sz="3200" dirty="0"/>
          </a:p>
          <a:p>
            <a:pPr lvl="1"/>
            <a:r>
              <a:rPr lang="ja-JP" altLang="en-US" sz="3200"/>
              <a:t>道具</a:t>
            </a:r>
            <a:endParaRPr lang="en-US" altLang="ja-JP" sz="3200" dirty="0"/>
          </a:p>
          <a:p>
            <a:pPr lvl="1"/>
            <a:r>
              <a:rPr kumimoji="1" lang="ja-JP" altLang="en-US" sz="3200"/>
              <a:t>キット</a:t>
            </a:r>
            <a:endParaRPr kumimoji="1" lang="en-US" altLang="ja-JP" sz="3200" dirty="0"/>
          </a:p>
          <a:p>
            <a:r>
              <a:rPr lang="ja-JP" altLang="en-US" sz="3600"/>
              <a:t>全員遅刻しなかった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0676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933AB-2F82-8945-B1ED-992B6F0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反省とか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1A3B4-7108-2A46-BB2D-F1C28B65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/>
              <a:t>微妙だったところ</a:t>
            </a:r>
            <a:endParaRPr lang="en-US" altLang="ja-JP" sz="3200" b="1" dirty="0"/>
          </a:p>
          <a:p>
            <a:r>
              <a:rPr lang="ja-JP" altLang="en-US" sz="3200"/>
              <a:t>想像以上のトラブル</a:t>
            </a:r>
            <a:endParaRPr lang="en-US" altLang="ja-JP" sz="3200" dirty="0"/>
          </a:p>
          <a:p>
            <a:pPr lvl="1"/>
            <a:r>
              <a:rPr kumimoji="1" lang="ja-JP" altLang="en-US" sz="2800"/>
              <a:t>基盤の表裏ミス</a:t>
            </a:r>
            <a:endParaRPr kumimoji="1" lang="en-US" altLang="ja-JP" sz="2800" dirty="0"/>
          </a:p>
          <a:p>
            <a:pPr lvl="1"/>
            <a:r>
              <a:rPr lang="ja-JP" altLang="en-US" sz="2800"/>
              <a:t>ハンダ付け箇所ミス</a:t>
            </a:r>
            <a:endParaRPr lang="en-US" altLang="ja-JP" sz="2800" dirty="0"/>
          </a:p>
          <a:p>
            <a:pPr lvl="1"/>
            <a:r>
              <a:rPr kumimoji="1" lang="ja-JP" altLang="en-US" sz="2800"/>
              <a:t>ハンダでブリッジしちゃう卍</a:t>
            </a:r>
            <a:endParaRPr kumimoji="1" lang="en-US" altLang="ja-JP" sz="2800" dirty="0"/>
          </a:p>
          <a:p>
            <a:r>
              <a:rPr lang="ja-JP" altLang="en-US" sz="3200"/>
              <a:t>自分の</a:t>
            </a:r>
            <a:r>
              <a:rPr lang="en-US" altLang="ja-JP" sz="3200" dirty="0"/>
              <a:t>PC</a:t>
            </a:r>
            <a:r>
              <a:rPr lang="ja-JP" altLang="en-US" sz="3200"/>
              <a:t>が無いのもあるがファームウェア書き込みはてるふのが全部やってしまった</a:t>
            </a:r>
            <a:endParaRPr lang="en-US" altLang="ja-JP" sz="3200" dirty="0"/>
          </a:p>
          <a:p>
            <a:pPr lvl="1"/>
            <a:r>
              <a:rPr kumimoji="1" lang="en-US" altLang="ja-JP" sz="2800" dirty="0"/>
              <a:t>“</a:t>
            </a:r>
            <a:r>
              <a:rPr kumimoji="1" lang="ja-JP" altLang="en-US" sz="2800"/>
              <a:t>自分でやる</a:t>
            </a:r>
            <a:r>
              <a:rPr kumimoji="1" lang="en-US" altLang="ja-JP" sz="2800" dirty="0"/>
              <a:t>”</a:t>
            </a:r>
            <a:r>
              <a:rPr kumimoji="1" lang="ja-JP" altLang="en-US" sz="2800"/>
              <a:t>という体験を準備するべきだった</a:t>
            </a:r>
          </a:p>
        </p:txBody>
      </p:sp>
    </p:spTree>
    <p:extLst>
      <p:ext uri="{BB962C8B-B14F-4D97-AF65-F5344CB8AC3E}">
        <p14:creationId xmlns:p14="http://schemas.microsoft.com/office/powerpoint/2010/main" val="76664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41933AB-2F82-8945-B1ED-992B6F0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1A3B4-7108-2A46-BB2D-F1C28B6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参加者はアンケートに</a:t>
            </a:r>
            <a:br>
              <a:rPr kumimoji="1" lang="en-US" altLang="ja-JP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答えてください</a:t>
            </a:r>
            <a:r>
              <a:rPr kumimoji="1" lang="en-US" altLang="ja-JP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…(</a:t>
            </a:r>
            <a:r>
              <a:rPr kumimoji="1"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切実</a:t>
            </a:r>
            <a:r>
              <a:rPr kumimoji="1" lang="en-US" altLang="ja-JP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AAC9C0DA-870B-914E-B8A9-6F72652E6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82179"/>
            <a:ext cx="6553545" cy="57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0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5B9F60F-F5B7-D44B-B0F5-ABCAF85F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87450"/>
            <a:ext cx="9944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163</Words>
  <Application>Microsoft Macintosh PowerPoint</Application>
  <PresentationFormat>ワイド画面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自作キーボード入門</vt:lpstr>
      <vt:lpstr>話すこと</vt:lpstr>
      <vt:lpstr>自作キーボードについて</vt:lpstr>
      <vt:lpstr>今回のハッカソン概要</vt:lpstr>
      <vt:lpstr>制作物</vt:lpstr>
      <vt:lpstr>反省とか</vt:lpstr>
      <vt:lpstr>反省とか</vt:lpstr>
      <vt:lpstr>おわりに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自作キーボード入門</dc:title>
  <dc:creator>b-suedat@tsuyama.kosen-ac.jp</dc:creator>
  <cp:lastModifiedBy>b-suedat@tsuyama.kosen-ac.jp</cp:lastModifiedBy>
  <cp:revision>1</cp:revision>
  <dcterms:created xsi:type="dcterms:W3CDTF">2019-05-27T01:02:48Z</dcterms:created>
  <dcterms:modified xsi:type="dcterms:W3CDTF">2019-05-27T01:32:10Z</dcterms:modified>
</cp:coreProperties>
</file>