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73" r:id="rId5"/>
    <p:sldId id="272" r:id="rId6"/>
    <p:sldId id="260" r:id="rId7"/>
    <p:sldId id="270" r:id="rId8"/>
    <p:sldId id="262" r:id="rId9"/>
    <p:sldId id="274" r:id="rId10"/>
    <p:sldId id="284" r:id="rId11"/>
    <p:sldId id="285" r:id="rId12"/>
    <p:sldId id="275" r:id="rId13"/>
    <p:sldId id="283" r:id="rId14"/>
    <p:sldId id="276" r:id="rId15"/>
    <p:sldId id="277" r:id="rId16"/>
    <p:sldId id="278" r:id="rId17"/>
    <p:sldId id="279" r:id="rId18"/>
    <p:sldId id="280" r:id="rId19"/>
    <p:sldId id="281" r:id="rId20"/>
    <p:sldId id="286" r:id="rId21"/>
    <p:sldId id="287" r:id="rId22"/>
    <p:sldId id="288" r:id="rId23"/>
    <p:sldId id="289"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33"/>
    <p:restoredTop sz="94578"/>
  </p:normalViewPr>
  <p:slideViewPr>
    <p:cSldViewPr snapToGrid="0" snapToObjects="1">
      <p:cViewPr varScale="1">
        <p:scale>
          <a:sx n="96" d="100"/>
          <a:sy n="96" d="100"/>
        </p:scale>
        <p:origin x="192"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21929-F434-2C4B-922A-011AF198D1BC}" type="datetimeFigureOut">
              <a:rPr kumimoji="1" lang="ja-JP" altLang="en-US" smtClean="0"/>
              <a:t>2019/5/27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DC614-BFDB-284C-8C3E-601E9E2C0CDD}" type="slidenum">
              <a:rPr kumimoji="1" lang="ja-JP" altLang="en-US" smtClean="0"/>
              <a:t>‹#›</a:t>
            </a:fld>
            <a:endParaRPr kumimoji="1" lang="ja-JP" altLang="en-US"/>
          </a:p>
        </p:txBody>
      </p:sp>
    </p:spTree>
    <p:extLst>
      <p:ext uri="{BB962C8B-B14F-4D97-AF65-F5344CB8AC3E}">
        <p14:creationId xmlns:p14="http://schemas.microsoft.com/office/powerpoint/2010/main" val="30493496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C7DC614-BFDB-284C-8C3E-601E9E2C0CDD}" type="slidenum">
              <a:rPr kumimoji="1" lang="ja-JP" altLang="en-US" smtClean="0"/>
              <a:t>7</a:t>
            </a:fld>
            <a:endParaRPr kumimoji="1" lang="ja-JP" altLang="en-US"/>
          </a:p>
        </p:txBody>
      </p:sp>
    </p:spTree>
    <p:extLst>
      <p:ext uri="{BB962C8B-B14F-4D97-AF65-F5344CB8AC3E}">
        <p14:creationId xmlns:p14="http://schemas.microsoft.com/office/powerpoint/2010/main" val="1393536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755C83-3F6A-684D-8442-343BB84F39C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AA40338-574A-0949-95D0-4301BBC7AC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9C380AA-C9BB-404F-9553-6F44760A2704}"/>
              </a:ext>
            </a:extLst>
          </p:cNvPr>
          <p:cNvSpPr>
            <a:spLocks noGrp="1"/>
          </p:cNvSpPr>
          <p:nvPr>
            <p:ph type="dt" sz="half" idx="10"/>
          </p:nvPr>
        </p:nvSpPr>
        <p:spPr/>
        <p:txBody>
          <a:bodyPr/>
          <a:lstStyle/>
          <a:p>
            <a:fld id="{9441BD65-E79F-4C47-8D5B-A4B34F6FFF91}" type="datetimeFigureOut">
              <a:rPr kumimoji="1" lang="ja-JP" altLang="en-US" smtClean="0"/>
              <a:t>2019/5/27</a:t>
            </a:fld>
            <a:endParaRPr kumimoji="1" lang="ja-JP" altLang="en-US"/>
          </a:p>
        </p:txBody>
      </p:sp>
      <p:sp>
        <p:nvSpPr>
          <p:cNvPr id="5" name="フッター プレースホルダー 4">
            <a:extLst>
              <a:ext uri="{FF2B5EF4-FFF2-40B4-BE49-F238E27FC236}">
                <a16:creationId xmlns:a16="http://schemas.microsoft.com/office/drawing/2014/main" id="{8E9AA44F-F4AE-C645-A101-B798563C0B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EA5F6D-17B3-8548-89C6-BFD97964B12C}"/>
              </a:ext>
            </a:extLst>
          </p:cNvPr>
          <p:cNvSpPr>
            <a:spLocks noGrp="1"/>
          </p:cNvSpPr>
          <p:nvPr>
            <p:ph type="sldNum" sz="quarter" idx="12"/>
          </p:nvPr>
        </p:nvSpPr>
        <p:spPr/>
        <p:txBody>
          <a:bodyPr/>
          <a:lstStyle/>
          <a:p>
            <a:fld id="{BD76F6A9-B634-B644-9E53-2FF65D6F3539}" type="slidenum">
              <a:rPr kumimoji="1" lang="ja-JP" altLang="en-US" smtClean="0"/>
              <a:t>‹#›</a:t>
            </a:fld>
            <a:endParaRPr kumimoji="1" lang="ja-JP" altLang="en-US"/>
          </a:p>
        </p:txBody>
      </p:sp>
    </p:spTree>
    <p:extLst>
      <p:ext uri="{BB962C8B-B14F-4D97-AF65-F5344CB8AC3E}">
        <p14:creationId xmlns:p14="http://schemas.microsoft.com/office/powerpoint/2010/main" val="152309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9A235-22C3-194E-A008-81C87B3EA34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32E0B22-86B4-EE4C-A7C0-45D5AA79227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F812D6-2FB2-784D-9F75-B9D6CB536F94}"/>
              </a:ext>
            </a:extLst>
          </p:cNvPr>
          <p:cNvSpPr>
            <a:spLocks noGrp="1"/>
          </p:cNvSpPr>
          <p:nvPr>
            <p:ph type="dt" sz="half" idx="10"/>
          </p:nvPr>
        </p:nvSpPr>
        <p:spPr/>
        <p:txBody>
          <a:bodyPr/>
          <a:lstStyle/>
          <a:p>
            <a:fld id="{9441BD65-E79F-4C47-8D5B-A4B34F6FFF91}" type="datetimeFigureOut">
              <a:rPr kumimoji="1" lang="ja-JP" altLang="en-US" smtClean="0"/>
              <a:t>2019/5/27</a:t>
            </a:fld>
            <a:endParaRPr kumimoji="1" lang="ja-JP" altLang="en-US"/>
          </a:p>
        </p:txBody>
      </p:sp>
      <p:sp>
        <p:nvSpPr>
          <p:cNvPr id="5" name="フッター プレースホルダー 4">
            <a:extLst>
              <a:ext uri="{FF2B5EF4-FFF2-40B4-BE49-F238E27FC236}">
                <a16:creationId xmlns:a16="http://schemas.microsoft.com/office/drawing/2014/main" id="{3EC35462-0477-384C-8665-5C5D9D54527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B2CBB4-7573-FD4F-AB27-96BAC8F85D38}"/>
              </a:ext>
            </a:extLst>
          </p:cNvPr>
          <p:cNvSpPr>
            <a:spLocks noGrp="1"/>
          </p:cNvSpPr>
          <p:nvPr>
            <p:ph type="sldNum" sz="quarter" idx="12"/>
          </p:nvPr>
        </p:nvSpPr>
        <p:spPr/>
        <p:txBody>
          <a:bodyPr/>
          <a:lstStyle/>
          <a:p>
            <a:fld id="{BD76F6A9-B634-B644-9E53-2FF65D6F3539}" type="slidenum">
              <a:rPr kumimoji="1" lang="ja-JP" altLang="en-US" smtClean="0"/>
              <a:t>‹#›</a:t>
            </a:fld>
            <a:endParaRPr kumimoji="1" lang="ja-JP" altLang="en-US"/>
          </a:p>
        </p:txBody>
      </p:sp>
    </p:spTree>
    <p:extLst>
      <p:ext uri="{BB962C8B-B14F-4D97-AF65-F5344CB8AC3E}">
        <p14:creationId xmlns:p14="http://schemas.microsoft.com/office/powerpoint/2010/main" val="3124239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2D44BBC-698C-F541-A4DC-7B592AB7C8A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2AA7B47-79D7-424F-A4D6-FFF5C7387F8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5620F4C-8647-674F-A01A-CA8D10A0AA45}"/>
              </a:ext>
            </a:extLst>
          </p:cNvPr>
          <p:cNvSpPr>
            <a:spLocks noGrp="1"/>
          </p:cNvSpPr>
          <p:nvPr>
            <p:ph type="dt" sz="half" idx="10"/>
          </p:nvPr>
        </p:nvSpPr>
        <p:spPr/>
        <p:txBody>
          <a:bodyPr/>
          <a:lstStyle/>
          <a:p>
            <a:fld id="{9441BD65-E79F-4C47-8D5B-A4B34F6FFF91}" type="datetimeFigureOut">
              <a:rPr kumimoji="1" lang="ja-JP" altLang="en-US" smtClean="0"/>
              <a:t>2019/5/27</a:t>
            </a:fld>
            <a:endParaRPr kumimoji="1" lang="ja-JP" altLang="en-US"/>
          </a:p>
        </p:txBody>
      </p:sp>
      <p:sp>
        <p:nvSpPr>
          <p:cNvPr id="5" name="フッター プレースホルダー 4">
            <a:extLst>
              <a:ext uri="{FF2B5EF4-FFF2-40B4-BE49-F238E27FC236}">
                <a16:creationId xmlns:a16="http://schemas.microsoft.com/office/drawing/2014/main" id="{7440AFEA-AE98-2B46-87D9-D1985E0E5E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C04A0B9-15D7-B345-A30D-25D603A0C677}"/>
              </a:ext>
            </a:extLst>
          </p:cNvPr>
          <p:cNvSpPr>
            <a:spLocks noGrp="1"/>
          </p:cNvSpPr>
          <p:nvPr>
            <p:ph type="sldNum" sz="quarter" idx="12"/>
          </p:nvPr>
        </p:nvSpPr>
        <p:spPr/>
        <p:txBody>
          <a:bodyPr/>
          <a:lstStyle/>
          <a:p>
            <a:fld id="{BD76F6A9-B634-B644-9E53-2FF65D6F3539}" type="slidenum">
              <a:rPr kumimoji="1" lang="ja-JP" altLang="en-US" smtClean="0"/>
              <a:t>‹#›</a:t>
            </a:fld>
            <a:endParaRPr kumimoji="1" lang="ja-JP" altLang="en-US"/>
          </a:p>
        </p:txBody>
      </p:sp>
    </p:spTree>
    <p:extLst>
      <p:ext uri="{BB962C8B-B14F-4D97-AF65-F5344CB8AC3E}">
        <p14:creationId xmlns:p14="http://schemas.microsoft.com/office/powerpoint/2010/main" val="2470138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02CF75-0191-2A42-96C6-89317889DD8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533DC3D-E323-C54E-9FBC-BE718C727D8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DB823A2-804A-B04D-B0A3-87221E9D9CE0}"/>
              </a:ext>
            </a:extLst>
          </p:cNvPr>
          <p:cNvSpPr>
            <a:spLocks noGrp="1"/>
          </p:cNvSpPr>
          <p:nvPr>
            <p:ph type="dt" sz="half" idx="10"/>
          </p:nvPr>
        </p:nvSpPr>
        <p:spPr/>
        <p:txBody>
          <a:bodyPr/>
          <a:lstStyle/>
          <a:p>
            <a:fld id="{9441BD65-E79F-4C47-8D5B-A4B34F6FFF91}" type="datetimeFigureOut">
              <a:rPr kumimoji="1" lang="ja-JP" altLang="en-US" smtClean="0"/>
              <a:t>2019/5/27</a:t>
            </a:fld>
            <a:endParaRPr kumimoji="1" lang="ja-JP" altLang="en-US"/>
          </a:p>
        </p:txBody>
      </p:sp>
      <p:sp>
        <p:nvSpPr>
          <p:cNvPr id="5" name="フッター プレースホルダー 4">
            <a:extLst>
              <a:ext uri="{FF2B5EF4-FFF2-40B4-BE49-F238E27FC236}">
                <a16:creationId xmlns:a16="http://schemas.microsoft.com/office/drawing/2014/main" id="{6B893AEA-F52C-6A47-B109-338C2B2EE2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B4116C7-455E-7640-94B6-7B102F576EAE}"/>
              </a:ext>
            </a:extLst>
          </p:cNvPr>
          <p:cNvSpPr>
            <a:spLocks noGrp="1"/>
          </p:cNvSpPr>
          <p:nvPr>
            <p:ph type="sldNum" sz="quarter" idx="12"/>
          </p:nvPr>
        </p:nvSpPr>
        <p:spPr/>
        <p:txBody>
          <a:bodyPr/>
          <a:lstStyle/>
          <a:p>
            <a:fld id="{BD76F6A9-B634-B644-9E53-2FF65D6F3539}" type="slidenum">
              <a:rPr kumimoji="1" lang="ja-JP" altLang="en-US" smtClean="0"/>
              <a:t>‹#›</a:t>
            </a:fld>
            <a:endParaRPr kumimoji="1" lang="ja-JP" altLang="en-US"/>
          </a:p>
        </p:txBody>
      </p:sp>
    </p:spTree>
    <p:extLst>
      <p:ext uri="{BB962C8B-B14F-4D97-AF65-F5344CB8AC3E}">
        <p14:creationId xmlns:p14="http://schemas.microsoft.com/office/powerpoint/2010/main" val="22388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BBE5C9-9F3E-2E41-95A6-FD9DDB6A5E1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3093C50-DEDF-E544-B9A1-2CDCEE26BA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CE22974-5742-B840-82A9-A17D6581FEBE}"/>
              </a:ext>
            </a:extLst>
          </p:cNvPr>
          <p:cNvSpPr>
            <a:spLocks noGrp="1"/>
          </p:cNvSpPr>
          <p:nvPr>
            <p:ph type="dt" sz="half" idx="10"/>
          </p:nvPr>
        </p:nvSpPr>
        <p:spPr/>
        <p:txBody>
          <a:bodyPr/>
          <a:lstStyle/>
          <a:p>
            <a:fld id="{9441BD65-E79F-4C47-8D5B-A4B34F6FFF91}" type="datetimeFigureOut">
              <a:rPr kumimoji="1" lang="ja-JP" altLang="en-US" smtClean="0"/>
              <a:t>2019/5/27</a:t>
            </a:fld>
            <a:endParaRPr kumimoji="1" lang="ja-JP" altLang="en-US"/>
          </a:p>
        </p:txBody>
      </p:sp>
      <p:sp>
        <p:nvSpPr>
          <p:cNvPr id="5" name="フッター プレースホルダー 4">
            <a:extLst>
              <a:ext uri="{FF2B5EF4-FFF2-40B4-BE49-F238E27FC236}">
                <a16:creationId xmlns:a16="http://schemas.microsoft.com/office/drawing/2014/main" id="{0E8E17E9-5AA2-794E-B4C0-724731E3751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2E3104-6808-3944-B2C1-0079919209A6}"/>
              </a:ext>
            </a:extLst>
          </p:cNvPr>
          <p:cNvSpPr>
            <a:spLocks noGrp="1"/>
          </p:cNvSpPr>
          <p:nvPr>
            <p:ph type="sldNum" sz="quarter" idx="12"/>
          </p:nvPr>
        </p:nvSpPr>
        <p:spPr/>
        <p:txBody>
          <a:bodyPr/>
          <a:lstStyle/>
          <a:p>
            <a:fld id="{BD76F6A9-B634-B644-9E53-2FF65D6F3539}" type="slidenum">
              <a:rPr kumimoji="1" lang="ja-JP" altLang="en-US" smtClean="0"/>
              <a:t>‹#›</a:t>
            </a:fld>
            <a:endParaRPr kumimoji="1" lang="ja-JP" altLang="en-US"/>
          </a:p>
        </p:txBody>
      </p:sp>
    </p:spTree>
    <p:extLst>
      <p:ext uri="{BB962C8B-B14F-4D97-AF65-F5344CB8AC3E}">
        <p14:creationId xmlns:p14="http://schemas.microsoft.com/office/powerpoint/2010/main" val="3189270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C63864-7DF2-554B-9663-EB9C7CE8E36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73E7F47-094B-CA4D-BACF-29DB5BF62B5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D989BB5-7228-454F-84FB-1DDEB9D1911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291F14B-D9DA-E845-914B-7E608F56F67E}"/>
              </a:ext>
            </a:extLst>
          </p:cNvPr>
          <p:cNvSpPr>
            <a:spLocks noGrp="1"/>
          </p:cNvSpPr>
          <p:nvPr>
            <p:ph type="dt" sz="half" idx="10"/>
          </p:nvPr>
        </p:nvSpPr>
        <p:spPr/>
        <p:txBody>
          <a:bodyPr/>
          <a:lstStyle/>
          <a:p>
            <a:fld id="{9441BD65-E79F-4C47-8D5B-A4B34F6FFF91}" type="datetimeFigureOut">
              <a:rPr kumimoji="1" lang="ja-JP" altLang="en-US" smtClean="0"/>
              <a:t>2019/5/27</a:t>
            </a:fld>
            <a:endParaRPr kumimoji="1" lang="ja-JP" altLang="en-US"/>
          </a:p>
        </p:txBody>
      </p:sp>
      <p:sp>
        <p:nvSpPr>
          <p:cNvPr id="6" name="フッター プレースホルダー 5">
            <a:extLst>
              <a:ext uri="{FF2B5EF4-FFF2-40B4-BE49-F238E27FC236}">
                <a16:creationId xmlns:a16="http://schemas.microsoft.com/office/drawing/2014/main" id="{8696227A-3EBC-D445-9B06-90A64E4675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8FD97C0-5DF9-9444-9E83-66A2BF956F8E}"/>
              </a:ext>
            </a:extLst>
          </p:cNvPr>
          <p:cNvSpPr>
            <a:spLocks noGrp="1"/>
          </p:cNvSpPr>
          <p:nvPr>
            <p:ph type="sldNum" sz="quarter" idx="12"/>
          </p:nvPr>
        </p:nvSpPr>
        <p:spPr/>
        <p:txBody>
          <a:bodyPr/>
          <a:lstStyle/>
          <a:p>
            <a:fld id="{BD76F6A9-B634-B644-9E53-2FF65D6F3539}" type="slidenum">
              <a:rPr kumimoji="1" lang="ja-JP" altLang="en-US" smtClean="0"/>
              <a:t>‹#›</a:t>
            </a:fld>
            <a:endParaRPr kumimoji="1" lang="ja-JP" altLang="en-US"/>
          </a:p>
        </p:txBody>
      </p:sp>
    </p:spTree>
    <p:extLst>
      <p:ext uri="{BB962C8B-B14F-4D97-AF65-F5344CB8AC3E}">
        <p14:creationId xmlns:p14="http://schemas.microsoft.com/office/powerpoint/2010/main" val="2471231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36A59-69E4-7F44-A3B9-F80F48F916E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62447FD-16C4-1A44-9F89-42D0BB94F2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054BB1F-E2DA-4E48-9FD2-2D9AC5A79D9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FCFE3F7-B1ED-B84E-B058-D981C71501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786328F-1ACC-4345-B99F-85C3D971C45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763D573-1160-2B44-8C6A-B8F7928A2C76}"/>
              </a:ext>
            </a:extLst>
          </p:cNvPr>
          <p:cNvSpPr>
            <a:spLocks noGrp="1"/>
          </p:cNvSpPr>
          <p:nvPr>
            <p:ph type="dt" sz="half" idx="10"/>
          </p:nvPr>
        </p:nvSpPr>
        <p:spPr/>
        <p:txBody>
          <a:bodyPr/>
          <a:lstStyle/>
          <a:p>
            <a:fld id="{9441BD65-E79F-4C47-8D5B-A4B34F6FFF91}" type="datetimeFigureOut">
              <a:rPr kumimoji="1" lang="ja-JP" altLang="en-US" smtClean="0"/>
              <a:t>2019/5/27</a:t>
            </a:fld>
            <a:endParaRPr kumimoji="1" lang="ja-JP" altLang="en-US"/>
          </a:p>
        </p:txBody>
      </p:sp>
      <p:sp>
        <p:nvSpPr>
          <p:cNvPr id="8" name="フッター プレースホルダー 7">
            <a:extLst>
              <a:ext uri="{FF2B5EF4-FFF2-40B4-BE49-F238E27FC236}">
                <a16:creationId xmlns:a16="http://schemas.microsoft.com/office/drawing/2014/main" id="{C99B477E-A577-3544-B0F8-D25310C83BB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79FBF4D-EECD-C643-890F-CAFAFEF04988}"/>
              </a:ext>
            </a:extLst>
          </p:cNvPr>
          <p:cNvSpPr>
            <a:spLocks noGrp="1"/>
          </p:cNvSpPr>
          <p:nvPr>
            <p:ph type="sldNum" sz="quarter" idx="12"/>
          </p:nvPr>
        </p:nvSpPr>
        <p:spPr/>
        <p:txBody>
          <a:bodyPr/>
          <a:lstStyle/>
          <a:p>
            <a:fld id="{BD76F6A9-B634-B644-9E53-2FF65D6F3539}" type="slidenum">
              <a:rPr kumimoji="1" lang="ja-JP" altLang="en-US" smtClean="0"/>
              <a:t>‹#›</a:t>
            </a:fld>
            <a:endParaRPr kumimoji="1" lang="ja-JP" altLang="en-US"/>
          </a:p>
        </p:txBody>
      </p:sp>
    </p:spTree>
    <p:extLst>
      <p:ext uri="{BB962C8B-B14F-4D97-AF65-F5344CB8AC3E}">
        <p14:creationId xmlns:p14="http://schemas.microsoft.com/office/powerpoint/2010/main" val="4165504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1597BB-E09B-8546-B26D-3184D58BF89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59AC1B9-21F3-6846-8087-CB5E7734D4E9}"/>
              </a:ext>
            </a:extLst>
          </p:cNvPr>
          <p:cNvSpPr>
            <a:spLocks noGrp="1"/>
          </p:cNvSpPr>
          <p:nvPr>
            <p:ph type="dt" sz="half" idx="10"/>
          </p:nvPr>
        </p:nvSpPr>
        <p:spPr/>
        <p:txBody>
          <a:bodyPr/>
          <a:lstStyle/>
          <a:p>
            <a:fld id="{9441BD65-E79F-4C47-8D5B-A4B34F6FFF91}" type="datetimeFigureOut">
              <a:rPr kumimoji="1" lang="ja-JP" altLang="en-US" smtClean="0"/>
              <a:t>2019/5/27</a:t>
            </a:fld>
            <a:endParaRPr kumimoji="1" lang="ja-JP" altLang="en-US"/>
          </a:p>
        </p:txBody>
      </p:sp>
      <p:sp>
        <p:nvSpPr>
          <p:cNvPr id="4" name="フッター プレースホルダー 3">
            <a:extLst>
              <a:ext uri="{FF2B5EF4-FFF2-40B4-BE49-F238E27FC236}">
                <a16:creationId xmlns:a16="http://schemas.microsoft.com/office/drawing/2014/main" id="{95796C7A-CD19-6243-A7DF-334A80E0F37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7863544-4168-2A4B-9783-71DEC0485C9D}"/>
              </a:ext>
            </a:extLst>
          </p:cNvPr>
          <p:cNvSpPr>
            <a:spLocks noGrp="1"/>
          </p:cNvSpPr>
          <p:nvPr>
            <p:ph type="sldNum" sz="quarter" idx="12"/>
          </p:nvPr>
        </p:nvSpPr>
        <p:spPr/>
        <p:txBody>
          <a:bodyPr/>
          <a:lstStyle/>
          <a:p>
            <a:fld id="{BD76F6A9-B634-B644-9E53-2FF65D6F3539}" type="slidenum">
              <a:rPr kumimoji="1" lang="ja-JP" altLang="en-US" smtClean="0"/>
              <a:t>‹#›</a:t>
            </a:fld>
            <a:endParaRPr kumimoji="1" lang="ja-JP" altLang="en-US"/>
          </a:p>
        </p:txBody>
      </p:sp>
    </p:spTree>
    <p:extLst>
      <p:ext uri="{BB962C8B-B14F-4D97-AF65-F5344CB8AC3E}">
        <p14:creationId xmlns:p14="http://schemas.microsoft.com/office/powerpoint/2010/main" val="1494221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3406F6B-5774-8E40-9C4C-8F548188860E}"/>
              </a:ext>
            </a:extLst>
          </p:cNvPr>
          <p:cNvSpPr>
            <a:spLocks noGrp="1"/>
          </p:cNvSpPr>
          <p:nvPr>
            <p:ph type="dt" sz="half" idx="10"/>
          </p:nvPr>
        </p:nvSpPr>
        <p:spPr/>
        <p:txBody>
          <a:bodyPr/>
          <a:lstStyle/>
          <a:p>
            <a:fld id="{9441BD65-E79F-4C47-8D5B-A4B34F6FFF91}" type="datetimeFigureOut">
              <a:rPr kumimoji="1" lang="ja-JP" altLang="en-US" smtClean="0"/>
              <a:t>2019/5/27</a:t>
            </a:fld>
            <a:endParaRPr kumimoji="1" lang="ja-JP" altLang="en-US"/>
          </a:p>
        </p:txBody>
      </p:sp>
      <p:sp>
        <p:nvSpPr>
          <p:cNvPr id="3" name="フッター プレースホルダー 2">
            <a:extLst>
              <a:ext uri="{FF2B5EF4-FFF2-40B4-BE49-F238E27FC236}">
                <a16:creationId xmlns:a16="http://schemas.microsoft.com/office/drawing/2014/main" id="{9CBECF5A-2F6B-6043-9B1F-639C5B786E1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BC6DBE1-895F-3A4F-B915-5DE68AA8C474}"/>
              </a:ext>
            </a:extLst>
          </p:cNvPr>
          <p:cNvSpPr>
            <a:spLocks noGrp="1"/>
          </p:cNvSpPr>
          <p:nvPr>
            <p:ph type="sldNum" sz="quarter" idx="12"/>
          </p:nvPr>
        </p:nvSpPr>
        <p:spPr/>
        <p:txBody>
          <a:bodyPr/>
          <a:lstStyle/>
          <a:p>
            <a:fld id="{BD76F6A9-B634-B644-9E53-2FF65D6F3539}" type="slidenum">
              <a:rPr kumimoji="1" lang="ja-JP" altLang="en-US" smtClean="0"/>
              <a:t>‹#›</a:t>
            </a:fld>
            <a:endParaRPr kumimoji="1" lang="ja-JP" altLang="en-US"/>
          </a:p>
        </p:txBody>
      </p:sp>
    </p:spTree>
    <p:extLst>
      <p:ext uri="{BB962C8B-B14F-4D97-AF65-F5344CB8AC3E}">
        <p14:creationId xmlns:p14="http://schemas.microsoft.com/office/powerpoint/2010/main" val="2996620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DE711B-C273-5843-BF83-B434F721498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769EEDB-4672-634C-89DD-F951AADC10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0AB34A7-4572-0241-8395-D61C048E7D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A024C37-83CC-384D-9FC8-95312152D19E}"/>
              </a:ext>
            </a:extLst>
          </p:cNvPr>
          <p:cNvSpPr>
            <a:spLocks noGrp="1"/>
          </p:cNvSpPr>
          <p:nvPr>
            <p:ph type="dt" sz="half" idx="10"/>
          </p:nvPr>
        </p:nvSpPr>
        <p:spPr/>
        <p:txBody>
          <a:bodyPr/>
          <a:lstStyle/>
          <a:p>
            <a:fld id="{9441BD65-E79F-4C47-8D5B-A4B34F6FFF91}" type="datetimeFigureOut">
              <a:rPr kumimoji="1" lang="ja-JP" altLang="en-US" smtClean="0"/>
              <a:t>2019/5/27</a:t>
            </a:fld>
            <a:endParaRPr kumimoji="1" lang="ja-JP" altLang="en-US"/>
          </a:p>
        </p:txBody>
      </p:sp>
      <p:sp>
        <p:nvSpPr>
          <p:cNvPr id="6" name="フッター プレースホルダー 5">
            <a:extLst>
              <a:ext uri="{FF2B5EF4-FFF2-40B4-BE49-F238E27FC236}">
                <a16:creationId xmlns:a16="http://schemas.microsoft.com/office/drawing/2014/main" id="{ADF3A2BA-E4FF-DE49-B5CE-AEF1B2E35B6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8689CEC-9273-7A45-A2A4-E96309BBC20F}"/>
              </a:ext>
            </a:extLst>
          </p:cNvPr>
          <p:cNvSpPr>
            <a:spLocks noGrp="1"/>
          </p:cNvSpPr>
          <p:nvPr>
            <p:ph type="sldNum" sz="quarter" idx="12"/>
          </p:nvPr>
        </p:nvSpPr>
        <p:spPr/>
        <p:txBody>
          <a:bodyPr/>
          <a:lstStyle/>
          <a:p>
            <a:fld id="{BD76F6A9-B634-B644-9E53-2FF65D6F3539}" type="slidenum">
              <a:rPr kumimoji="1" lang="ja-JP" altLang="en-US" smtClean="0"/>
              <a:t>‹#›</a:t>
            </a:fld>
            <a:endParaRPr kumimoji="1" lang="ja-JP" altLang="en-US"/>
          </a:p>
        </p:txBody>
      </p:sp>
    </p:spTree>
    <p:extLst>
      <p:ext uri="{BB962C8B-B14F-4D97-AF65-F5344CB8AC3E}">
        <p14:creationId xmlns:p14="http://schemas.microsoft.com/office/powerpoint/2010/main" val="3023875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6CE557-1BF1-9749-BDE0-3D993A99319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6ADE208-ADC1-FE45-B1D1-BBB7826F04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B837353-17B8-0249-BB4D-0030DEAB84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DE82D49-CB87-DA4B-9EE8-280868452690}"/>
              </a:ext>
            </a:extLst>
          </p:cNvPr>
          <p:cNvSpPr>
            <a:spLocks noGrp="1"/>
          </p:cNvSpPr>
          <p:nvPr>
            <p:ph type="dt" sz="half" idx="10"/>
          </p:nvPr>
        </p:nvSpPr>
        <p:spPr/>
        <p:txBody>
          <a:bodyPr/>
          <a:lstStyle/>
          <a:p>
            <a:fld id="{9441BD65-E79F-4C47-8D5B-A4B34F6FFF91}" type="datetimeFigureOut">
              <a:rPr kumimoji="1" lang="ja-JP" altLang="en-US" smtClean="0"/>
              <a:t>2019/5/27</a:t>
            </a:fld>
            <a:endParaRPr kumimoji="1" lang="ja-JP" altLang="en-US"/>
          </a:p>
        </p:txBody>
      </p:sp>
      <p:sp>
        <p:nvSpPr>
          <p:cNvPr id="6" name="フッター プレースホルダー 5">
            <a:extLst>
              <a:ext uri="{FF2B5EF4-FFF2-40B4-BE49-F238E27FC236}">
                <a16:creationId xmlns:a16="http://schemas.microsoft.com/office/drawing/2014/main" id="{EC9B375C-A2ED-BC43-870C-BAF0FBA2337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FC93B61-B52A-4344-9105-C13740EF5515}"/>
              </a:ext>
            </a:extLst>
          </p:cNvPr>
          <p:cNvSpPr>
            <a:spLocks noGrp="1"/>
          </p:cNvSpPr>
          <p:nvPr>
            <p:ph type="sldNum" sz="quarter" idx="12"/>
          </p:nvPr>
        </p:nvSpPr>
        <p:spPr/>
        <p:txBody>
          <a:bodyPr/>
          <a:lstStyle/>
          <a:p>
            <a:fld id="{BD76F6A9-B634-B644-9E53-2FF65D6F3539}" type="slidenum">
              <a:rPr kumimoji="1" lang="ja-JP" altLang="en-US" smtClean="0"/>
              <a:t>‹#›</a:t>
            </a:fld>
            <a:endParaRPr kumimoji="1" lang="ja-JP" altLang="en-US"/>
          </a:p>
        </p:txBody>
      </p:sp>
    </p:spTree>
    <p:extLst>
      <p:ext uri="{BB962C8B-B14F-4D97-AF65-F5344CB8AC3E}">
        <p14:creationId xmlns:p14="http://schemas.microsoft.com/office/powerpoint/2010/main" val="2847109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A54A107-6A4D-994E-8A4F-B92EEB73BD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14EFC92-0B4E-3C43-BCDC-2DD974FD9C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B0FA7F7-CA51-8140-9FD7-69D63A0210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OTF Jun Pro 101" panose="020F0300000000000000" pitchFamily="34" charset="-128"/>
                <a:ea typeface="A-OTF Jun Pro 101" panose="020F0300000000000000" pitchFamily="34" charset="-128"/>
                <a:cs typeface="A-OTF Jun Pro 101" panose="020F0300000000000000" pitchFamily="34" charset="-128"/>
              </a:defRPr>
            </a:lvl1pPr>
          </a:lstStyle>
          <a:p>
            <a:fld id="{9441BD65-E79F-4C47-8D5B-A4B34F6FFF91}" type="datetimeFigureOut">
              <a:rPr lang="ja-JP" altLang="en-US" smtClean="0"/>
              <a:pPr/>
              <a:t>2019/5/27</a:t>
            </a:fld>
            <a:endParaRPr lang="ja-JP" altLang="en-US"/>
          </a:p>
        </p:txBody>
      </p:sp>
      <p:sp>
        <p:nvSpPr>
          <p:cNvPr id="5" name="フッター プレースホルダー 4">
            <a:extLst>
              <a:ext uri="{FF2B5EF4-FFF2-40B4-BE49-F238E27FC236}">
                <a16:creationId xmlns:a16="http://schemas.microsoft.com/office/drawing/2014/main" id="{B39CE642-832A-F249-9ED8-2AFD8EE541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OTF Jun Pro 101" panose="020F0300000000000000" pitchFamily="34" charset="-128"/>
                <a:ea typeface="A-OTF Jun Pro 101" panose="020F0300000000000000" pitchFamily="34" charset="-128"/>
                <a:cs typeface="A-OTF Jun Pro 101" panose="020F0300000000000000" pitchFamily="34"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AD5EB6FC-D5A0-264C-921E-5C8CC06B25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OTF Jun Pro 101" panose="020F0300000000000000" pitchFamily="34" charset="-128"/>
                <a:ea typeface="A-OTF Jun Pro 101" panose="020F0300000000000000" pitchFamily="34" charset="-128"/>
                <a:cs typeface="A-OTF Jun Pro 101" panose="020F0300000000000000" pitchFamily="34" charset="-128"/>
              </a:defRPr>
            </a:lvl1pPr>
          </a:lstStyle>
          <a:p>
            <a:fld id="{BD76F6A9-B634-B644-9E53-2FF65D6F3539}" type="slidenum">
              <a:rPr lang="ja-JP" altLang="en-US" smtClean="0"/>
              <a:pPr/>
              <a:t>‹#›</a:t>
            </a:fld>
            <a:endParaRPr lang="ja-JP" altLang="en-US"/>
          </a:p>
        </p:txBody>
      </p:sp>
    </p:spTree>
    <p:extLst>
      <p:ext uri="{BB962C8B-B14F-4D97-AF65-F5344CB8AC3E}">
        <p14:creationId xmlns:p14="http://schemas.microsoft.com/office/powerpoint/2010/main" val="1410014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b="0" i="0" kern="1200">
          <a:solidFill>
            <a:schemeClr val="tx1"/>
          </a:solidFill>
          <a:latin typeface="A-OTF Jun Pro 101" panose="020F0300000000000000" pitchFamily="34" charset="-128"/>
          <a:ea typeface="A-OTF Jun Pro 101" panose="020F0300000000000000" pitchFamily="34" charset="-128"/>
          <a:cs typeface="A-OTF Jun Pro 101" panose="020F0300000000000000" pitchFamily="34"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b="0" i="0" kern="1200">
          <a:solidFill>
            <a:schemeClr val="tx1"/>
          </a:solidFill>
          <a:latin typeface="A-OTF Jun Pro 101" panose="020F0300000000000000" pitchFamily="34" charset="-128"/>
          <a:ea typeface="A-OTF Jun Pro 101" panose="020F0300000000000000" pitchFamily="34" charset="-128"/>
          <a:cs typeface="A-OTF Jun Pro 101" panose="020F0300000000000000" pitchFamily="34"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b="0" i="0" kern="1200">
          <a:solidFill>
            <a:schemeClr val="tx1"/>
          </a:solidFill>
          <a:latin typeface="A-OTF Jun Pro 101" panose="020F0300000000000000" pitchFamily="34" charset="-128"/>
          <a:ea typeface="A-OTF Jun Pro 101" panose="020F0300000000000000" pitchFamily="34" charset="-128"/>
          <a:cs typeface="A-OTF Jun Pro 101" panose="020F0300000000000000" pitchFamily="34"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b="0" i="0" kern="1200">
          <a:solidFill>
            <a:schemeClr val="tx1"/>
          </a:solidFill>
          <a:latin typeface="A-OTF Jun Pro 101" panose="020F0300000000000000" pitchFamily="34" charset="-128"/>
          <a:ea typeface="A-OTF Jun Pro 101" panose="020F0300000000000000" pitchFamily="34" charset="-128"/>
          <a:cs typeface="A-OTF Jun Pro 101" panose="020F0300000000000000" pitchFamily="34"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b="0" i="0" kern="1200">
          <a:solidFill>
            <a:schemeClr val="tx1"/>
          </a:solidFill>
          <a:latin typeface="A-OTF Jun Pro 101" panose="020F0300000000000000" pitchFamily="34" charset="-128"/>
          <a:ea typeface="A-OTF Jun Pro 101" panose="020F0300000000000000" pitchFamily="34" charset="-128"/>
          <a:cs typeface="A-OTF Jun Pro 101" panose="020F0300000000000000" pitchFamily="34"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b="0" i="0" kern="1200">
          <a:solidFill>
            <a:schemeClr val="tx1"/>
          </a:solidFill>
          <a:latin typeface="A-OTF Jun Pro 101" panose="020F0300000000000000" pitchFamily="34" charset="-128"/>
          <a:ea typeface="A-OTF Jun Pro 101" panose="020F0300000000000000" pitchFamily="34" charset="-128"/>
          <a:cs typeface="A-OTF Jun Pro 101" panose="020F0300000000000000" pitchFamily="34"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B494BC-329E-B44C-828A-0F4BDF2077D7}"/>
              </a:ext>
            </a:extLst>
          </p:cNvPr>
          <p:cNvSpPr>
            <a:spLocks noGrp="1"/>
          </p:cNvSpPr>
          <p:nvPr>
            <p:ph type="ctrTitle"/>
          </p:nvPr>
        </p:nvSpPr>
        <p:spPr/>
        <p:txBody>
          <a:bodyPr/>
          <a:lstStyle/>
          <a:p>
            <a:r>
              <a:rPr lang="ja-JP" altLang="en-US" b="1"/>
              <a:t>高専生のための</a:t>
            </a:r>
            <a:r>
              <a:rPr lang="en-US" altLang="ja-JP" b="1" dirty="0"/>
              <a:t>PC</a:t>
            </a:r>
            <a:r>
              <a:rPr lang="ja-JP" altLang="en-US" b="1"/>
              <a:t>選び</a:t>
            </a:r>
            <a:endParaRPr kumimoji="1" lang="ja-JP" altLang="en-US"/>
          </a:p>
        </p:txBody>
      </p:sp>
      <p:sp>
        <p:nvSpPr>
          <p:cNvPr id="3" name="字幕 2">
            <a:extLst>
              <a:ext uri="{FF2B5EF4-FFF2-40B4-BE49-F238E27FC236}">
                <a16:creationId xmlns:a16="http://schemas.microsoft.com/office/drawing/2014/main" id="{48E683E3-A5DE-254D-BD0D-8F3281436A38}"/>
              </a:ext>
            </a:extLst>
          </p:cNvPr>
          <p:cNvSpPr>
            <a:spLocks noGrp="1"/>
          </p:cNvSpPr>
          <p:nvPr>
            <p:ph type="subTitle" idx="1"/>
          </p:nvPr>
        </p:nvSpPr>
        <p:spPr/>
        <p:txBody>
          <a:bodyPr>
            <a:noAutofit/>
          </a:bodyPr>
          <a:lstStyle/>
          <a:p>
            <a:r>
              <a:rPr kumimoji="1" lang="en-US" altLang="ja-JP" dirty="0"/>
              <a:t>TL;DR </a:t>
            </a:r>
            <a:r>
              <a:rPr kumimoji="1" lang="ja-JP" altLang="en-US"/>
              <a:t>とりあえず金かけろ</a:t>
            </a:r>
          </a:p>
        </p:txBody>
      </p:sp>
    </p:spTree>
    <p:extLst>
      <p:ext uri="{BB962C8B-B14F-4D97-AF65-F5344CB8AC3E}">
        <p14:creationId xmlns:p14="http://schemas.microsoft.com/office/powerpoint/2010/main" val="3554207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8ECDD1-A5F7-D546-9886-C90964D81271}"/>
              </a:ext>
            </a:extLst>
          </p:cNvPr>
          <p:cNvSpPr>
            <a:spLocks noGrp="1"/>
          </p:cNvSpPr>
          <p:nvPr>
            <p:ph type="title"/>
          </p:nvPr>
        </p:nvSpPr>
        <p:spPr/>
        <p:txBody>
          <a:bodyPr/>
          <a:lstStyle/>
          <a:p>
            <a:r>
              <a:rPr lang="ja-JP" altLang="en-US"/>
              <a:t>選ぶときに見るところ </a:t>
            </a:r>
            <a:r>
              <a:rPr lang="en-US" altLang="ja-JP" dirty="0"/>
              <a:t>– </a:t>
            </a:r>
            <a:r>
              <a:rPr lang="ja-JP" altLang="en-US"/>
              <a:t>番外編</a:t>
            </a:r>
            <a:endParaRPr kumimoji="1" lang="ja-JP" altLang="en-US"/>
          </a:p>
        </p:txBody>
      </p:sp>
      <p:sp>
        <p:nvSpPr>
          <p:cNvPr id="3" name="コンテンツ プレースホルダー 2">
            <a:extLst>
              <a:ext uri="{FF2B5EF4-FFF2-40B4-BE49-F238E27FC236}">
                <a16:creationId xmlns:a16="http://schemas.microsoft.com/office/drawing/2014/main" id="{AEBA792A-2C22-0B41-B70C-0496BCBB72F4}"/>
              </a:ext>
            </a:extLst>
          </p:cNvPr>
          <p:cNvSpPr>
            <a:spLocks noGrp="1"/>
          </p:cNvSpPr>
          <p:nvPr>
            <p:ph sz="half" idx="1"/>
          </p:nvPr>
        </p:nvSpPr>
        <p:spPr/>
        <p:txBody>
          <a:bodyPr>
            <a:noAutofit/>
          </a:bodyPr>
          <a:lstStyle/>
          <a:p>
            <a:pPr marL="0" indent="0">
              <a:buNone/>
            </a:pPr>
            <a:r>
              <a:rPr lang="ja-JP" altLang="en-US" sz="2400"/>
              <a:t>ハードウェアのスペック</a:t>
            </a:r>
            <a:endParaRPr lang="en-US" altLang="ja-JP" sz="2400" dirty="0"/>
          </a:p>
          <a:p>
            <a:r>
              <a:rPr lang="en-US" altLang="ja-JP" dirty="0"/>
              <a:t>GPU</a:t>
            </a:r>
            <a:r>
              <a:rPr kumimoji="1" lang="ja-JP" altLang="en-US" sz="1100"/>
              <a:t> </a:t>
            </a:r>
            <a:endParaRPr kumimoji="1" lang="en-US" altLang="ja-JP" sz="1100" dirty="0"/>
          </a:p>
          <a:p>
            <a:pPr lvl="1"/>
            <a:r>
              <a:rPr lang="ja-JP" altLang="en-US" sz="1600"/>
              <a:t>所謂グラボ</a:t>
            </a:r>
            <a:endParaRPr kumimoji="1" lang="en-US" altLang="ja-JP" sz="1600" dirty="0"/>
          </a:p>
        </p:txBody>
      </p:sp>
      <p:sp>
        <p:nvSpPr>
          <p:cNvPr id="4" name="コンテンツ プレースホルダー 3">
            <a:extLst>
              <a:ext uri="{FF2B5EF4-FFF2-40B4-BE49-F238E27FC236}">
                <a16:creationId xmlns:a16="http://schemas.microsoft.com/office/drawing/2014/main" id="{23975297-D3A2-974F-9939-CED6A3CA6397}"/>
              </a:ext>
            </a:extLst>
          </p:cNvPr>
          <p:cNvSpPr>
            <a:spLocks noGrp="1"/>
          </p:cNvSpPr>
          <p:nvPr>
            <p:ph sz="half" idx="2"/>
          </p:nvPr>
        </p:nvSpPr>
        <p:spPr/>
        <p:txBody>
          <a:bodyPr>
            <a:noAutofit/>
          </a:bodyPr>
          <a:lstStyle/>
          <a:p>
            <a:pPr marL="0" indent="0">
              <a:buNone/>
            </a:pPr>
            <a:r>
              <a:rPr lang="ja-JP" altLang="en-US" sz="2400"/>
              <a:t>オススメ</a:t>
            </a:r>
          </a:p>
          <a:p>
            <a:r>
              <a:rPr lang="ja-JP" altLang="en-US"/>
              <a:t>デスクトップなら積んでる</a:t>
            </a:r>
            <a:endParaRPr lang="en-US" altLang="ja-JP" dirty="0"/>
          </a:p>
          <a:p>
            <a:pPr lvl="1"/>
            <a:r>
              <a:rPr lang="ja-JP" altLang="en-US"/>
              <a:t>ラップトップは積んでないことが多い</a:t>
            </a:r>
            <a:endParaRPr lang="en-US" altLang="ja-JP" dirty="0"/>
          </a:p>
          <a:p>
            <a:pPr lvl="1"/>
            <a:r>
              <a:rPr lang="ja-JP" altLang="en-US"/>
              <a:t>純粋に重い</a:t>
            </a:r>
            <a:endParaRPr lang="en-US" altLang="ja-JP" dirty="0"/>
          </a:p>
          <a:p>
            <a:pPr lvl="1"/>
            <a:r>
              <a:rPr lang="ja-JP" altLang="en-US"/>
              <a:t>純粋に高い</a:t>
            </a:r>
            <a:endParaRPr lang="en-US" altLang="ja-JP" dirty="0"/>
          </a:p>
          <a:p>
            <a:pPr lvl="1"/>
            <a:r>
              <a:rPr lang="ja-JP" altLang="en-US"/>
              <a:t>なによりめっちゃ電力消費する</a:t>
            </a:r>
            <a:endParaRPr lang="en-US" altLang="ja-JP" dirty="0"/>
          </a:p>
        </p:txBody>
      </p:sp>
    </p:spTree>
    <p:extLst>
      <p:ext uri="{BB962C8B-B14F-4D97-AF65-F5344CB8AC3E}">
        <p14:creationId xmlns:p14="http://schemas.microsoft.com/office/powerpoint/2010/main" val="3920079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8ECDD1-A5F7-D546-9886-C90964D81271}"/>
              </a:ext>
            </a:extLst>
          </p:cNvPr>
          <p:cNvSpPr>
            <a:spLocks noGrp="1"/>
          </p:cNvSpPr>
          <p:nvPr>
            <p:ph type="title"/>
          </p:nvPr>
        </p:nvSpPr>
        <p:spPr/>
        <p:txBody>
          <a:bodyPr/>
          <a:lstStyle/>
          <a:p>
            <a:r>
              <a:rPr lang="ja-JP" altLang="en-US"/>
              <a:t>選ぶときに見るところ </a:t>
            </a:r>
            <a:r>
              <a:rPr lang="en-US" altLang="ja-JP" dirty="0"/>
              <a:t>– </a:t>
            </a:r>
            <a:r>
              <a:rPr lang="ja-JP" altLang="en-US"/>
              <a:t>番外編</a:t>
            </a:r>
            <a:endParaRPr kumimoji="1" lang="ja-JP" altLang="en-US"/>
          </a:p>
        </p:txBody>
      </p:sp>
      <p:sp>
        <p:nvSpPr>
          <p:cNvPr id="3" name="コンテンツ プレースホルダー 2">
            <a:extLst>
              <a:ext uri="{FF2B5EF4-FFF2-40B4-BE49-F238E27FC236}">
                <a16:creationId xmlns:a16="http://schemas.microsoft.com/office/drawing/2014/main" id="{AEBA792A-2C22-0B41-B70C-0496BCBB72F4}"/>
              </a:ext>
            </a:extLst>
          </p:cNvPr>
          <p:cNvSpPr>
            <a:spLocks noGrp="1"/>
          </p:cNvSpPr>
          <p:nvPr>
            <p:ph sz="half" idx="1"/>
          </p:nvPr>
        </p:nvSpPr>
        <p:spPr/>
        <p:txBody>
          <a:bodyPr>
            <a:noAutofit/>
          </a:bodyPr>
          <a:lstStyle/>
          <a:p>
            <a:pPr marL="0" indent="0">
              <a:buNone/>
            </a:pPr>
            <a:r>
              <a:rPr lang="ja-JP" altLang="en-US" sz="2400"/>
              <a:t>その</a:t>
            </a:r>
            <a:r>
              <a:rPr lang="en-US" altLang="ja-JP" sz="2400" dirty="0"/>
              <a:t>PC</a:t>
            </a:r>
            <a:r>
              <a:rPr lang="ja-JP" altLang="en-US" sz="2400"/>
              <a:t>のバックグラウンド</a:t>
            </a:r>
            <a:endParaRPr lang="en-US" altLang="ja-JP" dirty="0"/>
          </a:p>
          <a:p>
            <a:r>
              <a:rPr lang="ja-JP" altLang="en-US" sz="2400"/>
              <a:t>メーカー</a:t>
            </a:r>
            <a:endParaRPr lang="en-US" altLang="ja-JP" sz="2400" dirty="0"/>
          </a:p>
          <a:p>
            <a:pPr lvl="1"/>
            <a:r>
              <a:rPr lang="en-US" altLang="ja-JP" sz="2000" dirty="0"/>
              <a:t>Apple: macOS/</a:t>
            </a:r>
            <a:r>
              <a:rPr lang="ja-JP" altLang="en-US" sz="2000"/>
              <a:t>イケてる</a:t>
            </a:r>
            <a:r>
              <a:rPr lang="en-US" altLang="ja-JP" sz="2000" dirty="0"/>
              <a:t>/</a:t>
            </a:r>
            <a:r>
              <a:rPr lang="ja-JP" altLang="en-US" sz="2000"/>
              <a:t>絶対正義</a:t>
            </a:r>
            <a:endParaRPr lang="en-US" altLang="ja-JP" sz="2000" dirty="0"/>
          </a:p>
          <a:p>
            <a:pPr lvl="1"/>
            <a:r>
              <a:rPr lang="en-US" altLang="ja-JP" sz="2000" dirty="0"/>
              <a:t>Microsoft: Windows/surface</a:t>
            </a:r>
          </a:p>
          <a:p>
            <a:pPr lvl="1"/>
            <a:r>
              <a:rPr lang="en-US" altLang="ja-JP" sz="2000" dirty="0"/>
              <a:t>Dell: </a:t>
            </a:r>
            <a:r>
              <a:rPr lang="ja-JP" altLang="en-US" sz="2000"/>
              <a:t>堅牢</a:t>
            </a:r>
            <a:r>
              <a:rPr lang="en-US" altLang="ja-JP" sz="2000" dirty="0"/>
              <a:t>/</a:t>
            </a:r>
            <a:r>
              <a:rPr lang="ja-JP" altLang="en-US" sz="2000"/>
              <a:t>ビジネス向け</a:t>
            </a:r>
            <a:endParaRPr lang="en-US" altLang="ja-JP" sz="2000" dirty="0"/>
          </a:p>
          <a:p>
            <a:pPr lvl="1"/>
            <a:r>
              <a:rPr lang="en-US" altLang="ja-JP" sz="2000" dirty="0"/>
              <a:t>HP: </a:t>
            </a:r>
            <a:r>
              <a:rPr lang="ja-JP" altLang="en-US" sz="2000"/>
              <a:t>エレガント</a:t>
            </a:r>
            <a:r>
              <a:rPr lang="en-US" altLang="ja-JP" sz="2000" dirty="0"/>
              <a:t>/</a:t>
            </a:r>
            <a:r>
              <a:rPr lang="ja-JP" altLang="en-US" sz="2000"/>
              <a:t>女子使ってそう</a:t>
            </a:r>
            <a:r>
              <a:rPr lang="en-US" altLang="ja-JP" sz="1600" dirty="0"/>
              <a:t>(</a:t>
            </a:r>
            <a:r>
              <a:rPr lang="ja-JP" altLang="en-US" sz="1600"/>
              <a:t>偏見</a:t>
            </a:r>
            <a:r>
              <a:rPr lang="en-US" altLang="ja-JP" sz="1600" dirty="0"/>
              <a:t>)</a:t>
            </a:r>
            <a:endParaRPr lang="en-US" altLang="ja-JP" sz="2000" dirty="0"/>
          </a:p>
          <a:p>
            <a:pPr lvl="1"/>
            <a:r>
              <a:rPr lang="en-US" altLang="ja-JP" sz="2000" dirty="0"/>
              <a:t>Lenovo: </a:t>
            </a:r>
            <a:r>
              <a:rPr lang="ja-JP" altLang="en-US" sz="2000"/>
              <a:t>高専生御用達の</a:t>
            </a:r>
            <a:r>
              <a:rPr lang="en-US" altLang="ja-JP" sz="2000" dirty="0" err="1"/>
              <a:t>Thinkpad</a:t>
            </a:r>
            <a:endParaRPr lang="en-US" altLang="ja-JP" sz="2000" dirty="0"/>
          </a:p>
          <a:p>
            <a:pPr lvl="1"/>
            <a:r>
              <a:rPr lang="en-US" altLang="ja-JP" sz="2000" dirty="0"/>
              <a:t>VAIO: </a:t>
            </a:r>
            <a:r>
              <a:rPr lang="ja-JP" altLang="en-US" sz="2000"/>
              <a:t>元</a:t>
            </a:r>
            <a:r>
              <a:rPr lang="en-US" altLang="ja-JP" sz="2000" dirty="0"/>
              <a:t>SONY</a:t>
            </a:r>
            <a:r>
              <a:rPr lang="ja-JP" altLang="en-US" sz="2000"/>
              <a:t>。高級品</a:t>
            </a:r>
            <a:endParaRPr lang="en-US" altLang="ja-JP" sz="2000" dirty="0"/>
          </a:p>
          <a:p>
            <a:pPr lvl="1"/>
            <a:r>
              <a:rPr lang="en-US" altLang="ja-JP" sz="2000" dirty="0"/>
              <a:t>Panasonic: </a:t>
            </a:r>
            <a:r>
              <a:rPr lang="ja-JP" altLang="en-US" sz="2000"/>
              <a:t>ビジネス向け。高級品</a:t>
            </a:r>
            <a:endParaRPr lang="en-US" altLang="ja-JP" sz="2000" dirty="0"/>
          </a:p>
          <a:p>
            <a:pPr lvl="1"/>
            <a:r>
              <a:rPr lang="ja-JP" altLang="en-US" sz="2000"/>
              <a:t>東芝</a:t>
            </a:r>
            <a:r>
              <a:rPr lang="en-US" altLang="ja-JP" sz="2000" dirty="0"/>
              <a:t>: </a:t>
            </a:r>
            <a:r>
              <a:rPr lang="en-US" altLang="ja-JP" sz="2000" dirty="0" err="1"/>
              <a:t>dynabook</a:t>
            </a:r>
            <a:r>
              <a:rPr lang="ja-JP" altLang="en-US" sz="2000"/>
              <a:t>。</a:t>
            </a:r>
            <a:r>
              <a:rPr lang="en-US" altLang="ja-JP" sz="2000" dirty="0"/>
              <a:t>PC</a:t>
            </a:r>
            <a:r>
              <a:rPr lang="ja-JP" altLang="en-US" sz="2000"/>
              <a:t>事業売却した</a:t>
            </a:r>
            <a:endParaRPr lang="en-US" altLang="ja-JP" sz="2000" dirty="0"/>
          </a:p>
          <a:p>
            <a:pPr lvl="1"/>
            <a:r>
              <a:rPr lang="en-US" altLang="ja-JP" sz="2000" dirty="0"/>
              <a:t>NEC: </a:t>
            </a:r>
            <a:r>
              <a:rPr lang="ja-JP" altLang="en-US" sz="2000"/>
              <a:t>クソ雑魚</a:t>
            </a:r>
            <a:endParaRPr lang="en-US" altLang="ja-JP" sz="2000" dirty="0"/>
          </a:p>
          <a:p>
            <a:pPr lvl="1"/>
            <a:r>
              <a:rPr lang="ja-JP" altLang="en-US" sz="2000"/>
              <a:t>富士通</a:t>
            </a:r>
            <a:r>
              <a:rPr lang="en-US" altLang="ja-JP" sz="2000" dirty="0"/>
              <a:t>: </a:t>
            </a:r>
            <a:r>
              <a:rPr lang="ja-JP" altLang="en-US" sz="2000"/>
              <a:t>おせっかいが激しい。重たい</a:t>
            </a:r>
            <a:endParaRPr lang="en-US" altLang="ja-JP" sz="2000" dirty="0"/>
          </a:p>
          <a:p>
            <a:pPr lvl="1"/>
            <a:endParaRPr lang="en-US" altLang="ja-JP" sz="2000" dirty="0"/>
          </a:p>
        </p:txBody>
      </p:sp>
      <p:sp>
        <p:nvSpPr>
          <p:cNvPr id="4" name="コンテンツ プレースホルダー 3">
            <a:extLst>
              <a:ext uri="{FF2B5EF4-FFF2-40B4-BE49-F238E27FC236}">
                <a16:creationId xmlns:a16="http://schemas.microsoft.com/office/drawing/2014/main" id="{23975297-D3A2-974F-9939-CED6A3CA6397}"/>
              </a:ext>
            </a:extLst>
          </p:cNvPr>
          <p:cNvSpPr>
            <a:spLocks noGrp="1"/>
          </p:cNvSpPr>
          <p:nvPr>
            <p:ph sz="half" idx="2"/>
          </p:nvPr>
        </p:nvSpPr>
        <p:spPr/>
        <p:txBody>
          <a:bodyPr>
            <a:noAutofit/>
          </a:bodyPr>
          <a:lstStyle/>
          <a:p>
            <a:r>
              <a:rPr lang="ja-JP" altLang="en-US" sz="2400"/>
              <a:t>メーカー内における位置づけ</a:t>
            </a:r>
            <a:endParaRPr lang="en-US" altLang="ja-JP" sz="2400" dirty="0"/>
          </a:p>
          <a:p>
            <a:pPr lvl="1"/>
            <a:r>
              <a:rPr lang="ja-JP" altLang="en-US" sz="2000"/>
              <a:t>フラッグシップモデル</a:t>
            </a:r>
            <a:endParaRPr lang="en-US" altLang="ja-JP" sz="2000" dirty="0"/>
          </a:p>
          <a:p>
            <a:pPr lvl="1"/>
            <a:r>
              <a:rPr lang="ja-JP" altLang="en-US" sz="2000"/>
              <a:t>ビジネスモデル</a:t>
            </a:r>
            <a:endParaRPr lang="en-US" altLang="ja-JP" sz="2000" dirty="0"/>
          </a:p>
          <a:p>
            <a:pPr lvl="1"/>
            <a:r>
              <a:rPr lang="ja-JP" altLang="en-US" sz="2000"/>
              <a:t>エントリーモデル</a:t>
            </a:r>
            <a:endParaRPr lang="en-US" altLang="ja-JP" sz="2000" dirty="0"/>
          </a:p>
          <a:p>
            <a:r>
              <a:rPr lang="ja-JP" altLang="en-US" sz="2400"/>
              <a:t>生産国</a:t>
            </a:r>
            <a:endParaRPr lang="en-US" altLang="ja-JP" sz="2400" dirty="0"/>
          </a:p>
          <a:p>
            <a:pPr lvl="1"/>
            <a:r>
              <a:rPr lang="ja-JP" altLang="en-US" sz="2000"/>
              <a:t>日本</a:t>
            </a:r>
            <a:r>
              <a:rPr lang="en-US" altLang="ja-JP" sz="2000" dirty="0"/>
              <a:t>:</a:t>
            </a:r>
            <a:r>
              <a:rPr lang="ja-JP" altLang="en-US" sz="2000"/>
              <a:t> 余計なおせっかいが激しい</a:t>
            </a:r>
            <a:endParaRPr lang="en-US" altLang="ja-JP" sz="2000" dirty="0"/>
          </a:p>
          <a:p>
            <a:pPr lvl="1"/>
            <a:r>
              <a:rPr lang="ja-JP" altLang="en-US" sz="2000"/>
              <a:t>中華</a:t>
            </a:r>
            <a:r>
              <a:rPr lang="en-US" altLang="ja-JP" sz="2000" dirty="0"/>
              <a:t>: </a:t>
            </a:r>
            <a:r>
              <a:rPr lang="ja-JP" altLang="en-US" sz="2000"/>
              <a:t>コスパ最強。いいヤツもある</a:t>
            </a:r>
            <a:endParaRPr lang="en-US" altLang="ja-JP" sz="2000" dirty="0"/>
          </a:p>
          <a:p>
            <a:pPr lvl="1"/>
            <a:r>
              <a:rPr lang="ja-JP" altLang="en-US" sz="2000"/>
              <a:t>アメリカ</a:t>
            </a:r>
            <a:r>
              <a:rPr lang="en-US" altLang="ja-JP" sz="2000" dirty="0"/>
              <a:t>: </a:t>
            </a:r>
            <a:r>
              <a:rPr lang="ja-JP" altLang="en-US" sz="2000"/>
              <a:t>スタンダード。無駄無い</a:t>
            </a:r>
            <a:endParaRPr lang="en-US" altLang="ja-JP" dirty="0"/>
          </a:p>
        </p:txBody>
      </p:sp>
    </p:spTree>
    <p:extLst>
      <p:ext uri="{BB962C8B-B14F-4D97-AF65-F5344CB8AC3E}">
        <p14:creationId xmlns:p14="http://schemas.microsoft.com/office/powerpoint/2010/main" val="2182303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8ECDD1-A5F7-D546-9886-C90964D81271}"/>
              </a:ext>
            </a:extLst>
          </p:cNvPr>
          <p:cNvSpPr>
            <a:spLocks noGrp="1"/>
          </p:cNvSpPr>
          <p:nvPr>
            <p:ph type="title"/>
          </p:nvPr>
        </p:nvSpPr>
        <p:spPr/>
        <p:txBody>
          <a:bodyPr/>
          <a:lstStyle/>
          <a:p>
            <a:r>
              <a:rPr lang="en-US" altLang="ja-JP" dirty="0"/>
              <a:t>OS</a:t>
            </a:r>
            <a:r>
              <a:rPr lang="ja-JP" altLang="en-US"/>
              <a:t>について </a:t>
            </a:r>
            <a:r>
              <a:rPr lang="en-US" altLang="ja-JP" dirty="0"/>
              <a:t>- Windows 10</a:t>
            </a:r>
            <a:endParaRPr kumimoji="1" lang="ja-JP" altLang="en-US"/>
          </a:p>
        </p:txBody>
      </p:sp>
      <p:sp>
        <p:nvSpPr>
          <p:cNvPr id="3" name="コンテンツ プレースホルダー 2">
            <a:extLst>
              <a:ext uri="{FF2B5EF4-FFF2-40B4-BE49-F238E27FC236}">
                <a16:creationId xmlns:a16="http://schemas.microsoft.com/office/drawing/2014/main" id="{AEBA792A-2C22-0B41-B70C-0496BCBB72F4}"/>
              </a:ext>
            </a:extLst>
          </p:cNvPr>
          <p:cNvSpPr>
            <a:spLocks noGrp="1"/>
          </p:cNvSpPr>
          <p:nvPr>
            <p:ph sz="half" idx="1"/>
          </p:nvPr>
        </p:nvSpPr>
        <p:spPr/>
        <p:txBody>
          <a:bodyPr>
            <a:noAutofit/>
          </a:bodyPr>
          <a:lstStyle/>
          <a:p>
            <a:pPr marL="0" indent="0">
              <a:buNone/>
            </a:pPr>
            <a:r>
              <a:rPr lang="ja-JP" altLang="en-US" sz="2000" b="1"/>
              <a:t>イイトコロ</a:t>
            </a:r>
            <a:endParaRPr lang="en-US" altLang="ja-JP" sz="3600" b="1" dirty="0"/>
          </a:p>
          <a:p>
            <a:r>
              <a:rPr kumimoji="1" lang="en-US" altLang="ja-JP" sz="3200" dirty="0"/>
              <a:t>3D</a:t>
            </a:r>
            <a:r>
              <a:rPr kumimoji="1" lang="ja-JP" altLang="en-US" sz="3200"/>
              <a:t>系は</a:t>
            </a:r>
            <a:r>
              <a:rPr kumimoji="1" lang="en-US" altLang="ja-JP" sz="3200" dirty="0"/>
              <a:t>Windows</a:t>
            </a:r>
            <a:r>
              <a:rPr kumimoji="1" lang="ja-JP" altLang="en-US" sz="3200"/>
              <a:t>が良い</a:t>
            </a:r>
            <a:endParaRPr kumimoji="1" lang="en-US" altLang="ja-JP" sz="3200" dirty="0"/>
          </a:p>
          <a:p>
            <a:pPr lvl="1"/>
            <a:r>
              <a:rPr lang="en-US" altLang="ja-JP" dirty="0"/>
              <a:t>Unity</a:t>
            </a:r>
          </a:p>
          <a:p>
            <a:pPr lvl="1"/>
            <a:r>
              <a:rPr kumimoji="1" lang="en-US" altLang="ja-JP" dirty="0"/>
              <a:t>CAD</a:t>
            </a:r>
          </a:p>
          <a:p>
            <a:pPr lvl="1"/>
            <a:r>
              <a:rPr lang="en-US" altLang="ja-JP" dirty="0"/>
              <a:t>3DCG</a:t>
            </a:r>
          </a:p>
          <a:p>
            <a:r>
              <a:rPr kumimoji="1" lang="ja-JP" altLang="en-US" sz="3200"/>
              <a:t>学校の</a:t>
            </a:r>
            <a:r>
              <a:rPr kumimoji="1" lang="en-US" altLang="ja-JP" sz="3200" dirty="0"/>
              <a:t>PC</a:t>
            </a:r>
            <a:r>
              <a:rPr kumimoji="1" lang="ja-JP" altLang="en-US" sz="3200"/>
              <a:t>と同じ</a:t>
            </a:r>
            <a:r>
              <a:rPr kumimoji="1" lang="en-US" altLang="ja-JP" sz="3200" dirty="0"/>
              <a:t>OS</a:t>
            </a:r>
          </a:p>
        </p:txBody>
      </p:sp>
      <p:sp>
        <p:nvSpPr>
          <p:cNvPr id="4" name="コンテンツ プレースホルダー 3">
            <a:extLst>
              <a:ext uri="{FF2B5EF4-FFF2-40B4-BE49-F238E27FC236}">
                <a16:creationId xmlns:a16="http://schemas.microsoft.com/office/drawing/2014/main" id="{23975297-D3A2-974F-9939-CED6A3CA6397}"/>
              </a:ext>
            </a:extLst>
          </p:cNvPr>
          <p:cNvSpPr>
            <a:spLocks noGrp="1"/>
          </p:cNvSpPr>
          <p:nvPr>
            <p:ph sz="half" idx="2"/>
          </p:nvPr>
        </p:nvSpPr>
        <p:spPr/>
        <p:txBody>
          <a:bodyPr>
            <a:noAutofit/>
          </a:bodyPr>
          <a:lstStyle/>
          <a:p>
            <a:pPr marL="0" indent="0">
              <a:buNone/>
            </a:pPr>
            <a:r>
              <a:rPr lang="ja-JP" altLang="en-US" sz="2000" b="1"/>
              <a:t>ワルイトコロ</a:t>
            </a:r>
            <a:endParaRPr lang="en-US" altLang="ja-JP" sz="2000" b="1" dirty="0"/>
          </a:p>
          <a:p>
            <a:r>
              <a:rPr lang="ja-JP" altLang="en-US" sz="3200"/>
              <a:t>環境構築がクソダルい</a:t>
            </a:r>
            <a:endParaRPr lang="en-US" altLang="ja-JP" sz="3200" dirty="0"/>
          </a:p>
          <a:p>
            <a:pPr lvl="1"/>
            <a:r>
              <a:rPr lang="ja-JP" altLang="en-US"/>
              <a:t>イベントによってはサポート</a:t>
            </a:r>
            <a:br>
              <a:rPr lang="en-US" altLang="ja-JP" dirty="0"/>
            </a:br>
            <a:r>
              <a:rPr lang="ja-JP" altLang="en-US"/>
              <a:t>されてない</a:t>
            </a:r>
            <a:endParaRPr lang="en-US" altLang="ja-JP" dirty="0"/>
          </a:p>
          <a:p>
            <a:pPr lvl="1"/>
            <a:r>
              <a:rPr lang="ja-JP" altLang="en-US"/>
              <a:t>最悪</a:t>
            </a:r>
            <a:r>
              <a:rPr lang="en-US" altLang="ja-JP" dirty="0"/>
              <a:t>Linux</a:t>
            </a:r>
            <a:r>
              <a:rPr lang="ja-JP" altLang="en-US"/>
              <a:t>とデュアルブート</a:t>
            </a:r>
            <a:br>
              <a:rPr lang="en-US" altLang="ja-JP" dirty="0"/>
            </a:br>
            <a:r>
              <a:rPr lang="ja-JP" altLang="en-US"/>
              <a:t>すればおｋ</a:t>
            </a:r>
            <a:endParaRPr lang="en-US" altLang="ja-JP" dirty="0"/>
          </a:p>
          <a:p>
            <a:pPr lvl="1"/>
            <a:r>
              <a:rPr lang="en-US" altLang="ja-JP" dirty="0"/>
              <a:t>MS</a:t>
            </a:r>
            <a:r>
              <a:rPr lang="ja-JP" altLang="en-US"/>
              <a:t>社も頑張ってるから</a:t>
            </a:r>
            <a:endParaRPr lang="en-US" altLang="ja-JP" dirty="0"/>
          </a:p>
          <a:p>
            <a:r>
              <a:rPr lang="ja-JP" altLang="en-US" sz="3200"/>
              <a:t>フォントが汚い</a:t>
            </a:r>
            <a:endParaRPr lang="en-US" altLang="ja-JP" sz="3200" dirty="0"/>
          </a:p>
        </p:txBody>
      </p:sp>
    </p:spTree>
    <p:extLst>
      <p:ext uri="{BB962C8B-B14F-4D97-AF65-F5344CB8AC3E}">
        <p14:creationId xmlns:p14="http://schemas.microsoft.com/office/powerpoint/2010/main" val="626484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8ECDD1-A5F7-D546-9886-C90964D81271}"/>
              </a:ext>
            </a:extLst>
          </p:cNvPr>
          <p:cNvSpPr>
            <a:spLocks noGrp="1"/>
          </p:cNvSpPr>
          <p:nvPr>
            <p:ph type="title"/>
          </p:nvPr>
        </p:nvSpPr>
        <p:spPr/>
        <p:txBody>
          <a:bodyPr/>
          <a:lstStyle/>
          <a:p>
            <a:r>
              <a:rPr lang="en-US" altLang="ja-JP" dirty="0"/>
              <a:t>OS</a:t>
            </a:r>
            <a:r>
              <a:rPr lang="ja-JP" altLang="en-US"/>
              <a:t>について </a:t>
            </a:r>
            <a:r>
              <a:rPr lang="en-US" altLang="ja-JP" dirty="0"/>
              <a:t>- macOS</a:t>
            </a:r>
            <a:endParaRPr kumimoji="1" lang="ja-JP" altLang="en-US"/>
          </a:p>
        </p:txBody>
      </p:sp>
      <p:sp>
        <p:nvSpPr>
          <p:cNvPr id="3" name="コンテンツ プレースホルダー 2">
            <a:extLst>
              <a:ext uri="{FF2B5EF4-FFF2-40B4-BE49-F238E27FC236}">
                <a16:creationId xmlns:a16="http://schemas.microsoft.com/office/drawing/2014/main" id="{AEBA792A-2C22-0B41-B70C-0496BCBB72F4}"/>
              </a:ext>
            </a:extLst>
          </p:cNvPr>
          <p:cNvSpPr>
            <a:spLocks noGrp="1"/>
          </p:cNvSpPr>
          <p:nvPr>
            <p:ph sz="half" idx="1"/>
          </p:nvPr>
        </p:nvSpPr>
        <p:spPr/>
        <p:txBody>
          <a:bodyPr>
            <a:noAutofit/>
          </a:bodyPr>
          <a:lstStyle/>
          <a:p>
            <a:pPr marL="0" indent="0">
              <a:buNone/>
            </a:pPr>
            <a:r>
              <a:rPr lang="ja-JP" altLang="en-US" sz="2000" b="1"/>
              <a:t>イイトコロ</a:t>
            </a:r>
            <a:endParaRPr lang="en-US" altLang="ja-JP" sz="3600" b="1" dirty="0"/>
          </a:p>
          <a:p>
            <a:r>
              <a:rPr kumimoji="1" lang="ja-JP" altLang="en-US" sz="3200"/>
              <a:t>デザイン系は</a:t>
            </a:r>
            <a:r>
              <a:rPr kumimoji="1" lang="en-US" altLang="ja-JP" sz="3200" dirty="0"/>
              <a:t>macOS</a:t>
            </a:r>
            <a:br>
              <a:rPr kumimoji="1" lang="en-US" altLang="ja-JP" sz="3200" dirty="0"/>
            </a:br>
            <a:r>
              <a:rPr kumimoji="1" lang="ja-JP" altLang="en-US" sz="3200"/>
              <a:t>が良い</a:t>
            </a:r>
            <a:endParaRPr kumimoji="1" lang="en-US" altLang="ja-JP" sz="3200" dirty="0"/>
          </a:p>
          <a:p>
            <a:pPr lvl="1"/>
            <a:r>
              <a:rPr kumimoji="1" lang="en-US" altLang="ja-JP" sz="2800" dirty="0"/>
              <a:t>Adobe CC</a:t>
            </a:r>
            <a:r>
              <a:rPr kumimoji="1" lang="ja-JP" altLang="en-US" sz="2800"/>
              <a:t>は</a:t>
            </a:r>
            <a:r>
              <a:rPr kumimoji="1" lang="en-US" altLang="ja-JP" sz="2800" dirty="0"/>
              <a:t>macOS</a:t>
            </a:r>
            <a:br>
              <a:rPr kumimoji="1" lang="en-US" altLang="ja-JP" sz="2800" dirty="0"/>
            </a:br>
            <a:r>
              <a:rPr kumimoji="1" lang="ja-JP" altLang="en-US" sz="2800"/>
              <a:t>の</a:t>
            </a:r>
            <a:r>
              <a:rPr lang="ja-JP" altLang="en-US" sz="2800"/>
              <a:t>ほう</a:t>
            </a:r>
            <a:r>
              <a:rPr kumimoji="1" lang="ja-JP" altLang="en-US" sz="2800"/>
              <a:t>が使いやすい</a:t>
            </a:r>
            <a:endParaRPr kumimoji="1" lang="en-US" altLang="ja-JP" sz="2800" dirty="0"/>
          </a:p>
          <a:p>
            <a:pPr lvl="1"/>
            <a:r>
              <a:rPr kumimoji="1" lang="en-US" altLang="ja-JP" sz="2800" dirty="0"/>
              <a:t>macOS</a:t>
            </a:r>
            <a:r>
              <a:rPr kumimoji="1" lang="ja-JP" altLang="en-US" sz="2800"/>
              <a:t>でしか</a:t>
            </a:r>
            <a:br>
              <a:rPr kumimoji="1" lang="en-US" altLang="ja-JP" sz="2800" dirty="0"/>
            </a:br>
            <a:r>
              <a:rPr kumimoji="1" lang="ja-JP" altLang="en-US" sz="2800"/>
              <a:t>提供されないツールもある</a:t>
            </a:r>
            <a:endParaRPr kumimoji="1" lang="en-US" altLang="ja-JP" sz="2800" dirty="0"/>
          </a:p>
          <a:p>
            <a:pPr lvl="1"/>
            <a:r>
              <a:rPr lang="ja-JP" altLang="en-US" sz="2800"/>
              <a:t>フォントが美しい</a:t>
            </a:r>
            <a:endParaRPr lang="en-US" altLang="ja-JP" sz="2800" dirty="0"/>
          </a:p>
          <a:p>
            <a:r>
              <a:rPr kumimoji="1" lang="ja-JP" altLang="en-US" sz="3200"/>
              <a:t>環境構築バリ楽</a:t>
            </a:r>
            <a:endParaRPr kumimoji="1" lang="en-US" altLang="ja-JP" sz="3200" dirty="0"/>
          </a:p>
          <a:p>
            <a:pPr lvl="1"/>
            <a:r>
              <a:rPr kumimoji="1" lang="ja-JP" altLang="en-US" sz="2800"/>
              <a:t>コマンド</a:t>
            </a:r>
            <a:r>
              <a:rPr kumimoji="1" lang="en-US" altLang="ja-JP" sz="2800" dirty="0"/>
              <a:t>1</a:t>
            </a:r>
            <a:r>
              <a:rPr kumimoji="1" lang="ja-JP" altLang="en-US" sz="2800"/>
              <a:t>行で自動構築</a:t>
            </a:r>
            <a:endParaRPr kumimoji="1" lang="en-US" altLang="ja-JP" sz="2800" dirty="0"/>
          </a:p>
          <a:p>
            <a:r>
              <a:rPr kumimoji="1" lang="ja-JP" altLang="en-US" sz="3200"/>
              <a:t>本体がかっこいい</a:t>
            </a:r>
            <a:endParaRPr kumimoji="1" lang="en-US" altLang="ja-JP" sz="3200" dirty="0"/>
          </a:p>
          <a:p>
            <a:pPr lvl="1"/>
            <a:r>
              <a:rPr kumimoji="1" lang="ja-JP" altLang="en-US" sz="2800"/>
              <a:t>マジかっこいい</a:t>
            </a:r>
            <a:endParaRPr kumimoji="1" lang="en-US" altLang="ja-JP" sz="2800" dirty="0"/>
          </a:p>
          <a:p>
            <a:pPr lvl="1"/>
            <a:r>
              <a:rPr lang="ja-JP" altLang="en-US" sz="2800"/>
              <a:t>マジかっこいい</a:t>
            </a:r>
            <a:endParaRPr lang="en-US" altLang="ja-JP" sz="2800" dirty="0"/>
          </a:p>
          <a:p>
            <a:pPr lvl="1"/>
            <a:r>
              <a:rPr kumimoji="1" lang="ja-JP" altLang="en-US" sz="2800"/>
              <a:t>マジかっこいい</a:t>
            </a:r>
            <a:endParaRPr kumimoji="1" lang="en-US" altLang="ja-JP" sz="2800" dirty="0"/>
          </a:p>
        </p:txBody>
      </p:sp>
      <p:sp>
        <p:nvSpPr>
          <p:cNvPr id="4" name="コンテンツ プレースホルダー 3">
            <a:extLst>
              <a:ext uri="{FF2B5EF4-FFF2-40B4-BE49-F238E27FC236}">
                <a16:creationId xmlns:a16="http://schemas.microsoft.com/office/drawing/2014/main" id="{23975297-D3A2-974F-9939-CED6A3CA6397}"/>
              </a:ext>
            </a:extLst>
          </p:cNvPr>
          <p:cNvSpPr>
            <a:spLocks noGrp="1"/>
          </p:cNvSpPr>
          <p:nvPr>
            <p:ph sz="half" idx="2"/>
          </p:nvPr>
        </p:nvSpPr>
        <p:spPr/>
        <p:txBody>
          <a:bodyPr>
            <a:noAutofit/>
          </a:bodyPr>
          <a:lstStyle/>
          <a:p>
            <a:pPr marL="0" indent="0">
              <a:buNone/>
            </a:pPr>
            <a:r>
              <a:rPr lang="ja-JP" altLang="en-US" sz="2000" b="1"/>
              <a:t>ワルイトコロ</a:t>
            </a:r>
          </a:p>
          <a:p>
            <a:r>
              <a:rPr lang="ja-JP" altLang="en-US" sz="3200"/>
              <a:t>コスパが財布に対して</a:t>
            </a:r>
            <a:br>
              <a:rPr lang="en-US" altLang="ja-JP" sz="3200" dirty="0"/>
            </a:br>
            <a:r>
              <a:rPr lang="ja-JP" altLang="en-US" sz="3200"/>
              <a:t>良くない</a:t>
            </a:r>
            <a:endParaRPr lang="en-US" altLang="ja-JP" sz="3200" dirty="0"/>
          </a:p>
          <a:p>
            <a:pPr lvl="1"/>
            <a:r>
              <a:rPr lang="ja-JP" altLang="en-US"/>
              <a:t>同じスペックなら</a:t>
            </a:r>
            <a:r>
              <a:rPr lang="en-US" altLang="ja-JP" dirty="0"/>
              <a:t>Windows</a:t>
            </a:r>
            <a:br>
              <a:rPr lang="en-US" altLang="ja-JP" dirty="0"/>
            </a:br>
            <a:r>
              <a:rPr lang="ja-JP" altLang="en-US"/>
              <a:t>のほうが安い</a:t>
            </a:r>
            <a:endParaRPr lang="en-US" altLang="ja-JP" dirty="0"/>
          </a:p>
          <a:p>
            <a:pPr lvl="1"/>
            <a:r>
              <a:rPr lang="ja-JP" altLang="en-US"/>
              <a:t>恩恵に対してみれば安い</a:t>
            </a:r>
            <a:endParaRPr lang="en-US" altLang="ja-JP" dirty="0"/>
          </a:p>
          <a:p>
            <a:r>
              <a:rPr lang="ja-JP" altLang="en-US" sz="3200"/>
              <a:t>修理が自分でできない</a:t>
            </a:r>
            <a:endParaRPr lang="en-US" altLang="ja-JP" sz="3200" dirty="0"/>
          </a:p>
          <a:p>
            <a:pPr lvl="1"/>
            <a:r>
              <a:rPr lang="en-US" altLang="ja-JP" sz="2800" dirty="0"/>
              <a:t>Windows</a:t>
            </a:r>
            <a:r>
              <a:rPr lang="ja-JP" altLang="en-US" sz="2800"/>
              <a:t>ならメモリ増設とかを自分でできる</a:t>
            </a:r>
            <a:endParaRPr lang="en-US" altLang="ja-JP" sz="2800" dirty="0"/>
          </a:p>
          <a:p>
            <a:pPr lvl="2"/>
            <a:r>
              <a:rPr lang="ja-JP" altLang="en-US" sz="2400"/>
              <a:t>それなりに技術が必要</a:t>
            </a:r>
            <a:endParaRPr lang="en-US" altLang="ja-JP" sz="2400" dirty="0"/>
          </a:p>
        </p:txBody>
      </p:sp>
    </p:spTree>
    <p:extLst>
      <p:ext uri="{BB962C8B-B14F-4D97-AF65-F5344CB8AC3E}">
        <p14:creationId xmlns:p14="http://schemas.microsoft.com/office/powerpoint/2010/main" val="1869751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8ECDD1-A5F7-D546-9886-C90964D81271}"/>
              </a:ext>
            </a:extLst>
          </p:cNvPr>
          <p:cNvSpPr>
            <a:spLocks noGrp="1"/>
          </p:cNvSpPr>
          <p:nvPr>
            <p:ph type="title"/>
          </p:nvPr>
        </p:nvSpPr>
        <p:spPr/>
        <p:txBody>
          <a:bodyPr/>
          <a:lstStyle/>
          <a:p>
            <a:r>
              <a:rPr lang="en-US" altLang="ja-JP" dirty="0"/>
              <a:t>CPU</a:t>
            </a:r>
            <a:r>
              <a:rPr lang="ja-JP" altLang="en-US"/>
              <a:t>について</a:t>
            </a:r>
            <a:endParaRPr kumimoji="1" lang="ja-JP" altLang="en-US"/>
          </a:p>
        </p:txBody>
      </p:sp>
      <p:sp>
        <p:nvSpPr>
          <p:cNvPr id="3" name="コンテンツ プレースホルダー 2">
            <a:extLst>
              <a:ext uri="{FF2B5EF4-FFF2-40B4-BE49-F238E27FC236}">
                <a16:creationId xmlns:a16="http://schemas.microsoft.com/office/drawing/2014/main" id="{AEBA792A-2C22-0B41-B70C-0496BCBB72F4}"/>
              </a:ext>
            </a:extLst>
          </p:cNvPr>
          <p:cNvSpPr>
            <a:spLocks noGrp="1"/>
          </p:cNvSpPr>
          <p:nvPr>
            <p:ph sz="half" idx="1"/>
          </p:nvPr>
        </p:nvSpPr>
        <p:spPr/>
        <p:txBody>
          <a:bodyPr>
            <a:noAutofit/>
          </a:bodyPr>
          <a:lstStyle/>
          <a:p>
            <a:pPr marL="0" indent="0">
              <a:buNone/>
            </a:pPr>
            <a:r>
              <a:rPr lang="en-US" altLang="ja-JP" sz="2400" dirty="0"/>
              <a:t>CPU</a:t>
            </a:r>
            <a:r>
              <a:rPr lang="ja-JP" altLang="en-US" sz="2400"/>
              <a:t>とは</a:t>
            </a:r>
            <a:endParaRPr lang="en-US" altLang="ja-JP" sz="2400" dirty="0"/>
          </a:p>
          <a:p>
            <a:r>
              <a:rPr lang="en-US" altLang="ja-JP" sz="2400" dirty="0"/>
              <a:t>PC</a:t>
            </a:r>
            <a:r>
              <a:rPr lang="ja-JP" altLang="en-US" sz="2400"/>
              <a:t>における脳味噌</a:t>
            </a:r>
            <a:endParaRPr lang="en-US" altLang="ja-JP" sz="2400" dirty="0"/>
          </a:p>
          <a:p>
            <a:r>
              <a:rPr lang="ja-JP" altLang="en-US" sz="2400"/>
              <a:t>計算とか諸々やる</a:t>
            </a:r>
            <a:endParaRPr lang="en-US" altLang="ja-JP" sz="2400" dirty="0"/>
          </a:p>
          <a:p>
            <a:pPr marL="0" indent="0">
              <a:buNone/>
            </a:pPr>
            <a:endParaRPr lang="en-US" altLang="ja-JP" sz="2400" dirty="0"/>
          </a:p>
          <a:p>
            <a:pPr marL="0" indent="0">
              <a:buNone/>
            </a:pPr>
            <a:r>
              <a:rPr lang="ja-JP" altLang="en-US" sz="2400"/>
              <a:t>メーカー</a:t>
            </a:r>
            <a:endParaRPr lang="en-US" altLang="ja-JP" sz="2400" dirty="0"/>
          </a:p>
          <a:p>
            <a:r>
              <a:rPr lang="en-US" altLang="ja-JP" dirty="0"/>
              <a:t>Intel</a:t>
            </a:r>
            <a:endParaRPr lang="en-US" altLang="ja-JP" sz="3200" dirty="0"/>
          </a:p>
          <a:p>
            <a:r>
              <a:rPr lang="en-US" altLang="ja-JP" dirty="0"/>
              <a:t>AMD</a:t>
            </a:r>
            <a:endParaRPr lang="en-US" altLang="ja-JP" sz="3200" dirty="0"/>
          </a:p>
          <a:p>
            <a:pPr marL="0" indent="0">
              <a:buNone/>
            </a:pPr>
            <a:endParaRPr lang="en-US" altLang="ja-JP" sz="2400" dirty="0"/>
          </a:p>
          <a:p>
            <a:pPr marL="0" indent="0">
              <a:buNone/>
            </a:pPr>
            <a:r>
              <a:rPr lang="en-US" altLang="ja-JP" sz="1400" dirty="0" err="1"/>
              <a:t>Terfno</a:t>
            </a:r>
            <a:r>
              <a:rPr lang="ja-JP" altLang="en-US" sz="1400"/>
              <a:t>は</a:t>
            </a:r>
            <a:r>
              <a:rPr lang="en-US" altLang="ja-JP" sz="1400" dirty="0"/>
              <a:t>Intel</a:t>
            </a:r>
            <a:r>
              <a:rPr lang="ja-JP" altLang="en-US" sz="1400"/>
              <a:t>の知見しかないので今回は</a:t>
            </a:r>
            <a:r>
              <a:rPr lang="en-US" altLang="ja-JP" sz="1400" dirty="0"/>
              <a:t>Intel</a:t>
            </a:r>
            <a:r>
              <a:rPr lang="ja-JP" altLang="en-US" sz="1400"/>
              <a:t>について説明</a:t>
            </a:r>
            <a:endParaRPr lang="en-US" altLang="ja-JP" sz="1400" dirty="0"/>
          </a:p>
        </p:txBody>
      </p:sp>
      <p:sp>
        <p:nvSpPr>
          <p:cNvPr id="4" name="コンテンツ プレースホルダー 3">
            <a:extLst>
              <a:ext uri="{FF2B5EF4-FFF2-40B4-BE49-F238E27FC236}">
                <a16:creationId xmlns:a16="http://schemas.microsoft.com/office/drawing/2014/main" id="{23975297-D3A2-974F-9939-CED6A3CA6397}"/>
              </a:ext>
            </a:extLst>
          </p:cNvPr>
          <p:cNvSpPr>
            <a:spLocks noGrp="1"/>
          </p:cNvSpPr>
          <p:nvPr>
            <p:ph sz="half" idx="2"/>
          </p:nvPr>
        </p:nvSpPr>
        <p:spPr/>
        <p:txBody>
          <a:bodyPr>
            <a:noAutofit/>
          </a:bodyPr>
          <a:lstStyle/>
          <a:p>
            <a:r>
              <a:rPr lang="en-US" altLang="ja-JP" sz="2400" dirty="0"/>
              <a:t>Celeron</a:t>
            </a:r>
          </a:p>
          <a:p>
            <a:pPr lvl="1"/>
            <a:r>
              <a:rPr lang="ja-JP" altLang="en-US" sz="2000"/>
              <a:t>見れば分かる。ゴミ</a:t>
            </a:r>
            <a:endParaRPr lang="en-US" altLang="ja-JP" sz="2000" dirty="0"/>
          </a:p>
          <a:p>
            <a:r>
              <a:rPr lang="en-US" altLang="ja-JP" sz="2400" dirty="0"/>
              <a:t>Pentium</a:t>
            </a:r>
          </a:p>
          <a:p>
            <a:pPr lvl="1"/>
            <a:r>
              <a:rPr lang="ja-JP" altLang="en-US" sz="2000"/>
              <a:t>店員が勧めてくる</a:t>
            </a:r>
            <a:endParaRPr lang="en-US" altLang="ja-JP" sz="2000" dirty="0"/>
          </a:p>
          <a:p>
            <a:pPr lvl="1"/>
            <a:r>
              <a:rPr lang="ja-JP" altLang="en-US" sz="2000"/>
              <a:t>ゴミ</a:t>
            </a:r>
            <a:endParaRPr lang="en-US" altLang="ja-JP" sz="2000" dirty="0"/>
          </a:p>
          <a:p>
            <a:r>
              <a:rPr lang="en-US" altLang="ja-JP" sz="2400" dirty="0"/>
              <a:t>Core </a:t>
            </a:r>
            <a:r>
              <a:rPr lang="en-US" altLang="ja-JP" sz="2400" dirty="0" err="1"/>
              <a:t>i</a:t>
            </a:r>
            <a:r>
              <a:rPr lang="en-US" altLang="ja-JP" sz="2400" dirty="0"/>
              <a:t> family</a:t>
            </a:r>
          </a:p>
          <a:p>
            <a:pPr lvl="1"/>
            <a:r>
              <a:rPr lang="en-US" altLang="ja-JP" sz="2000" dirty="0"/>
              <a:t>i3:</a:t>
            </a:r>
            <a:r>
              <a:rPr lang="ja-JP" altLang="en-US" sz="2000"/>
              <a:t>最近は割とマシ。金が無いなら</a:t>
            </a:r>
            <a:endParaRPr lang="en-US" altLang="ja-JP" sz="2000" dirty="0"/>
          </a:p>
          <a:p>
            <a:pPr lvl="1"/>
            <a:r>
              <a:rPr lang="en-US" altLang="ja-JP" sz="2000" dirty="0"/>
              <a:t>i5:</a:t>
            </a:r>
            <a:r>
              <a:rPr lang="ja-JP" altLang="en-US" sz="2000"/>
              <a:t>最低限のライン。バランスが良い</a:t>
            </a:r>
            <a:endParaRPr lang="en-US" altLang="ja-JP" sz="2000" dirty="0"/>
          </a:p>
          <a:p>
            <a:pPr lvl="1"/>
            <a:r>
              <a:rPr lang="en-US" altLang="ja-JP" sz="2000" dirty="0"/>
              <a:t>i7:</a:t>
            </a:r>
            <a:r>
              <a:rPr lang="ja-JP" altLang="en-US" sz="2000"/>
              <a:t>予算あるなら。燃費悪い</a:t>
            </a:r>
            <a:endParaRPr lang="en-US" altLang="ja-JP" sz="2000" dirty="0"/>
          </a:p>
          <a:p>
            <a:pPr lvl="1"/>
            <a:r>
              <a:rPr lang="en-US" altLang="ja-JP" sz="2000" dirty="0"/>
              <a:t>i9:</a:t>
            </a:r>
            <a:r>
              <a:rPr lang="ja-JP" altLang="en-US" sz="2000"/>
              <a:t>ド変態向け</a:t>
            </a:r>
            <a:endParaRPr lang="en-US" altLang="ja-JP" sz="2000" dirty="0"/>
          </a:p>
          <a:p>
            <a:r>
              <a:rPr lang="en-US" altLang="ja-JP" sz="2400" dirty="0"/>
              <a:t>XEON family</a:t>
            </a:r>
          </a:p>
          <a:p>
            <a:pPr lvl="1"/>
            <a:r>
              <a:rPr lang="ja-JP" altLang="en-US" sz="2000"/>
              <a:t>札束</a:t>
            </a:r>
            <a:endParaRPr lang="en-US" altLang="ja-JP" sz="2000" dirty="0"/>
          </a:p>
        </p:txBody>
      </p:sp>
    </p:spTree>
    <p:extLst>
      <p:ext uri="{BB962C8B-B14F-4D97-AF65-F5344CB8AC3E}">
        <p14:creationId xmlns:p14="http://schemas.microsoft.com/office/powerpoint/2010/main" val="1478657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8ECDD1-A5F7-D546-9886-C90964D81271}"/>
              </a:ext>
            </a:extLst>
          </p:cNvPr>
          <p:cNvSpPr>
            <a:spLocks noGrp="1"/>
          </p:cNvSpPr>
          <p:nvPr>
            <p:ph type="title"/>
          </p:nvPr>
        </p:nvSpPr>
        <p:spPr/>
        <p:txBody>
          <a:bodyPr/>
          <a:lstStyle/>
          <a:p>
            <a:r>
              <a:rPr lang="en-US" altLang="ja-JP" dirty="0"/>
              <a:t>RAM</a:t>
            </a:r>
            <a:r>
              <a:rPr lang="ja-JP" altLang="en-US"/>
              <a:t>について</a:t>
            </a:r>
            <a:endParaRPr kumimoji="1" lang="ja-JP" altLang="en-US"/>
          </a:p>
        </p:txBody>
      </p:sp>
      <p:sp>
        <p:nvSpPr>
          <p:cNvPr id="3" name="コンテンツ プレースホルダー 2">
            <a:extLst>
              <a:ext uri="{FF2B5EF4-FFF2-40B4-BE49-F238E27FC236}">
                <a16:creationId xmlns:a16="http://schemas.microsoft.com/office/drawing/2014/main" id="{AEBA792A-2C22-0B41-B70C-0496BCBB72F4}"/>
              </a:ext>
            </a:extLst>
          </p:cNvPr>
          <p:cNvSpPr>
            <a:spLocks noGrp="1"/>
          </p:cNvSpPr>
          <p:nvPr>
            <p:ph sz="half" idx="1"/>
          </p:nvPr>
        </p:nvSpPr>
        <p:spPr/>
        <p:txBody>
          <a:bodyPr>
            <a:noAutofit/>
          </a:bodyPr>
          <a:lstStyle/>
          <a:p>
            <a:pPr marL="0" indent="0">
              <a:buNone/>
            </a:pPr>
            <a:r>
              <a:rPr lang="en-US" altLang="ja-JP" sz="2400" dirty="0"/>
              <a:t>RAM</a:t>
            </a:r>
            <a:r>
              <a:rPr lang="ja-JP" altLang="en-US" sz="2400"/>
              <a:t>とは</a:t>
            </a:r>
            <a:endParaRPr lang="en-US" altLang="ja-JP" sz="2400" dirty="0"/>
          </a:p>
          <a:p>
            <a:r>
              <a:rPr kumimoji="1" lang="en-US" altLang="ja-JP" sz="2400" dirty="0"/>
              <a:t>CPU</a:t>
            </a:r>
            <a:r>
              <a:rPr kumimoji="1" lang="ja-JP" altLang="en-US" sz="2400"/>
              <a:t>が脳なら</a:t>
            </a:r>
            <a:br>
              <a:rPr kumimoji="1" lang="en-US" altLang="ja-JP" sz="2400" dirty="0"/>
            </a:br>
            <a:r>
              <a:rPr kumimoji="1" lang="en-US" altLang="ja-JP" sz="2400" dirty="0"/>
              <a:t>RAM</a:t>
            </a:r>
            <a:r>
              <a:rPr kumimoji="1" lang="ja-JP" altLang="en-US" sz="2400"/>
              <a:t>は作業テーブル</a:t>
            </a:r>
            <a:endParaRPr kumimoji="1" lang="en-US" altLang="ja-JP" sz="2400" dirty="0"/>
          </a:p>
          <a:p>
            <a:pPr marL="0" indent="0">
              <a:buNone/>
            </a:pPr>
            <a:endParaRPr kumimoji="1" lang="en-US" altLang="ja-JP" sz="2400" dirty="0"/>
          </a:p>
          <a:p>
            <a:r>
              <a:rPr kumimoji="1" lang="ja-JP" altLang="en-US" sz="2400"/>
              <a:t>普通メモリと言ったら</a:t>
            </a:r>
            <a:r>
              <a:rPr kumimoji="1" lang="en-US" altLang="ja-JP" sz="2400" dirty="0"/>
              <a:t>RAM</a:t>
            </a:r>
            <a:r>
              <a:rPr kumimoji="1" lang="ja-JP" altLang="en-US" sz="2400"/>
              <a:t>を指す</a:t>
            </a:r>
            <a:endParaRPr kumimoji="1" lang="en-US" altLang="ja-JP" sz="2400" dirty="0"/>
          </a:p>
          <a:p>
            <a:r>
              <a:rPr lang="ja-JP" altLang="en-US" sz="2400"/>
              <a:t>揮発性記憶領域</a:t>
            </a:r>
            <a:endParaRPr lang="en-US" altLang="ja-JP" sz="2400" dirty="0"/>
          </a:p>
          <a:p>
            <a:pPr lvl="1"/>
            <a:r>
              <a:rPr kumimoji="1" lang="ja-JP" altLang="en-US" sz="2000"/>
              <a:t>電源切ったら消える</a:t>
            </a:r>
            <a:endParaRPr kumimoji="1" lang="en-US" altLang="ja-JP" sz="2000" dirty="0"/>
          </a:p>
        </p:txBody>
      </p:sp>
      <p:sp>
        <p:nvSpPr>
          <p:cNvPr id="4" name="コンテンツ プレースホルダー 3">
            <a:extLst>
              <a:ext uri="{FF2B5EF4-FFF2-40B4-BE49-F238E27FC236}">
                <a16:creationId xmlns:a16="http://schemas.microsoft.com/office/drawing/2014/main" id="{23975297-D3A2-974F-9939-CED6A3CA6397}"/>
              </a:ext>
            </a:extLst>
          </p:cNvPr>
          <p:cNvSpPr>
            <a:spLocks noGrp="1"/>
          </p:cNvSpPr>
          <p:nvPr>
            <p:ph sz="half" idx="2"/>
          </p:nvPr>
        </p:nvSpPr>
        <p:spPr/>
        <p:txBody>
          <a:bodyPr>
            <a:noAutofit/>
          </a:bodyPr>
          <a:lstStyle/>
          <a:p>
            <a:r>
              <a:rPr lang="ja-JP" altLang="en-US"/>
              <a:t>最近のラップトップならメーカーとか気にしなくていい</a:t>
            </a:r>
            <a:endParaRPr lang="en-US" altLang="ja-JP" dirty="0"/>
          </a:p>
          <a:p>
            <a:r>
              <a:rPr lang="ja-JP" altLang="en-US"/>
              <a:t>容量だけ重要</a:t>
            </a:r>
            <a:r>
              <a:rPr lang="en-US" altLang="ja-JP" dirty="0"/>
              <a:t> n[Gb]</a:t>
            </a:r>
          </a:p>
          <a:p>
            <a:pPr lvl="1"/>
            <a:r>
              <a:rPr lang="en-US" altLang="ja-JP" dirty="0"/>
              <a:t>0&lt;n&lt;8 [Gb]</a:t>
            </a:r>
          </a:p>
          <a:p>
            <a:pPr lvl="2"/>
            <a:r>
              <a:rPr lang="ja-JP" altLang="en-US"/>
              <a:t>スラム</a:t>
            </a:r>
            <a:endParaRPr lang="en-US" altLang="ja-JP" dirty="0"/>
          </a:p>
          <a:p>
            <a:pPr lvl="2"/>
            <a:r>
              <a:rPr lang="ja-JP" altLang="en-US"/>
              <a:t>人権なんて無い</a:t>
            </a:r>
            <a:endParaRPr lang="en-US" altLang="ja-JP" dirty="0"/>
          </a:p>
          <a:p>
            <a:pPr lvl="1"/>
            <a:r>
              <a:rPr lang="en-US" altLang="ja-JP" dirty="0"/>
              <a:t>8&lt;=n&lt;16</a:t>
            </a:r>
          </a:p>
          <a:p>
            <a:pPr lvl="2"/>
            <a:r>
              <a:rPr lang="ja-JP" altLang="en-US"/>
              <a:t>基本的人権</a:t>
            </a:r>
            <a:endParaRPr lang="en-US" altLang="ja-JP" dirty="0"/>
          </a:p>
          <a:p>
            <a:pPr lvl="2"/>
            <a:r>
              <a:rPr lang="ja-JP" altLang="en-US"/>
              <a:t>最低限という感じ</a:t>
            </a:r>
            <a:endParaRPr lang="en-US" altLang="ja-JP" dirty="0"/>
          </a:p>
          <a:p>
            <a:pPr lvl="1"/>
            <a:r>
              <a:rPr lang="en-US" altLang="ja-JP" dirty="0"/>
              <a:t>16&lt;=n</a:t>
            </a:r>
          </a:p>
          <a:p>
            <a:pPr lvl="2"/>
            <a:r>
              <a:rPr lang="ja-JP" altLang="en-US"/>
              <a:t>作業内容によっては必要</a:t>
            </a:r>
            <a:endParaRPr lang="en-US" altLang="ja-JP" dirty="0"/>
          </a:p>
          <a:p>
            <a:pPr lvl="1"/>
            <a:endParaRPr lang="en-US" altLang="ja-JP" dirty="0"/>
          </a:p>
        </p:txBody>
      </p:sp>
    </p:spTree>
    <p:extLst>
      <p:ext uri="{BB962C8B-B14F-4D97-AF65-F5344CB8AC3E}">
        <p14:creationId xmlns:p14="http://schemas.microsoft.com/office/powerpoint/2010/main" val="3631997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8ECDD1-A5F7-D546-9886-C90964D81271}"/>
              </a:ext>
            </a:extLst>
          </p:cNvPr>
          <p:cNvSpPr>
            <a:spLocks noGrp="1"/>
          </p:cNvSpPr>
          <p:nvPr>
            <p:ph type="title"/>
          </p:nvPr>
        </p:nvSpPr>
        <p:spPr/>
        <p:txBody>
          <a:bodyPr/>
          <a:lstStyle/>
          <a:p>
            <a:r>
              <a:rPr lang="en-US" altLang="ja-JP" dirty="0"/>
              <a:t>ROM</a:t>
            </a:r>
            <a:r>
              <a:rPr lang="ja-JP" altLang="en-US"/>
              <a:t>について</a:t>
            </a:r>
            <a:endParaRPr kumimoji="1" lang="ja-JP" altLang="en-US"/>
          </a:p>
        </p:txBody>
      </p:sp>
      <p:sp>
        <p:nvSpPr>
          <p:cNvPr id="3" name="コンテンツ プレースホルダー 2">
            <a:extLst>
              <a:ext uri="{FF2B5EF4-FFF2-40B4-BE49-F238E27FC236}">
                <a16:creationId xmlns:a16="http://schemas.microsoft.com/office/drawing/2014/main" id="{AEBA792A-2C22-0B41-B70C-0496BCBB72F4}"/>
              </a:ext>
            </a:extLst>
          </p:cNvPr>
          <p:cNvSpPr>
            <a:spLocks noGrp="1"/>
          </p:cNvSpPr>
          <p:nvPr>
            <p:ph sz="half" idx="1"/>
          </p:nvPr>
        </p:nvSpPr>
        <p:spPr/>
        <p:txBody>
          <a:bodyPr>
            <a:noAutofit/>
          </a:bodyPr>
          <a:lstStyle/>
          <a:p>
            <a:pPr marL="0" indent="0">
              <a:buNone/>
            </a:pPr>
            <a:r>
              <a:rPr lang="en-US" altLang="ja-JP" sz="2400" dirty="0"/>
              <a:t>ROM</a:t>
            </a:r>
            <a:r>
              <a:rPr lang="ja-JP" altLang="en-US" sz="2400"/>
              <a:t>とは</a:t>
            </a:r>
            <a:endParaRPr lang="en-US" altLang="ja-JP" sz="2400" dirty="0"/>
          </a:p>
          <a:p>
            <a:r>
              <a:rPr lang="en-US" altLang="ja-JP" dirty="0"/>
              <a:t>HDD</a:t>
            </a:r>
            <a:r>
              <a:rPr lang="ja-JP" altLang="en-US"/>
              <a:t>とか</a:t>
            </a:r>
            <a:r>
              <a:rPr lang="en-US" altLang="ja-JP" dirty="0"/>
              <a:t>SDD</a:t>
            </a:r>
            <a:r>
              <a:rPr lang="ja-JP" altLang="en-US"/>
              <a:t>とかのこと</a:t>
            </a:r>
            <a:endParaRPr lang="en-US" altLang="ja-JP" dirty="0"/>
          </a:p>
          <a:p>
            <a:r>
              <a:rPr lang="ja-JP" altLang="en-US"/>
              <a:t>不揮発性記憶領域</a:t>
            </a:r>
            <a:endParaRPr lang="en-US" altLang="ja-JP" dirty="0"/>
          </a:p>
          <a:p>
            <a:pPr lvl="1"/>
            <a:r>
              <a:rPr lang="ja-JP" altLang="en-US"/>
              <a:t>電源切っても情報が保持される</a:t>
            </a:r>
            <a:endParaRPr lang="en-US" altLang="ja-JP" dirty="0"/>
          </a:p>
          <a:p>
            <a:r>
              <a:rPr lang="ja-JP" altLang="en-US"/>
              <a:t>ちょっと前に</a:t>
            </a:r>
            <a:r>
              <a:rPr lang="en-US" altLang="ja-JP" dirty="0"/>
              <a:t>Twitter</a:t>
            </a:r>
            <a:r>
              <a:rPr lang="ja-JP" altLang="en-US"/>
              <a:t>でネタにされてた</a:t>
            </a:r>
            <a:endParaRPr lang="en-US" altLang="ja-JP" dirty="0"/>
          </a:p>
          <a:p>
            <a:pPr lvl="1"/>
            <a:r>
              <a:rPr lang="en-US" altLang="ja-JP" dirty="0"/>
              <a:t>JK</a:t>
            </a:r>
            <a:r>
              <a:rPr lang="ja-JP" altLang="en-US"/>
              <a:t>「あなたの</a:t>
            </a:r>
            <a:r>
              <a:rPr lang="en-US" altLang="ja-JP" dirty="0"/>
              <a:t>PC</a:t>
            </a:r>
            <a:r>
              <a:rPr lang="ja-JP" altLang="en-US"/>
              <a:t>のメモリ</a:t>
            </a:r>
            <a:r>
              <a:rPr lang="en-US" altLang="ja-JP" dirty="0"/>
              <a:t>16Gb</a:t>
            </a:r>
            <a:r>
              <a:rPr lang="ja-JP" altLang="en-US"/>
              <a:t>なの？ウケる</a:t>
            </a:r>
            <a:r>
              <a:rPr lang="en-US" altLang="ja-JP" dirty="0"/>
              <a:t>〜〜〜</a:t>
            </a:r>
            <a:br>
              <a:rPr lang="en-US" altLang="ja-JP" dirty="0"/>
            </a:br>
            <a:r>
              <a:rPr lang="ja-JP" altLang="en-US"/>
              <a:t>私のあいふぉんは</a:t>
            </a:r>
            <a:r>
              <a:rPr lang="en-US" altLang="ja-JP" dirty="0"/>
              <a:t>64Gbwww</a:t>
            </a:r>
            <a:r>
              <a:rPr lang="ja-JP" altLang="en-US"/>
              <a:t>」</a:t>
            </a:r>
            <a:endParaRPr lang="en-US" altLang="ja-JP" dirty="0"/>
          </a:p>
        </p:txBody>
      </p:sp>
      <p:sp>
        <p:nvSpPr>
          <p:cNvPr id="4" name="コンテンツ プレースホルダー 3">
            <a:extLst>
              <a:ext uri="{FF2B5EF4-FFF2-40B4-BE49-F238E27FC236}">
                <a16:creationId xmlns:a16="http://schemas.microsoft.com/office/drawing/2014/main" id="{23975297-D3A2-974F-9939-CED6A3CA6397}"/>
              </a:ext>
            </a:extLst>
          </p:cNvPr>
          <p:cNvSpPr>
            <a:spLocks noGrp="1"/>
          </p:cNvSpPr>
          <p:nvPr>
            <p:ph sz="half" idx="2"/>
          </p:nvPr>
        </p:nvSpPr>
        <p:spPr/>
        <p:txBody>
          <a:bodyPr>
            <a:noAutofit/>
          </a:bodyPr>
          <a:lstStyle/>
          <a:p>
            <a:r>
              <a:rPr lang="en-US" altLang="ja-JP" dirty="0"/>
              <a:t>SSD</a:t>
            </a:r>
            <a:r>
              <a:rPr lang="ja-JP" altLang="en-US"/>
              <a:t>か</a:t>
            </a:r>
            <a:r>
              <a:rPr lang="en-US" altLang="ja-JP" dirty="0"/>
              <a:t>HDD</a:t>
            </a:r>
            <a:r>
              <a:rPr lang="ja-JP" altLang="en-US"/>
              <a:t>か</a:t>
            </a:r>
            <a:endParaRPr lang="en-US" altLang="ja-JP" dirty="0"/>
          </a:p>
          <a:p>
            <a:pPr lvl="1"/>
            <a:r>
              <a:rPr lang="ja-JP" altLang="en-US"/>
              <a:t>圧倒的</a:t>
            </a:r>
            <a:r>
              <a:rPr lang="en-US" altLang="ja-JP" dirty="0"/>
              <a:t>SSD</a:t>
            </a:r>
          </a:p>
          <a:p>
            <a:pPr lvl="1"/>
            <a:r>
              <a:rPr lang="en-US" altLang="ja-JP" dirty="0"/>
              <a:t>HDD</a:t>
            </a:r>
            <a:r>
              <a:rPr lang="ja-JP" altLang="en-US"/>
              <a:t>に人権は無い</a:t>
            </a:r>
            <a:endParaRPr lang="en-US" altLang="ja-JP" dirty="0"/>
          </a:p>
          <a:p>
            <a:r>
              <a:rPr lang="ja-JP" altLang="en-US"/>
              <a:t>容量</a:t>
            </a:r>
            <a:r>
              <a:rPr lang="en-US" altLang="ja-JP" dirty="0"/>
              <a:t> n[Gb]</a:t>
            </a:r>
          </a:p>
          <a:p>
            <a:pPr lvl="1"/>
            <a:r>
              <a:rPr lang="en-US" altLang="ja-JP" dirty="0"/>
              <a:t>0&lt;n&lt;128 [Gb]</a:t>
            </a:r>
          </a:p>
          <a:p>
            <a:pPr lvl="2"/>
            <a:r>
              <a:rPr lang="ja-JP" altLang="en-US"/>
              <a:t>めっちゃ少ない。よっぽど使用用途が限られている場合はアリ</a:t>
            </a:r>
            <a:endParaRPr lang="en-US" altLang="ja-JP" dirty="0"/>
          </a:p>
          <a:p>
            <a:pPr lvl="1"/>
            <a:r>
              <a:rPr lang="en-US" altLang="ja-JP" dirty="0"/>
              <a:t>128&lt;=n&lt;256 [Gb]</a:t>
            </a:r>
          </a:p>
          <a:p>
            <a:pPr lvl="2"/>
            <a:r>
              <a:rPr lang="ja-JP" altLang="en-US"/>
              <a:t>少ない。使用用途によるがアリ</a:t>
            </a:r>
            <a:endParaRPr lang="en-US" altLang="ja-JP" dirty="0"/>
          </a:p>
          <a:p>
            <a:pPr lvl="1"/>
            <a:r>
              <a:rPr lang="en-US" altLang="ja-JP" dirty="0"/>
              <a:t>256&lt;=n&lt;512 [Gb]</a:t>
            </a:r>
          </a:p>
          <a:p>
            <a:pPr lvl="2"/>
            <a:r>
              <a:rPr lang="ja-JP" altLang="en-US"/>
              <a:t>ちょっと少ない。お金が無いなら</a:t>
            </a:r>
            <a:endParaRPr lang="en-US" altLang="ja-JP" dirty="0"/>
          </a:p>
          <a:p>
            <a:pPr lvl="1"/>
            <a:r>
              <a:rPr lang="en-US" altLang="ja-JP" dirty="0"/>
              <a:t>512&lt;=n [Gb]</a:t>
            </a:r>
          </a:p>
          <a:p>
            <a:pPr lvl="2"/>
            <a:r>
              <a:rPr lang="ja-JP" altLang="en-US"/>
              <a:t>オススメ。</a:t>
            </a:r>
            <a:r>
              <a:rPr lang="en-US" altLang="ja-JP" dirty="0"/>
              <a:t>512</a:t>
            </a:r>
            <a:r>
              <a:rPr lang="ja-JP" altLang="en-US"/>
              <a:t>あればだいたい生きていける。</a:t>
            </a:r>
            <a:endParaRPr lang="en-US" altLang="ja-JP" dirty="0"/>
          </a:p>
        </p:txBody>
      </p:sp>
    </p:spTree>
    <p:extLst>
      <p:ext uri="{BB962C8B-B14F-4D97-AF65-F5344CB8AC3E}">
        <p14:creationId xmlns:p14="http://schemas.microsoft.com/office/powerpoint/2010/main" val="535047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8ECDD1-A5F7-D546-9886-C90964D81271}"/>
              </a:ext>
            </a:extLst>
          </p:cNvPr>
          <p:cNvSpPr>
            <a:spLocks noGrp="1"/>
          </p:cNvSpPr>
          <p:nvPr>
            <p:ph type="title"/>
          </p:nvPr>
        </p:nvSpPr>
        <p:spPr/>
        <p:txBody>
          <a:bodyPr/>
          <a:lstStyle/>
          <a:p>
            <a:r>
              <a:rPr kumimoji="1" lang="ja-JP" altLang="en-US"/>
              <a:t>ディスプレイについて</a:t>
            </a:r>
          </a:p>
        </p:txBody>
      </p:sp>
      <p:sp>
        <p:nvSpPr>
          <p:cNvPr id="3" name="コンテンツ プレースホルダー 2">
            <a:extLst>
              <a:ext uri="{FF2B5EF4-FFF2-40B4-BE49-F238E27FC236}">
                <a16:creationId xmlns:a16="http://schemas.microsoft.com/office/drawing/2014/main" id="{AEBA792A-2C22-0B41-B70C-0496BCBB72F4}"/>
              </a:ext>
            </a:extLst>
          </p:cNvPr>
          <p:cNvSpPr>
            <a:spLocks noGrp="1"/>
          </p:cNvSpPr>
          <p:nvPr>
            <p:ph sz="half" idx="1"/>
          </p:nvPr>
        </p:nvSpPr>
        <p:spPr/>
        <p:txBody>
          <a:bodyPr>
            <a:noAutofit/>
          </a:bodyPr>
          <a:lstStyle/>
          <a:p>
            <a:pPr marL="0" indent="0">
              <a:buNone/>
            </a:pPr>
            <a:r>
              <a:rPr kumimoji="1" lang="ja-JP" altLang="en-US" sz="2400"/>
              <a:t>ディスプレイ</a:t>
            </a:r>
            <a:r>
              <a:rPr kumimoji="1" lang="en-US" altLang="ja-JP" sz="2400" dirty="0"/>
              <a:t>…?</a:t>
            </a:r>
          </a:p>
          <a:p>
            <a:r>
              <a:rPr kumimoji="1" lang="ja-JP" altLang="en-US" sz="2400"/>
              <a:t>解像度とか</a:t>
            </a:r>
            <a:r>
              <a:rPr kumimoji="1" lang="en-US" altLang="ja-JP" sz="2400" dirty="0"/>
              <a:t>dpi</a:t>
            </a:r>
          </a:p>
          <a:p>
            <a:pPr lvl="1"/>
            <a:r>
              <a:rPr lang="ja-JP" altLang="en-US" sz="2000"/>
              <a:t>どれくらいキレイか</a:t>
            </a:r>
            <a:endParaRPr kumimoji="1" lang="en-US" altLang="ja-JP" sz="2000" dirty="0"/>
          </a:p>
          <a:p>
            <a:r>
              <a:rPr lang="ja-JP" altLang="en-US" sz="2400"/>
              <a:t>色域</a:t>
            </a:r>
            <a:r>
              <a:rPr kumimoji="1" lang="ja-JP" altLang="en-US" sz="1100"/>
              <a:t> </a:t>
            </a:r>
            <a:endParaRPr kumimoji="1" lang="en-US" altLang="ja-JP" sz="1100" dirty="0"/>
          </a:p>
          <a:p>
            <a:pPr lvl="1"/>
            <a:r>
              <a:rPr lang="ja-JP" altLang="en-US" sz="2000"/>
              <a:t>どれくらい鮮やかか</a:t>
            </a:r>
            <a:endParaRPr lang="en-US" altLang="ja-JP" sz="2000" dirty="0"/>
          </a:p>
          <a:p>
            <a:pPr lvl="1"/>
            <a:r>
              <a:rPr lang="ja-JP" altLang="en-US" sz="2000"/>
              <a:t>こいつが原因で</a:t>
            </a:r>
            <a:br>
              <a:rPr lang="en-US" altLang="ja-JP" sz="2000" dirty="0"/>
            </a:br>
            <a:r>
              <a:rPr lang="en-US" altLang="ja-JP" sz="2000" dirty="0"/>
              <a:t>PC</a:t>
            </a:r>
            <a:r>
              <a:rPr lang="ja-JP" altLang="en-US" sz="2000"/>
              <a:t>によって見え方が違う</a:t>
            </a:r>
            <a:endParaRPr lang="en-US" altLang="ja-JP" sz="2000" dirty="0"/>
          </a:p>
          <a:p>
            <a:r>
              <a:rPr kumimoji="1" lang="ja-JP" altLang="en-US" sz="2400"/>
              <a:t>輝度</a:t>
            </a:r>
            <a:endParaRPr lang="en-US" altLang="ja-JP" sz="2400" dirty="0"/>
          </a:p>
          <a:p>
            <a:pPr lvl="1"/>
            <a:r>
              <a:rPr kumimoji="1" lang="ja-JP" altLang="en-US" sz="2000"/>
              <a:t>どれくらい明るいか</a:t>
            </a:r>
            <a:endParaRPr kumimoji="1" lang="en-US" altLang="ja-JP" sz="2000" dirty="0"/>
          </a:p>
          <a:p>
            <a:r>
              <a:rPr lang="ja-JP" altLang="en-US" sz="2400"/>
              <a:t>コントラスト</a:t>
            </a:r>
            <a:endParaRPr lang="en-US" altLang="ja-JP" sz="2400" dirty="0"/>
          </a:p>
          <a:p>
            <a:pPr lvl="1"/>
            <a:r>
              <a:rPr kumimoji="1" lang="ja-JP" altLang="en-US"/>
              <a:t>最近の</a:t>
            </a:r>
            <a:r>
              <a:rPr kumimoji="1" lang="en-US" altLang="ja-JP" dirty="0"/>
              <a:t>PC</a:t>
            </a:r>
            <a:r>
              <a:rPr kumimoji="1" lang="ja-JP" altLang="en-US"/>
              <a:t>ならあんまり</a:t>
            </a:r>
            <a:br>
              <a:rPr kumimoji="1" lang="en-US" altLang="ja-JP" dirty="0"/>
            </a:br>
            <a:r>
              <a:rPr kumimoji="1" lang="ja-JP" altLang="en-US"/>
              <a:t>考えなくていい</a:t>
            </a:r>
            <a:endParaRPr kumimoji="1" lang="en-US" altLang="ja-JP" sz="2000" dirty="0"/>
          </a:p>
        </p:txBody>
      </p:sp>
      <p:sp>
        <p:nvSpPr>
          <p:cNvPr id="4" name="コンテンツ プレースホルダー 3">
            <a:extLst>
              <a:ext uri="{FF2B5EF4-FFF2-40B4-BE49-F238E27FC236}">
                <a16:creationId xmlns:a16="http://schemas.microsoft.com/office/drawing/2014/main" id="{23975297-D3A2-974F-9939-CED6A3CA6397}"/>
              </a:ext>
            </a:extLst>
          </p:cNvPr>
          <p:cNvSpPr>
            <a:spLocks noGrp="1"/>
          </p:cNvSpPr>
          <p:nvPr>
            <p:ph sz="half" idx="2"/>
          </p:nvPr>
        </p:nvSpPr>
        <p:spPr/>
        <p:txBody>
          <a:bodyPr>
            <a:noAutofit/>
          </a:bodyPr>
          <a:lstStyle/>
          <a:p>
            <a:r>
              <a:rPr lang="ja-JP" altLang="en-US"/>
              <a:t>解像度</a:t>
            </a:r>
            <a:endParaRPr lang="en-US" altLang="ja-JP" dirty="0"/>
          </a:p>
          <a:p>
            <a:pPr lvl="1"/>
            <a:r>
              <a:rPr lang="en-US" altLang="ja-JP" dirty="0" err="1"/>
              <a:t>fullHD</a:t>
            </a:r>
            <a:r>
              <a:rPr lang="en-US" altLang="ja-JP" dirty="0"/>
              <a:t>(1920*1080)</a:t>
            </a:r>
            <a:r>
              <a:rPr lang="ja-JP" altLang="en-US"/>
              <a:t>以上</a:t>
            </a:r>
            <a:endParaRPr lang="en-US" altLang="ja-JP" dirty="0"/>
          </a:p>
          <a:p>
            <a:pPr lvl="1"/>
            <a:r>
              <a:rPr lang="ja-JP" altLang="en-US"/>
              <a:t>ちなみに</a:t>
            </a:r>
            <a:r>
              <a:rPr lang="en-US" altLang="ja-JP" dirty="0" err="1"/>
              <a:t>terfno</a:t>
            </a:r>
            <a:r>
              <a:rPr lang="ja-JP" altLang="en-US"/>
              <a:t>の</a:t>
            </a:r>
            <a:r>
              <a:rPr lang="en-US" altLang="ja-JP" dirty="0"/>
              <a:t>mac</a:t>
            </a:r>
            <a:r>
              <a:rPr lang="ja-JP" altLang="en-US"/>
              <a:t>は</a:t>
            </a:r>
            <a:br>
              <a:rPr lang="en-US" altLang="ja-JP" dirty="0"/>
            </a:br>
            <a:r>
              <a:rPr lang="en-US" altLang="ja-JP" dirty="0"/>
              <a:t>2k(2560*1600)</a:t>
            </a:r>
          </a:p>
          <a:p>
            <a:pPr lvl="2"/>
            <a:r>
              <a:rPr lang="ja-JP" altLang="en-US"/>
              <a:t>めっちゃキレイ</a:t>
            </a:r>
            <a:endParaRPr lang="en-US" altLang="ja-JP" dirty="0"/>
          </a:p>
          <a:p>
            <a:r>
              <a:rPr lang="ja-JP" altLang="en-US"/>
              <a:t>色域</a:t>
            </a:r>
            <a:endParaRPr lang="en-US" altLang="ja-JP" dirty="0"/>
          </a:p>
          <a:p>
            <a:pPr lvl="1"/>
            <a:r>
              <a:rPr lang="ja-JP" altLang="en-US"/>
              <a:t>広けりゃ良いってわけじゃない</a:t>
            </a:r>
            <a:endParaRPr lang="en-US" altLang="ja-JP" dirty="0"/>
          </a:p>
          <a:p>
            <a:pPr lvl="1"/>
            <a:r>
              <a:rPr lang="en-US" altLang="ja-JP" dirty="0"/>
              <a:t>sRGB/Adobe RGB/P3</a:t>
            </a:r>
          </a:p>
          <a:p>
            <a:r>
              <a:rPr lang="ja-JP" altLang="en-US"/>
              <a:t>輝度</a:t>
            </a:r>
            <a:endParaRPr lang="en-US" altLang="ja-JP" dirty="0"/>
          </a:p>
          <a:p>
            <a:pPr lvl="1"/>
            <a:r>
              <a:rPr lang="ja-JP" altLang="en-US"/>
              <a:t>明るいは正義</a:t>
            </a:r>
            <a:endParaRPr lang="en-US" altLang="ja-JP" dirty="0"/>
          </a:p>
          <a:p>
            <a:pPr lvl="1"/>
            <a:endParaRPr lang="en-US" altLang="ja-JP" dirty="0"/>
          </a:p>
        </p:txBody>
      </p:sp>
    </p:spTree>
    <p:extLst>
      <p:ext uri="{BB962C8B-B14F-4D97-AF65-F5344CB8AC3E}">
        <p14:creationId xmlns:p14="http://schemas.microsoft.com/office/powerpoint/2010/main" val="3646658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8ECDD1-A5F7-D546-9886-C90964D81271}"/>
              </a:ext>
            </a:extLst>
          </p:cNvPr>
          <p:cNvSpPr>
            <a:spLocks noGrp="1"/>
          </p:cNvSpPr>
          <p:nvPr>
            <p:ph type="title"/>
          </p:nvPr>
        </p:nvSpPr>
        <p:spPr/>
        <p:txBody>
          <a:bodyPr/>
          <a:lstStyle/>
          <a:p>
            <a:r>
              <a:rPr kumimoji="1" lang="ja-JP" altLang="en-US"/>
              <a:t>重量について</a:t>
            </a:r>
          </a:p>
        </p:txBody>
      </p:sp>
      <p:sp>
        <p:nvSpPr>
          <p:cNvPr id="3" name="コンテンツ プレースホルダー 2">
            <a:extLst>
              <a:ext uri="{FF2B5EF4-FFF2-40B4-BE49-F238E27FC236}">
                <a16:creationId xmlns:a16="http://schemas.microsoft.com/office/drawing/2014/main" id="{AEBA792A-2C22-0B41-B70C-0496BCBB72F4}"/>
              </a:ext>
            </a:extLst>
          </p:cNvPr>
          <p:cNvSpPr>
            <a:spLocks noGrp="1"/>
          </p:cNvSpPr>
          <p:nvPr>
            <p:ph sz="half" idx="1"/>
          </p:nvPr>
        </p:nvSpPr>
        <p:spPr/>
        <p:txBody>
          <a:bodyPr>
            <a:noAutofit/>
          </a:bodyPr>
          <a:lstStyle/>
          <a:p>
            <a:pPr marL="0" indent="0">
              <a:buNone/>
            </a:pPr>
            <a:r>
              <a:rPr lang="ja-JP" altLang="en-US" sz="2400"/>
              <a:t>重さは重要だぞ</a:t>
            </a:r>
            <a:endParaRPr lang="en-US" altLang="ja-JP" sz="2400" dirty="0"/>
          </a:p>
          <a:p>
            <a:r>
              <a:rPr kumimoji="1" lang="ja-JP" altLang="en-US" sz="2400"/>
              <a:t>重いとラップトップなのに</a:t>
            </a:r>
            <a:br>
              <a:rPr kumimoji="1" lang="en-US" altLang="ja-JP" sz="2400" dirty="0"/>
            </a:br>
            <a:r>
              <a:rPr kumimoji="1" lang="ja-JP" altLang="en-US" sz="2400"/>
              <a:t>持ち歩かなくなるぞ</a:t>
            </a:r>
            <a:endParaRPr kumimoji="1" lang="en-US" altLang="ja-JP" sz="2400" dirty="0"/>
          </a:p>
          <a:p>
            <a:r>
              <a:rPr lang="ja-JP" altLang="en-US" sz="2400"/>
              <a:t>軽いは正義だ</a:t>
            </a:r>
            <a:endParaRPr kumimoji="1" lang="en-US" altLang="ja-JP" sz="2400" dirty="0"/>
          </a:p>
        </p:txBody>
      </p:sp>
      <p:sp>
        <p:nvSpPr>
          <p:cNvPr id="4" name="コンテンツ プレースホルダー 3">
            <a:extLst>
              <a:ext uri="{FF2B5EF4-FFF2-40B4-BE49-F238E27FC236}">
                <a16:creationId xmlns:a16="http://schemas.microsoft.com/office/drawing/2014/main" id="{23975297-D3A2-974F-9939-CED6A3CA6397}"/>
              </a:ext>
            </a:extLst>
          </p:cNvPr>
          <p:cNvSpPr>
            <a:spLocks noGrp="1"/>
          </p:cNvSpPr>
          <p:nvPr>
            <p:ph sz="half" idx="2"/>
          </p:nvPr>
        </p:nvSpPr>
        <p:spPr/>
        <p:txBody>
          <a:bodyPr>
            <a:noAutofit/>
          </a:bodyPr>
          <a:lstStyle/>
          <a:p>
            <a:r>
              <a:rPr lang="en-US" altLang="ja-JP" dirty="0"/>
              <a:t>0&lt;n&lt;1 [kg]</a:t>
            </a:r>
          </a:p>
          <a:p>
            <a:pPr lvl="1"/>
            <a:r>
              <a:rPr lang="ja-JP" altLang="en-US"/>
              <a:t>軽い</a:t>
            </a:r>
            <a:r>
              <a:rPr lang="en-US" altLang="ja-JP" dirty="0"/>
              <a:t>of</a:t>
            </a:r>
            <a:r>
              <a:rPr lang="ja-JP" altLang="en-US"/>
              <a:t>軽い。正義</a:t>
            </a:r>
            <a:endParaRPr lang="en-US" altLang="ja-JP" dirty="0"/>
          </a:p>
          <a:p>
            <a:pPr lvl="1"/>
            <a:r>
              <a:rPr lang="ja-JP" altLang="en-US"/>
              <a:t>バッテリー持ちが悪いことが</a:t>
            </a:r>
            <a:br>
              <a:rPr lang="en-US" altLang="ja-JP" dirty="0"/>
            </a:br>
            <a:r>
              <a:rPr lang="ja-JP" altLang="en-US"/>
              <a:t>多い</a:t>
            </a:r>
            <a:endParaRPr lang="en-US" altLang="ja-JP" dirty="0"/>
          </a:p>
          <a:p>
            <a:r>
              <a:rPr lang="en-US" altLang="ja-JP" dirty="0"/>
              <a:t>1&lt;=n&lt;1.5 [kg]</a:t>
            </a:r>
          </a:p>
          <a:p>
            <a:pPr lvl="1"/>
            <a:r>
              <a:rPr lang="ja-JP" altLang="en-US"/>
              <a:t>まぁ軽い。正義</a:t>
            </a:r>
            <a:endParaRPr lang="en-US" altLang="ja-JP" dirty="0"/>
          </a:p>
          <a:p>
            <a:pPr lvl="1"/>
            <a:r>
              <a:rPr lang="en-US" altLang="ja-JP" dirty="0"/>
              <a:t>13</a:t>
            </a:r>
            <a:r>
              <a:rPr lang="ja-JP" altLang="en-US"/>
              <a:t>インチくらいの</a:t>
            </a:r>
            <a:r>
              <a:rPr lang="en-US" altLang="ja-JP" dirty="0"/>
              <a:t>PC</a:t>
            </a:r>
            <a:r>
              <a:rPr lang="ja-JP" altLang="en-US"/>
              <a:t>は</a:t>
            </a:r>
            <a:br>
              <a:rPr lang="en-US" altLang="ja-JP" dirty="0"/>
            </a:br>
            <a:r>
              <a:rPr lang="ja-JP" altLang="en-US"/>
              <a:t>これくらい</a:t>
            </a:r>
            <a:endParaRPr lang="en-US" altLang="ja-JP" dirty="0"/>
          </a:p>
          <a:p>
            <a:r>
              <a:rPr lang="en-US" altLang="ja-JP" dirty="0"/>
              <a:t>1.5&lt;=n&lt;2 [kg]</a:t>
            </a:r>
          </a:p>
          <a:p>
            <a:pPr lvl="1"/>
            <a:r>
              <a:rPr lang="ja-JP" altLang="en-US"/>
              <a:t>限界。これより重いなら死</a:t>
            </a:r>
            <a:endParaRPr lang="en-US" altLang="ja-JP" dirty="0"/>
          </a:p>
          <a:p>
            <a:pPr lvl="1"/>
            <a:r>
              <a:rPr lang="en-US" altLang="ja-JP" dirty="0"/>
              <a:t>15.6</a:t>
            </a:r>
            <a:r>
              <a:rPr lang="ja-JP" altLang="en-US"/>
              <a:t>とかはこれくらい</a:t>
            </a:r>
            <a:endParaRPr lang="en-US" altLang="ja-JP" dirty="0"/>
          </a:p>
          <a:p>
            <a:r>
              <a:rPr lang="en-US" altLang="ja-JP" dirty="0"/>
              <a:t>2&lt;=n [kg]</a:t>
            </a:r>
          </a:p>
          <a:p>
            <a:pPr lvl="1"/>
            <a:r>
              <a:rPr lang="ja-JP" altLang="en-US"/>
              <a:t>筋トレ道具</a:t>
            </a:r>
            <a:endParaRPr lang="en-US" altLang="ja-JP" dirty="0"/>
          </a:p>
          <a:p>
            <a:pPr lvl="1"/>
            <a:r>
              <a:rPr lang="ja-JP" altLang="en-US"/>
              <a:t>義理持ち歩けなくもない</a:t>
            </a:r>
            <a:endParaRPr lang="en-US" altLang="ja-JP" dirty="0"/>
          </a:p>
          <a:p>
            <a:pPr lvl="1"/>
            <a:r>
              <a:rPr lang="ja-JP" altLang="en-US"/>
              <a:t>いずれ持ち運ばなくなる</a:t>
            </a:r>
            <a:endParaRPr lang="en-US" altLang="ja-JP" dirty="0"/>
          </a:p>
        </p:txBody>
      </p:sp>
    </p:spTree>
    <p:extLst>
      <p:ext uri="{BB962C8B-B14F-4D97-AF65-F5344CB8AC3E}">
        <p14:creationId xmlns:p14="http://schemas.microsoft.com/office/powerpoint/2010/main" val="2963126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8ECDD1-A5F7-D546-9886-C90964D81271}"/>
              </a:ext>
            </a:extLst>
          </p:cNvPr>
          <p:cNvSpPr>
            <a:spLocks noGrp="1"/>
          </p:cNvSpPr>
          <p:nvPr>
            <p:ph type="title"/>
          </p:nvPr>
        </p:nvSpPr>
        <p:spPr/>
        <p:txBody>
          <a:bodyPr/>
          <a:lstStyle/>
          <a:p>
            <a:r>
              <a:rPr kumimoji="1" lang="ja-JP" altLang="en-US"/>
              <a:t>バッテリーについて</a:t>
            </a:r>
          </a:p>
        </p:txBody>
      </p:sp>
      <p:sp>
        <p:nvSpPr>
          <p:cNvPr id="3" name="コンテンツ プレースホルダー 2">
            <a:extLst>
              <a:ext uri="{FF2B5EF4-FFF2-40B4-BE49-F238E27FC236}">
                <a16:creationId xmlns:a16="http://schemas.microsoft.com/office/drawing/2014/main" id="{AEBA792A-2C22-0B41-B70C-0496BCBB72F4}"/>
              </a:ext>
            </a:extLst>
          </p:cNvPr>
          <p:cNvSpPr>
            <a:spLocks noGrp="1"/>
          </p:cNvSpPr>
          <p:nvPr>
            <p:ph sz="half" idx="1"/>
          </p:nvPr>
        </p:nvSpPr>
        <p:spPr/>
        <p:txBody>
          <a:bodyPr>
            <a:noAutofit/>
          </a:bodyPr>
          <a:lstStyle/>
          <a:p>
            <a:pPr marL="0" indent="0">
              <a:buNone/>
            </a:pPr>
            <a:r>
              <a:rPr lang="ja-JP" altLang="en-US" sz="2400"/>
              <a:t>メーカー公称値を信じるな</a:t>
            </a:r>
            <a:endParaRPr lang="en-US" altLang="ja-JP" sz="2400" dirty="0"/>
          </a:p>
          <a:p>
            <a:pPr marL="0" indent="0">
              <a:buNone/>
            </a:pPr>
            <a:r>
              <a:rPr kumimoji="1" lang="ja-JP" altLang="en-US" sz="2400"/>
              <a:t>車の燃費と一緒だぞ</a:t>
            </a:r>
            <a:endParaRPr kumimoji="1" lang="en-US" altLang="ja-JP" sz="2400" dirty="0"/>
          </a:p>
          <a:p>
            <a:pPr marL="0" indent="0">
              <a:buNone/>
            </a:pPr>
            <a:endParaRPr lang="en-US" altLang="ja-JP" sz="2400" dirty="0"/>
          </a:p>
          <a:p>
            <a:pPr marL="0" indent="0">
              <a:buNone/>
            </a:pPr>
            <a:r>
              <a:rPr kumimoji="1" lang="ja-JP" altLang="en-US" sz="2400"/>
              <a:t>実際の値</a:t>
            </a:r>
            <a:r>
              <a:rPr kumimoji="1" lang="en-US" altLang="ja-JP" sz="2400" dirty="0"/>
              <a:t>=</a:t>
            </a:r>
            <a:r>
              <a:rPr lang="ja-JP" altLang="en-US" sz="2400"/>
              <a:t>公称値</a:t>
            </a:r>
            <a:r>
              <a:rPr lang="en-US" altLang="ja-JP" sz="2400" dirty="0"/>
              <a:t>*0.7 </a:t>
            </a:r>
            <a:r>
              <a:rPr lang="ja-JP" altLang="en-US" sz="2400"/>
              <a:t>くらい</a:t>
            </a:r>
            <a:endParaRPr lang="en-US" altLang="ja-JP" sz="2400" dirty="0"/>
          </a:p>
          <a:p>
            <a:pPr marL="0" indent="0">
              <a:buNone/>
            </a:pPr>
            <a:endParaRPr kumimoji="1" lang="en-US" altLang="ja-JP" sz="2400" dirty="0"/>
          </a:p>
          <a:p>
            <a:pPr marL="0" indent="0">
              <a:buNone/>
            </a:pPr>
            <a:r>
              <a:rPr kumimoji="1" lang="ja-JP" altLang="en-US" sz="1600"/>
              <a:t>ちなみに</a:t>
            </a:r>
            <a:r>
              <a:rPr kumimoji="1" lang="en-US" altLang="ja-JP" sz="1600" dirty="0"/>
              <a:t>mac</a:t>
            </a:r>
            <a:r>
              <a:rPr kumimoji="1" lang="ja-JP" altLang="en-US" sz="1600"/>
              <a:t>はすごい</a:t>
            </a:r>
            <a:endParaRPr kumimoji="1" lang="en-US" altLang="ja-JP" sz="1600" dirty="0"/>
          </a:p>
          <a:p>
            <a:pPr marL="0" indent="0">
              <a:buNone/>
            </a:pPr>
            <a:r>
              <a:rPr lang="ja-JP" altLang="en-US" sz="1600"/>
              <a:t>マジで</a:t>
            </a:r>
            <a:r>
              <a:rPr lang="en-US" altLang="ja-JP" sz="1600" dirty="0"/>
              <a:t>10</a:t>
            </a:r>
            <a:r>
              <a:rPr lang="ja-JP" altLang="en-US" sz="1600"/>
              <a:t>時間持つ</a:t>
            </a:r>
            <a:endParaRPr lang="en-US" altLang="ja-JP" sz="1600" dirty="0"/>
          </a:p>
          <a:p>
            <a:pPr marL="0" indent="0">
              <a:buNone/>
            </a:pPr>
            <a:endParaRPr kumimoji="1" lang="en-US" altLang="ja-JP" sz="1600" dirty="0"/>
          </a:p>
          <a:p>
            <a:pPr marL="0" indent="0">
              <a:buNone/>
            </a:pPr>
            <a:r>
              <a:rPr lang="ja-JP" altLang="en-US" sz="1600"/>
              <a:t>作業によって変わるので判断が難しい</a:t>
            </a:r>
            <a:r>
              <a:rPr kumimoji="1" lang="ja-JP" altLang="en-US" sz="1100"/>
              <a:t> </a:t>
            </a:r>
            <a:endParaRPr kumimoji="1" lang="en-US" altLang="ja-JP" sz="2000" dirty="0"/>
          </a:p>
        </p:txBody>
      </p:sp>
      <p:sp>
        <p:nvSpPr>
          <p:cNvPr id="6" name="コンテンツ プレースホルダー 5">
            <a:extLst>
              <a:ext uri="{FF2B5EF4-FFF2-40B4-BE49-F238E27FC236}">
                <a16:creationId xmlns:a16="http://schemas.microsoft.com/office/drawing/2014/main" id="{0DB8575D-5E45-F442-9780-B8D504E373BC}"/>
              </a:ext>
            </a:extLst>
          </p:cNvPr>
          <p:cNvSpPr>
            <a:spLocks noGrp="1"/>
          </p:cNvSpPr>
          <p:nvPr>
            <p:ph sz="half" idx="2"/>
          </p:nvPr>
        </p:nvSpPr>
        <p:spPr/>
        <p:txBody>
          <a:bodyPr/>
          <a:lstStyle/>
          <a:p>
            <a:endParaRPr lang="ja-JP" altLang="en-US"/>
          </a:p>
        </p:txBody>
      </p:sp>
    </p:spTree>
    <p:extLst>
      <p:ext uri="{BB962C8B-B14F-4D97-AF65-F5344CB8AC3E}">
        <p14:creationId xmlns:p14="http://schemas.microsoft.com/office/powerpoint/2010/main" val="3889585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62E936-7505-C142-A675-36A5F5A84F3C}"/>
              </a:ext>
            </a:extLst>
          </p:cNvPr>
          <p:cNvSpPr>
            <a:spLocks noGrp="1"/>
          </p:cNvSpPr>
          <p:nvPr>
            <p:ph type="title"/>
          </p:nvPr>
        </p:nvSpPr>
        <p:spPr/>
        <p:txBody>
          <a:bodyPr/>
          <a:lstStyle/>
          <a:p>
            <a:r>
              <a:rPr kumimoji="1" lang="en-US" altLang="ja-JP" dirty="0"/>
              <a:t>Agenda</a:t>
            </a:r>
            <a:endParaRPr kumimoji="1" lang="ja-JP" altLang="en-US"/>
          </a:p>
        </p:txBody>
      </p:sp>
      <p:sp>
        <p:nvSpPr>
          <p:cNvPr id="3" name="コンテンツ プレースホルダー 2">
            <a:extLst>
              <a:ext uri="{FF2B5EF4-FFF2-40B4-BE49-F238E27FC236}">
                <a16:creationId xmlns:a16="http://schemas.microsoft.com/office/drawing/2014/main" id="{8709C740-8358-E940-8C85-DC681130081B}"/>
              </a:ext>
            </a:extLst>
          </p:cNvPr>
          <p:cNvSpPr>
            <a:spLocks noGrp="1"/>
          </p:cNvSpPr>
          <p:nvPr>
            <p:ph idx="1"/>
          </p:nvPr>
        </p:nvSpPr>
        <p:spPr/>
        <p:txBody>
          <a:bodyPr>
            <a:normAutofit/>
          </a:bodyPr>
          <a:lstStyle/>
          <a:p>
            <a:r>
              <a:rPr kumimoji="1" lang="ja-JP" altLang="en-US" sz="3600"/>
              <a:t>おことわり</a:t>
            </a:r>
            <a:endParaRPr lang="en-US" altLang="ja-JP" sz="3600" dirty="0"/>
          </a:p>
          <a:p>
            <a:r>
              <a:rPr lang="ja-JP" altLang="en-US" sz="3600"/>
              <a:t>ラップトップ</a:t>
            </a:r>
            <a:r>
              <a:rPr lang="en-US" altLang="ja-JP" sz="3600" dirty="0"/>
              <a:t> or </a:t>
            </a:r>
            <a:r>
              <a:rPr lang="ja-JP" altLang="en-US" sz="3600"/>
              <a:t>デスクトップ</a:t>
            </a:r>
            <a:endParaRPr kumimoji="1" lang="en-US" altLang="ja-JP" sz="3600" dirty="0"/>
          </a:p>
          <a:p>
            <a:r>
              <a:rPr lang="ja-JP" altLang="en-US" sz="3600"/>
              <a:t>ラップトップ</a:t>
            </a:r>
            <a:r>
              <a:rPr kumimoji="1" lang="ja-JP" altLang="en-US" sz="3600"/>
              <a:t>を買う前に考えるべきこと</a:t>
            </a:r>
            <a:endParaRPr kumimoji="1" lang="en-US" altLang="ja-JP" sz="3600" dirty="0"/>
          </a:p>
          <a:p>
            <a:r>
              <a:rPr lang="en-US" altLang="ja-JP" sz="3600" dirty="0"/>
              <a:t>PC</a:t>
            </a:r>
            <a:r>
              <a:rPr lang="ja-JP" altLang="en-US" sz="3600"/>
              <a:t>のスペックについての基礎知識</a:t>
            </a:r>
            <a:endParaRPr lang="en-US" altLang="ja-JP" sz="3600" dirty="0"/>
          </a:p>
          <a:p>
            <a:r>
              <a:rPr lang="ja-JP" altLang="en-US" sz="3600"/>
              <a:t>選ぶときに見るところ</a:t>
            </a:r>
            <a:endParaRPr lang="en-US" altLang="ja-JP" sz="3600" dirty="0"/>
          </a:p>
          <a:p>
            <a:r>
              <a:rPr lang="ja-JP" altLang="en-US" sz="3600"/>
              <a:t>買うときの注意点</a:t>
            </a:r>
            <a:endParaRPr lang="en-US" altLang="ja-JP" sz="3600" dirty="0"/>
          </a:p>
          <a:p>
            <a:r>
              <a:rPr lang="ja-JP" altLang="en-US" sz="3600"/>
              <a:t>迷ってるなら→</a:t>
            </a:r>
            <a:r>
              <a:rPr lang="en-US" altLang="ja-JP" sz="3600" dirty="0" err="1"/>
              <a:t>Terfno</a:t>
            </a:r>
            <a:r>
              <a:rPr lang="ja-JP" altLang="en-US" sz="3600"/>
              <a:t>のオススメ</a:t>
            </a:r>
            <a:endParaRPr kumimoji="1" lang="ja-JP" altLang="en-US" sz="3600"/>
          </a:p>
        </p:txBody>
      </p:sp>
    </p:spTree>
    <p:extLst>
      <p:ext uri="{BB962C8B-B14F-4D97-AF65-F5344CB8AC3E}">
        <p14:creationId xmlns:p14="http://schemas.microsoft.com/office/powerpoint/2010/main" val="2774881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62E936-7505-C142-A675-36A5F5A84F3C}"/>
              </a:ext>
            </a:extLst>
          </p:cNvPr>
          <p:cNvSpPr>
            <a:spLocks noGrp="1"/>
          </p:cNvSpPr>
          <p:nvPr>
            <p:ph type="title"/>
          </p:nvPr>
        </p:nvSpPr>
        <p:spPr/>
        <p:txBody>
          <a:bodyPr/>
          <a:lstStyle/>
          <a:p>
            <a:r>
              <a:rPr lang="ja-JP" altLang="en-US"/>
              <a:t>買うときの注意点</a:t>
            </a:r>
            <a:endParaRPr lang="en-US" altLang="ja-JP" dirty="0"/>
          </a:p>
        </p:txBody>
      </p:sp>
      <p:sp>
        <p:nvSpPr>
          <p:cNvPr id="3" name="コンテンツ プレースホルダー 2">
            <a:extLst>
              <a:ext uri="{FF2B5EF4-FFF2-40B4-BE49-F238E27FC236}">
                <a16:creationId xmlns:a16="http://schemas.microsoft.com/office/drawing/2014/main" id="{8709C740-8358-E940-8C85-DC681130081B}"/>
              </a:ext>
            </a:extLst>
          </p:cNvPr>
          <p:cNvSpPr>
            <a:spLocks noGrp="1"/>
          </p:cNvSpPr>
          <p:nvPr>
            <p:ph idx="1"/>
          </p:nvPr>
        </p:nvSpPr>
        <p:spPr/>
        <p:txBody>
          <a:bodyPr>
            <a:normAutofit/>
          </a:bodyPr>
          <a:lstStyle/>
          <a:p>
            <a:r>
              <a:rPr kumimoji="1" lang="ja-JP" altLang="en-US" sz="3600"/>
              <a:t>店頭で買うのはおすすめしない</a:t>
            </a:r>
            <a:endParaRPr kumimoji="1" lang="en-US" altLang="ja-JP" sz="3600" dirty="0"/>
          </a:p>
          <a:p>
            <a:pPr lvl="1"/>
            <a:r>
              <a:rPr lang="ja-JP" altLang="en-US" sz="3200"/>
              <a:t>高い</a:t>
            </a:r>
            <a:endParaRPr lang="en-US" altLang="ja-JP" sz="3200" dirty="0"/>
          </a:p>
          <a:p>
            <a:pPr lvl="1"/>
            <a:r>
              <a:rPr kumimoji="1" lang="ja-JP" altLang="en-US" sz="3200"/>
              <a:t>店員が信用できない</a:t>
            </a:r>
            <a:endParaRPr kumimoji="1" lang="en-US" altLang="ja-JP" sz="3200" dirty="0"/>
          </a:p>
          <a:p>
            <a:pPr lvl="1"/>
            <a:r>
              <a:rPr lang="en-US" altLang="ja-JP" sz="3200" dirty="0"/>
              <a:t>Apple Store</a:t>
            </a:r>
            <a:r>
              <a:rPr lang="ja-JP" altLang="en-US" sz="3200"/>
              <a:t>は例外</a:t>
            </a:r>
            <a:endParaRPr lang="en-US" altLang="ja-JP" sz="3200" dirty="0"/>
          </a:p>
          <a:p>
            <a:r>
              <a:rPr kumimoji="1" lang="ja-JP" altLang="en-US" sz="3600"/>
              <a:t>メーカー公式のサイトから買うのがいい</a:t>
            </a:r>
            <a:endParaRPr lang="en-US" altLang="ja-JP" sz="3600" dirty="0"/>
          </a:p>
        </p:txBody>
      </p:sp>
    </p:spTree>
    <p:extLst>
      <p:ext uri="{BB962C8B-B14F-4D97-AF65-F5344CB8AC3E}">
        <p14:creationId xmlns:p14="http://schemas.microsoft.com/office/powerpoint/2010/main" val="3102355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62E936-7505-C142-A675-36A5F5A84F3C}"/>
              </a:ext>
            </a:extLst>
          </p:cNvPr>
          <p:cNvSpPr>
            <a:spLocks noGrp="1"/>
          </p:cNvSpPr>
          <p:nvPr>
            <p:ph type="title"/>
          </p:nvPr>
        </p:nvSpPr>
        <p:spPr/>
        <p:txBody>
          <a:bodyPr/>
          <a:lstStyle/>
          <a:p>
            <a:r>
              <a:rPr kumimoji="1" lang="ja-JP" altLang="en-US"/>
              <a:t>一旦まとめ</a:t>
            </a:r>
          </a:p>
        </p:txBody>
      </p:sp>
      <p:sp>
        <p:nvSpPr>
          <p:cNvPr id="3" name="コンテンツ プレースホルダー 2">
            <a:extLst>
              <a:ext uri="{FF2B5EF4-FFF2-40B4-BE49-F238E27FC236}">
                <a16:creationId xmlns:a16="http://schemas.microsoft.com/office/drawing/2014/main" id="{8709C740-8358-E940-8C85-DC681130081B}"/>
              </a:ext>
            </a:extLst>
          </p:cNvPr>
          <p:cNvSpPr>
            <a:spLocks noGrp="1"/>
          </p:cNvSpPr>
          <p:nvPr>
            <p:ph idx="1"/>
          </p:nvPr>
        </p:nvSpPr>
        <p:spPr/>
        <p:txBody>
          <a:bodyPr>
            <a:normAutofit/>
          </a:bodyPr>
          <a:lstStyle/>
          <a:p>
            <a:r>
              <a:rPr kumimoji="1" lang="ja-JP" altLang="en-US" sz="3200"/>
              <a:t>メーカー</a:t>
            </a:r>
            <a:endParaRPr kumimoji="1" lang="en-US" altLang="ja-JP" sz="3200" dirty="0"/>
          </a:p>
          <a:p>
            <a:pPr lvl="1"/>
            <a:r>
              <a:rPr kumimoji="1" lang="ja-JP" altLang="en-US" sz="2800"/>
              <a:t>日本産じゃないければどこでも</a:t>
            </a:r>
            <a:endParaRPr kumimoji="1" lang="en-US" altLang="ja-JP" sz="2800" dirty="0"/>
          </a:p>
          <a:p>
            <a:r>
              <a:rPr lang="ja-JP" altLang="en-US" sz="3200"/>
              <a:t>スペック</a:t>
            </a:r>
            <a:endParaRPr lang="en-US" altLang="ja-JP" sz="3200" dirty="0"/>
          </a:p>
          <a:p>
            <a:pPr lvl="1"/>
            <a:r>
              <a:rPr kumimoji="1" lang="en-US" altLang="ja-JP" sz="2800" dirty="0"/>
              <a:t>Core </a:t>
            </a:r>
            <a:r>
              <a:rPr lang="en-US" altLang="ja-JP" sz="2800" dirty="0" err="1"/>
              <a:t>i</a:t>
            </a:r>
            <a:r>
              <a:rPr kumimoji="1" lang="en-US" altLang="ja-JP" sz="2800" dirty="0"/>
              <a:t> 5</a:t>
            </a:r>
            <a:r>
              <a:rPr kumimoji="1" lang="ja-JP" altLang="en-US" sz="2800"/>
              <a:t>以上</a:t>
            </a:r>
            <a:r>
              <a:rPr kumimoji="1" lang="en-US" altLang="ja-JP" sz="2800" dirty="0"/>
              <a:t> 7</a:t>
            </a:r>
            <a:r>
              <a:rPr kumimoji="1" lang="ja-JP" altLang="en-US" sz="2800"/>
              <a:t>世代以降</a:t>
            </a:r>
            <a:endParaRPr kumimoji="1" lang="en-US" altLang="ja-JP" sz="2800" dirty="0"/>
          </a:p>
          <a:p>
            <a:pPr lvl="1"/>
            <a:r>
              <a:rPr lang="en-US" altLang="ja-JP" sz="2800" dirty="0"/>
              <a:t>RAM 8Gb</a:t>
            </a:r>
            <a:r>
              <a:rPr lang="ja-JP" altLang="en-US" sz="2800"/>
              <a:t>以上 </a:t>
            </a:r>
            <a:r>
              <a:rPr lang="en-US" altLang="ja-JP" sz="2800" dirty="0"/>
              <a:t>16Gb</a:t>
            </a:r>
            <a:r>
              <a:rPr lang="ja-JP" altLang="en-US" sz="2800"/>
              <a:t>推奨</a:t>
            </a:r>
            <a:endParaRPr lang="en-US" altLang="ja-JP" sz="2800" dirty="0"/>
          </a:p>
          <a:p>
            <a:pPr lvl="1"/>
            <a:r>
              <a:rPr kumimoji="1" lang="en-US" altLang="ja-JP" sz="2800" dirty="0"/>
              <a:t>ROM </a:t>
            </a:r>
            <a:r>
              <a:rPr lang="ja-JP" altLang="en-US" sz="2800"/>
              <a:t>最低</a:t>
            </a:r>
            <a:r>
              <a:rPr lang="en-US" altLang="ja-JP" sz="2800" dirty="0"/>
              <a:t>256Gb 512Gb</a:t>
            </a:r>
            <a:r>
              <a:rPr lang="ja-JP" altLang="en-US" sz="2800"/>
              <a:t>推奨</a:t>
            </a:r>
            <a:endParaRPr lang="en-US" altLang="ja-JP" sz="2800" dirty="0"/>
          </a:p>
          <a:p>
            <a:pPr lvl="1"/>
            <a:r>
              <a:rPr kumimoji="1" lang="en-US" altLang="ja-JP" sz="2800" dirty="0"/>
              <a:t>OS</a:t>
            </a:r>
            <a:r>
              <a:rPr kumimoji="1" lang="ja-JP" altLang="en-US" sz="2800"/>
              <a:t>はよく考えて</a:t>
            </a:r>
            <a:endParaRPr kumimoji="1" lang="en-US" altLang="ja-JP" sz="2800" dirty="0"/>
          </a:p>
          <a:p>
            <a:r>
              <a:rPr lang="ja-JP" altLang="en-US" sz="3200"/>
              <a:t>買い方</a:t>
            </a:r>
            <a:endParaRPr lang="en-US" altLang="ja-JP" sz="3200" dirty="0"/>
          </a:p>
          <a:p>
            <a:pPr lvl="1"/>
            <a:r>
              <a:rPr kumimoji="1" lang="ja-JP" altLang="en-US" sz="2800"/>
              <a:t>公式サイトで買ってね</a:t>
            </a:r>
          </a:p>
        </p:txBody>
      </p:sp>
    </p:spTree>
    <p:extLst>
      <p:ext uri="{BB962C8B-B14F-4D97-AF65-F5344CB8AC3E}">
        <p14:creationId xmlns:p14="http://schemas.microsoft.com/office/powerpoint/2010/main" val="3572313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62E936-7505-C142-A675-36A5F5A84F3C}"/>
              </a:ext>
            </a:extLst>
          </p:cNvPr>
          <p:cNvSpPr>
            <a:spLocks noGrp="1"/>
          </p:cNvSpPr>
          <p:nvPr>
            <p:ph type="title"/>
          </p:nvPr>
        </p:nvSpPr>
        <p:spPr/>
        <p:txBody>
          <a:bodyPr/>
          <a:lstStyle/>
          <a:p>
            <a:r>
              <a:rPr kumimoji="1" lang="en-US" altLang="ja-JP" dirty="0" err="1"/>
              <a:t>Terfno</a:t>
            </a:r>
            <a:r>
              <a:rPr lang="ja-JP" altLang="en-US"/>
              <a:t>が思う避けるべき</a:t>
            </a:r>
            <a:r>
              <a:rPr lang="en-US" altLang="ja-JP" dirty="0"/>
              <a:t>PC</a:t>
            </a:r>
            <a:endParaRPr kumimoji="1" lang="ja-JP" altLang="en-US"/>
          </a:p>
        </p:txBody>
      </p:sp>
      <p:sp>
        <p:nvSpPr>
          <p:cNvPr id="3" name="コンテンツ プレースホルダー 2">
            <a:extLst>
              <a:ext uri="{FF2B5EF4-FFF2-40B4-BE49-F238E27FC236}">
                <a16:creationId xmlns:a16="http://schemas.microsoft.com/office/drawing/2014/main" id="{8709C740-8358-E940-8C85-DC681130081B}"/>
              </a:ext>
            </a:extLst>
          </p:cNvPr>
          <p:cNvSpPr>
            <a:spLocks noGrp="1"/>
          </p:cNvSpPr>
          <p:nvPr>
            <p:ph idx="1"/>
          </p:nvPr>
        </p:nvSpPr>
        <p:spPr/>
        <p:txBody>
          <a:bodyPr>
            <a:normAutofit/>
          </a:bodyPr>
          <a:lstStyle/>
          <a:p>
            <a:r>
              <a:rPr lang="en-US" altLang="ja-JP" sz="3600" dirty="0"/>
              <a:t>2in1</a:t>
            </a:r>
            <a:r>
              <a:rPr lang="ja-JP" altLang="en-US" sz="3600"/>
              <a:t>のやつ</a:t>
            </a:r>
            <a:endParaRPr lang="en-US" altLang="ja-JP" sz="3600" dirty="0"/>
          </a:p>
          <a:p>
            <a:pPr lvl="1"/>
            <a:r>
              <a:rPr lang="en-US" altLang="ja-JP" sz="3200" dirty="0"/>
              <a:t>Surface Pro</a:t>
            </a:r>
          </a:p>
          <a:p>
            <a:pPr lvl="1"/>
            <a:r>
              <a:rPr lang="ja-JP" altLang="en-US" sz="3200"/>
              <a:t>キックスタンドで立たせるタイプは絶対避けたい</a:t>
            </a:r>
            <a:endParaRPr lang="en-US" altLang="ja-JP" sz="3200" dirty="0"/>
          </a:p>
          <a:p>
            <a:pPr lvl="2"/>
            <a:r>
              <a:rPr lang="ja-JP" altLang="en-US" sz="2800"/>
              <a:t>膝の上で使えない</a:t>
            </a:r>
            <a:endParaRPr lang="en-US" altLang="ja-JP" sz="2800" dirty="0"/>
          </a:p>
          <a:p>
            <a:pPr lvl="2"/>
            <a:r>
              <a:rPr lang="ja-JP" altLang="en-US" sz="2800"/>
              <a:t>フットプリントが大きい</a:t>
            </a:r>
            <a:endParaRPr lang="en-US" altLang="ja-JP" sz="2800" dirty="0"/>
          </a:p>
          <a:p>
            <a:r>
              <a:rPr lang="ja-JP" altLang="en-US" sz="3600"/>
              <a:t>ゲーミングノート</a:t>
            </a:r>
            <a:endParaRPr lang="en-US" altLang="ja-JP" sz="3600" dirty="0"/>
          </a:p>
          <a:p>
            <a:pPr lvl="1"/>
            <a:r>
              <a:rPr lang="ja-JP" altLang="en-US" sz="3200"/>
              <a:t>鈍器</a:t>
            </a:r>
            <a:endParaRPr lang="en-US" altLang="ja-JP" sz="3200" dirty="0"/>
          </a:p>
          <a:p>
            <a:pPr lvl="1"/>
            <a:r>
              <a:rPr lang="ja-JP" altLang="en-US" sz="3200"/>
              <a:t>あれはラップトップじゃない</a:t>
            </a:r>
            <a:endParaRPr lang="en-US" altLang="ja-JP" sz="3200" dirty="0"/>
          </a:p>
        </p:txBody>
      </p:sp>
    </p:spTree>
    <p:extLst>
      <p:ext uri="{BB962C8B-B14F-4D97-AF65-F5344CB8AC3E}">
        <p14:creationId xmlns:p14="http://schemas.microsoft.com/office/powerpoint/2010/main" val="3855830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62E936-7505-C142-A675-36A5F5A84F3C}"/>
              </a:ext>
            </a:extLst>
          </p:cNvPr>
          <p:cNvSpPr>
            <a:spLocks noGrp="1"/>
          </p:cNvSpPr>
          <p:nvPr>
            <p:ph type="title"/>
          </p:nvPr>
        </p:nvSpPr>
        <p:spPr/>
        <p:txBody>
          <a:bodyPr/>
          <a:lstStyle/>
          <a:p>
            <a:r>
              <a:rPr kumimoji="1" lang="en-US" altLang="ja-JP" dirty="0" err="1"/>
              <a:t>Terfno</a:t>
            </a:r>
            <a:r>
              <a:rPr kumimoji="1" lang="ja-JP" altLang="en-US"/>
              <a:t>のオススメ</a:t>
            </a:r>
          </a:p>
        </p:txBody>
      </p:sp>
      <p:sp>
        <p:nvSpPr>
          <p:cNvPr id="3" name="コンテンツ プレースホルダー 2">
            <a:extLst>
              <a:ext uri="{FF2B5EF4-FFF2-40B4-BE49-F238E27FC236}">
                <a16:creationId xmlns:a16="http://schemas.microsoft.com/office/drawing/2014/main" id="{8709C740-8358-E940-8C85-DC681130081B}"/>
              </a:ext>
            </a:extLst>
          </p:cNvPr>
          <p:cNvSpPr>
            <a:spLocks noGrp="1"/>
          </p:cNvSpPr>
          <p:nvPr>
            <p:ph idx="1"/>
          </p:nvPr>
        </p:nvSpPr>
        <p:spPr/>
        <p:txBody>
          <a:bodyPr>
            <a:normAutofit/>
          </a:bodyPr>
          <a:lstStyle/>
          <a:p>
            <a:r>
              <a:rPr kumimoji="1" lang="en-US" altLang="ja-JP" sz="3600" dirty="0"/>
              <a:t>Apple MacBook Pro 13inch</a:t>
            </a:r>
          </a:p>
          <a:p>
            <a:r>
              <a:rPr lang="en-US" altLang="ja-JP" sz="3600" dirty="0"/>
              <a:t>Razer Blade Stealth 13</a:t>
            </a:r>
          </a:p>
          <a:p>
            <a:r>
              <a:rPr lang="en-US" altLang="ja-JP" sz="3600" dirty="0"/>
              <a:t>Dell XPS 13</a:t>
            </a:r>
          </a:p>
          <a:p>
            <a:r>
              <a:rPr lang="en-US" altLang="ja-JP" sz="3600" dirty="0"/>
              <a:t>ThinkPad X</a:t>
            </a:r>
            <a:r>
              <a:rPr lang="ja-JP" altLang="en-US" sz="3600"/>
              <a:t> </a:t>
            </a:r>
            <a:r>
              <a:rPr lang="en-US" altLang="ja-JP" sz="3600" dirty="0"/>
              <a:t>series</a:t>
            </a:r>
          </a:p>
          <a:p>
            <a:r>
              <a:rPr lang="en-US" altLang="ja-JP" sz="3600" dirty="0"/>
              <a:t>HP </a:t>
            </a:r>
            <a:r>
              <a:rPr lang="en-US" altLang="ja-JP" sz="3600" dirty="0" err="1"/>
              <a:t>Spectre</a:t>
            </a:r>
            <a:r>
              <a:rPr lang="en-US" altLang="ja-JP" sz="3600" dirty="0"/>
              <a:t> x360 13</a:t>
            </a:r>
          </a:p>
          <a:p>
            <a:pPr marL="0" indent="0">
              <a:buNone/>
            </a:pPr>
            <a:endParaRPr lang="en-US" altLang="ja-JP" sz="3600" dirty="0"/>
          </a:p>
          <a:p>
            <a:r>
              <a:rPr lang="en-US" altLang="ja-JP" sz="3200" dirty="0"/>
              <a:t>LG Gram</a:t>
            </a:r>
          </a:p>
          <a:p>
            <a:endParaRPr kumimoji="1" lang="en-US" altLang="ja-JP" sz="3600" dirty="0"/>
          </a:p>
        </p:txBody>
      </p:sp>
    </p:spTree>
    <p:extLst>
      <p:ext uri="{BB962C8B-B14F-4D97-AF65-F5344CB8AC3E}">
        <p14:creationId xmlns:p14="http://schemas.microsoft.com/office/powerpoint/2010/main" val="931310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62E936-7505-C142-A675-36A5F5A84F3C}"/>
              </a:ext>
            </a:extLst>
          </p:cNvPr>
          <p:cNvSpPr>
            <a:spLocks noGrp="1"/>
          </p:cNvSpPr>
          <p:nvPr>
            <p:ph type="title"/>
          </p:nvPr>
        </p:nvSpPr>
        <p:spPr/>
        <p:txBody>
          <a:bodyPr/>
          <a:lstStyle/>
          <a:p>
            <a:r>
              <a:rPr kumimoji="1" lang="ja-JP" altLang="en-US"/>
              <a:t>おことわり</a:t>
            </a:r>
          </a:p>
        </p:txBody>
      </p:sp>
      <p:sp>
        <p:nvSpPr>
          <p:cNvPr id="3" name="コンテンツ プレースホルダー 2">
            <a:extLst>
              <a:ext uri="{FF2B5EF4-FFF2-40B4-BE49-F238E27FC236}">
                <a16:creationId xmlns:a16="http://schemas.microsoft.com/office/drawing/2014/main" id="{8709C740-8358-E940-8C85-DC681130081B}"/>
              </a:ext>
            </a:extLst>
          </p:cNvPr>
          <p:cNvSpPr>
            <a:spLocks noGrp="1"/>
          </p:cNvSpPr>
          <p:nvPr>
            <p:ph idx="1"/>
          </p:nvPr>
        </p:nvSpPr>
        <p:spPr/>
        <p:txBody>
          <a:bodyPr>
            <a:normAutofit/>
          </a:bodyPr>
          <a:lstStyle/>
          <a:p>
            <a:r>
              <a:rPr kumimoji="1" lang="ja-JP" altLang="en-US" sz="2400"/>
              <a:t>今回はラップトップの選び方について話す</a:t>
            </a:r>
            <a:endParaRPr lang="en-US" altLang="ja-JP" sz="2400" dirty="0"/>
          </a:p>
          <a:p>
            <a:r>
              <a:rPr lang="ja-JP" altLang="en-US" sz="2400"/>
              <a:t>ラップトップを選ぶべきか、デスクトップを選ぶべきかについては話す</a:t>
            </a:r>
            <a:endParaRPr kumimoji="1" lang="en-US" altLang="ja-JP" sz="2400" dirty="0"/>
          </a:p>
          <a:p>
            <a:r>
              <a:rPr kumimoji="1" lang="ja-JP" altLang="en-US" sz="2400"/>
              <a:t>デスクトップを買いたい人は後日対応する</a:t>
            </a:r>
            <a:endParaRPr kumimoji="1" lang="en-US" altLang="ja-JP" sz="2400" dirty="0"/>
          </a:p>
          <a:p>
            <a:r>
              <a:rPr kumimoji="1" lang="ja-JP" altLang="en-US" sz="2400"/>
              <a:t>個人の偏見や宗教観が混ざっている</a:t>
            </a:r>
            <a:r>
              <a:rPr kumimoji="1" lang="en-US" altLang="ja-JP" sz="2400" dirty="0"/>
              <a:t>1</a:t>
            </a:r>
            <a:r>
              <a:rPr kumimoji="1" lang="ja-JP" altLang="en-US" sz="2400"/>
              <a:t>つの考え方としてとらえて</a:t>
            </a:r>
            <a:endParaRPr kumimoji="1" lang="en-US" altLang="ja-JP" sz="2400" dirty="0"/>
          </a:p>
          <a:p>
            <a:r>
              <a:rPr lang="ja-JP" altLang="en-US" sz="2400"/>
              <a:t>ときどき過激な発言があるかも </a:t>
            </a:r>
            <a:r>
              <a:rPr lang="en-US" altLang="ja-JP" sz="2400" dirty="0"/>
              <a:t>(</a:t>
            </a:r>
            <a:r>
              <a:rPr lang="ja-JP" altLang="en-US" sz="2400"/>
              <a:t>炎上しても構わんよ</a:t>
            </a:r>
            <a:r>
              <a:rPr lang="en-US" altLang="ja-JP" sz="2400" dirty="0"/>
              <a:t>)</a:t>
            </a:r>
          </a:p>
          <a:p>
            <a:endParaRPr lang="en-US" altLang="ja-JP" sz="2400" dirty="0"/>
          </a:p>
          <a:p>
            <a:r>
              <a:rPr lang="ja-JP" altLang="en-US" sz="2400"/>
              <a:t>アフターサポートはできる限りする</a:t>
            </a:r>
            <a:endParaRPr lang="en-US" altLang="ja-JP" sz="2400" dirty="0"/>
          </a:p>
        </p:txBody>
      </p:sp>
    </p:spTree>
    <p:extLst>
      <p:ext uri="{BB962C8B-B14F-4D97-AF65-F5344CB8AC3E}">
        <p14:creationId xmlns:p14="http://schemas.microsoft.com/office/powerpoint/2010/main" val="2283835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62E936-7505-C142-A675-36A5F5A84F3C}"/>
              </a:ext>
            </a:extLst>
          </p:cNvPr>
          <p:cNvSpPr>
            <a:spLocks noGrp="1"/>
          </p:cNvSpPr>
          <p:nvPr>
            <p:ph type="title"/>
          </p:nvPr>
        </p:nvSpPr>
        <p:spPr/>
        <p:txBody>
          <a:bodyPr/>
          <a:lstStyle/>
          <a:p>
            <a:r>
              <a:rPr kumimoji="1" lang="ja-JP" altLang="en-US"/>
              <a:t>ラップトップ</a:t>
            </a:r>
            <a:r>
              <a:rPr kumimoji="1" lang="en-US" altLang="ja-JP" dirty="0"/>
              <a:t> or </a:t>
            </a:r>
            <a:r>
              <a:rPr kumimoji="1" lang="ja-JP" altLang="en-US"/>
              <a:t>デスクトップ</a:t>
            </a:r>
          </a:p>
        </p:txBody>
      </p:sp>
      <p:sp>
        <p:nvSpPr>
          <p:cNvPr id="3" name="コンテンツ プレースホルダー 2">
            <a:extLst>
              <a:ext uri="{FF2B5EF4-FFF2-40B4-BE49-F238E27FC236}">
                <a16:creationId xmlns:a16="http://schemas.microsoft.com/office/drawing/2014/main" id="{8709C740-8358-E940-8C85-DC681130081B}"/>
              </a:ext>
            </a:extLst>
          </p:cNvPr>
          <p:cNvSpPr>
            <a:spLocks noGrp="1"/>
          </p:cNvSpPr>
          <p:nvPr>
            <p:ph idx="1"/>
          </p:nvPr>
        </p:nvSpPr>
        <p:spPr/>
        <p:txBody>
          <a:bodyPr>
            <a:normAutofit/>
          </a:bodyPr>
          <a:lstStyle/>
          <a:p>
            <a:pPr marL="0" indent="0">
              <a:buNone/>
            </a:pPr>
            <a:r>
              <a:rPr lang="ja-JP" altLang="en-US" sz="2400"/>
              <a:t>デスクトップを選ぶべきユースケース</a:t>
            </a:r>
          </a:p>
          <a:p>
            <a:r>
              <a:rPr lang="ja-JP" altLang="en-US"/>
              <a:t>家や寮でしか使わない</a:t>
            </a:r>
            <a:endParaRPr lang="en-US" altLang="ja-JP" dirty="0"/>
          </a:p>
          <a:p>
            <a:r>
              <a:rPr lang="ja-JP" altLang="en-US"/>
              <a:t>スペックが必要な用途を想定している</a:t>
            </a:r>
            <a:endParaRPr lang="en-US" altLang="ja-JP" dirty="0"/>
          </a:p>
          <a:p>
            <a:r>
              <a:rPr lang="ja-JP" altLang="en-US"/>
              <a:t>自作してゴリゴリのかっこいいデスクトップに憧れている</a:t>
            </a:r>
            <a:endParaRPr lang="en-US" altLang="ja-JP" dirty="0"/>
          </a:p>
          <a:p>
            <a:r>
              <a:rPr lang="ja-JP" altLang="en-US"/>
              <a:t>とにかく安く</a:t>
            </a:r>
            <a:r>
              <a:rPr lang="en-US" altLang="ja-JP" dirty="0"/>
              <a:t>PC</a:t>
            </a:r>
            <a:r>
              <a:rPr lang="ja-JP" altLang="en-US"/>
              <a:t>を買いたい</a:t>
            </a:r>
            <a:endParaRPr lang="en-US" altLang="ja-JP" dirty="0"/>
          </a:p>
          <a:p>
            <a:endParaRPr lang="en-US" altLang="ja-JP" dirty="0"/>
          </a:p>
          <a:p>
            <a:pPr marL="0" indent="0">
              <a:buNone/>
            </a:pPr>
            <a:r>
              <a:rPr lang="ja-JP" altLang="en-US"/>
              <a:t>デスクトップを選択するべきユースケースはかなり限られる。</a:t>
            </a:r>
            <a:endParaRPr lang="en-US" altLang="ja-JP" dirty="0"/>
          </a:p>
          <a:p>
            <a:pPr marL="0" indent="0">
              <a:buNone/>
            </a:pPr>
            <a:r>
              <a:rPr lang="en-US" altLang="ja-JP" dirty="0"/>
              <a:t>if(</a:t>
            </a:r>
            <a:r>
              <a:rPr lang="ja-JP" altLang="en-US"/>
              <a:t>ロマン</a:t>
            </a:r>
            <a:r>
              <a:rPr lang="en-US" altLang="ja-JP" dirty="0"/>
              <a:t> || </a:t>
            </a:r>
            <a:r>
              <a:rPr lang="ja-JP" altLang="en-US"/>
              <a:t>スペック</a:t>
            </a:r>
            <a:r>
              <a:rPr lang="en-US" altLang="ja-JP" dirty="0"/>
              <a:t>){ </a:t>
            </a:r>
            <a:r>
              <a:rPr lang="ja-JP" altLang="en-US"/>
              <a:t>デスクトップ</a:t>
            </a:r>
            <a:r>
              <a:rPr lang="en-US" altLang="ja-JP" dirty="0"/>
              <a:t> }</a:t>
            </a:r>
            <a:r>
              <a:rPr lang="ja-JP" altLang="en-US"/>
              <a:t>みたいな感じ。</a:t>
            </a:r>
            <a:endParaRPr lang="en-US" altLang="ja-JP" dirty="0"/>
          </a:p>
        </p:txBody>
      </p:sp>
    </p:spTree>
    <p:extLst>
      <p:ext uri="{BB962C8B-B14F-4D97-AF65-F5344CB8AC3E}">
        <p14:creationId xmlns:p14="http://schemas.microsoft.com/office/powerpoint/2010/main" val="59809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62E936-7505-C142-A675-36A5F5A84F3C}"/>
              </a:ext>
            </a:extLst>
          </p:cNvPr>
          <p:cNvSpPr>
            <a:spLocks noGrp="1"/>
          </p:cNvSpPr>
          <p:nvPr>
            <p:ph type="title"/>
          </p:nvPr>
        </p:nvSpPr>
        <p:spPr/>
        <p:txBody>
          <a:bodyPr/>
          <a:lstStyle/>
          <a:p>
            <a:r>
              <a:rPr kumimoji="1" lang="ja-JP" altLang="en-US"/>
              <a:t>ラップトップ</a:t>
            </a:r>
            <a:r>
              <a:rPr kumimoji="1" lang="en-US" altLang="ja-JP" dirty="0"/>
              <a:t> or </a:t>
            </a:r>
            <a:r>
              <a:rPr kumimoji="1" lang="ja-JP" altLang="en-US"/>
              <a:t>デスクトップ</a:t>
            </a:r>
          </a:p>
        </p:txBody>
      </p:sp>
      <p:sp>
        <p:nvSpPr>
          <p:cNvPr id="3" name="コンテンツ プレースホルダー 2">
            <a:extLst>
              <a:ext uri="{FF2B5EF4-FFF2-40B4-BE49-F238E27FC236}">
                <a16:creationId xmlns:a16="http://schemas.microsoft.com/office/drawing/2014/main" id="{8709C740-8358-E940-8C85-DC681130081B}"/>
              </a:ext>
            </a:extLst>
          </p:cNvPr>
          <p:cNvSpPr>
            <a:spLocks noGrp="1"/>
          </p:cNvSpPr>
          <p:nvPr>
            <p:ph idx="1"/>
          </p:nvPr>
        </p:nvSpPr>
        <p:spPr/>
        <p:txBody>
          <a:bodyPr>
            <a:normAutofit/>
          </a:bodyPr>
          <a:lstStyle/>
          <a:p>
            <a:pPr marL="0" indent="0">
              <a:buNone/>
            </a:pPr>
            <a:r>
              <a:rPr lang="ja-JP" altLang="en-US" sz="2400"/>
              <a:t>ラップトップを選ぶべきユースケース</a:t>
            </a:r>
            <a:endParaRPr lang="en-US" altLang="ja-JP" sz="2400" dirty="0"/>
          </a:p>
          <a:p>
            <a:r>
              <a:rPr lang="ja-JP" altLang="en-US"/>
              <a:t>毎日持ち運ぶ</a:t>
            </a:r>
            <a:endParaRPr lang="en-US" altLang="ja-JP" dirty="0"/>
          </a:p>
          <a:p>
            <a:r>
              <a:rPr lang="ja-JP" altLang="en-US"/>
              <a:t>授業ノートを</a:t>
            </a:r>
            <a:r>
              <a:rPr lang="en-US" altLang="ja-JP" dirty="0"/>
              <a:t>PC</a:t>
            </a:r>
            <a:r>
              <a:rPr lang="ja-JP" altLang="en-US"/>
              <a:t>でとる</a:t>
            </a:r>
            <a:endParaRPr lang="en-US" altLang="ja-JP" dirty="0"/>
          </a:p>
          <a:p>
            <a:r>
              <a:rPr lang="ja-JP" altLang="en-US"/>
              <a:t>家や寮より鯖室で作業したい</a:t>
            </a:r>
            <a:endParaRPr lang="en-US" altLang="ja-JP" dirty="0"/>
          </a:p>
          <a:p>
            <a:r>
              <a:rPr lang="ja-JP" altLang="en-US"/>
              <a:t>外出先や旅行先でも使う</a:t>
            </a:r>
            <a:endParaRPr lang="en-US" altLang="ja-JP" dirty="0"/>
          </a:p>
          <a:p>
            <a:r>
              <a:rPr lang="ja-JP" altLang="en-US"/>
              <a:t>外部のイベントに参加して開発する</a:t>
            </a:r>
            <a:endParaRPr lang="en-US" altLang="ja-JP" dirty="0"/>
          </a:p>
          <a:p>
            <a:endParaRPr lang="en-US" altLang="ja-JP" dirty="0"/>
          </a:p>
          <a:p>
            <a:pPr marL="0" indent="0">
              <a:buNone/>
            </a:pPr>
            <a:r>
              <a:rPr lang="ja-JP" altLang="en-US"/>
              <a:t>とにかく場所を選ばず使いたいならラップトップ</a:t>
            </a:r>
            <a:endParaRPr lang="en-US" altLang="ja-JP" dirty="0"/>
          </a:p>
        </p:txBody>
      </p:sp>
    </p:spTree>
    <p:extLst>
      <p:ext uri="{BB962C8B-B14F-4D97-AF65-F5344CB8AC3E}">
        <p14:creationId xmlns:p14="http://schemas.microsoft.com/office/powerpoint/2010/main" val="2746269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DEEE31-270E-CE42-B300-4E5A69022D38}"/>
              </a:ext>
            </a:extLst>
          </p:cNvPr>
          <p:cNvSpPr>
            <a:spLocks noGrp="1"/>
          </p:cNvSpPr>
          <p:nvPr>
            <p:ph type="title"/>
          </p:nvPr>
        </p:nvSpPr>
        <p:spPr/>
        <p:txBody>
          <a:bodyPr/>
          <a:lstStyle/>
          <a:p>
            <a:r>
              <a:rPr lang="en-US" altLang="ja-JP" dirty="0"/>
              <a:t>PC</a:t>
            </a:r>
            <a:r>
              <a:rPr lang="ja-JP" altLang="en-US"/>
              <a:t>を買う前に考えるべきこと</a:t>
            </a:r>
            <a:endParaRPr kumimoji="1" lang="ja-JP" altLang="en-US"/>
          </a:p>
        </p:txBody>
      </p:sp>
      <p:sp>
        <p:nvSpPr>
          <p:cNvPr id="3" name="コンテンツ プレースホルダー 2">
            <a:extLst>
              <a:ext uri="{FF2B5EF4-FFF2-40B4-BE49-F238E27FC236}">
                <a16:creationId xmlns:a16="http://schemas.microsoft.com/office/drawing/2014/main" id="{8AC12696-37A6-D74C-B442-BC8EEDAC1508}"/>
              </a:ext>
            </a:extLst>
          </p:cNvPr>
          <p:cNvSpPr>
            <a:spLocks noGrp="1"/>
          </p:cNvSpPr>
          <p:nvPr>
            <p:ph sz="half" idx="1"/>
          </p:nvPr>
        </p:nvSpPr>
        <p:spPr/>
        <p:txBody>
          <a:bodyPr>
            <a:normAutofit/>
          </a:bodyPr>
          <a:lstStyle/>
          <a:p>
            <a:r>
              <a:rPr lang="ja-JP" altLang="en-US" sz="3200"/>
              <a:t>そもそも</a:t>
            </a:r>
            <a:r>
              <a:rPr lang="en-US" altLang="ja-JP" sz="3200" dirty="0"/>
              <a:t>PC</a:t>
            </a:r>
            <a:r>
              <a:rPr lang="ja-JP" altLang="en-US" sz="3200"/>
              <a:t>が必要なのか</a:t>
            </a:r>
            <a:endParaRPr lang="en-US" altLang="ja-JP" dirty="0"/>
          </a:p>
          <a:p>
            <a:pPr marL="0" indent="0">
              <a:buNone/>
            </a:pPr>
            <a:endParaRPr lang="en-US" altLang="ja-JP" sz="3200" dirty="0"/>
          </a:p>
          <a:p>
            <a:pPr marL="0" indent="0">
              <a:buNone/>
            </a:pPr>
            <a:r>
              <a:rPr lang="ja-JP" altLang="en-US"/>
              <a:t>安い買い物ではない</a:t>
            </a:r>
            <a:endParaRPr lang="en-US" altLang="ja-JP" dirty="0"/>
          </a:p>
          <a:p>
            <a:pPr marL="0" indent="0">
              <a:buNone/>
            </a:pPr>
            <a:r>
              <a:rPr lang="ja-JP" altLang="en-US"/>
              <a:t>しかしながら消耗品なのも事実</a:t>
            </a:r>
            <a:endParaRPr lang="en-US" altLang="ja-JP" dirty="0"/>
          </a:p>
          <a:p>
            <a:pPr marL="0" indent="0">
              <a:buNone/>
            </a:pPr>
            <a:r>
              <a:rPr lang="en-US" altLang="ja-JP" dirty="0"/>
              <a:t>5</a:t>
            </a:r>
            <a:r>
              <a:rPr lang="ja-JP" altLang="en-US"/>
              <a:t>年間使える</a:t>
            </a:r>
            <a:r>
              <a:rPr lang="en-US" altLang="ja-JP" dirty="0"/>
              <a:t>PC</a:t>
            </a:r>
            <a:r>
              <a:rPr lang="ja-JP" altLang="en-US"/>
              <a:t>を選びたい</a:t>
            </a:r>
            <a:endParaRPr lang="en-US" altLang="ja-JP" dirty="0"/>
          </a:p>
          <a:p>
            <a:pPr marL="0" indent="0">
              <a:buNone/>
            </a:pPr>
            <a:endParaRPr lang="en-US" altLang="ja-JP" dirty="0"/>
          </a:p>
          <a:p>
            <a:pPr marL="0" indent="0">
              <a:buNone/>
            </a:pPr>
            <a:r>
              <a:rPr lang="ja-JP" altLang="en-US" sz="2400"/>
              <a:t>失敗談</a:t>
            </a:r>
            <a:r>
              <a:rPr lang="en-US" altLang="ja-JP" sz="2400" dirty="0"/>
              <a:t>(?)</a:t>
            </a:r>
          </a:p>
          <a:p>
            <a:pPr marL="0" indent="0">
              <a:buNone/>
            </a:pPr>
            <a:r>
              <a:rPr lang="en-US" altLang="ja-JP" sz="2000" dirty="0" err="1"/>
              <a:t>Terfno</a:t>
            </a:r>
            <a:r>
              <a:rPr lang="ja-JP" altLang="en-US" sz="2000"/>
              <a:t>はデスクトップとラップトップ</a:t>
            </a:r>
            <a:br>
              <a:rPr lang="en-US" altLang="ja-JP" sz="2000" dirty="0"/>
            </a:br>
            <a:r>
              <a:rPr lang="ja-JP" altLang="en-US" sz="2000"/>
              <a:t>合わせて</a:t>
            </a:r>
            <a:r>
              <a:rPr lang="en-US" altLang="ja-JP" sz="2000" dirty="0"/>
              <a:t>3</a:t>
            </a:r>
            <a:r>
              <a:rPr lang="ja-JP" altLang="en-US" sz="2000"/>
              <a:t>台買ったよ</a:t>
            </a:r>
            <a:r>
              <a:rPr lang="en-US" altLang="ja-JP" sz="2000" dirty="0"/>
              <a:t>!</a:t>
            </a:r>
            <a:r>
              <a:rPr lang="ja-JP" altLang="en-US" sz="2000"/>
              <a:t>馬鹿だね</a:t>
            </a:r>
            <a:r>
              <a:rPr lang="en-US" altLang="ja-JP" sz="2000" dirty="0"/>
              <a:t>!</a:t>
            </a:r>
            <a:endParaRPr lang="en-US" altLang="ja-JP" sz="2400" dirty="0"/>
          </a:p>
        </p:txBody>
      </p:sp>
      <p:sp>
        <p:nvSpPr>
          <p:cNvPr id="6" name="コンテンツ プレースホルダー 5">
            <a:extLst>
              <a:ext uri="{FF2B5EF4-FFF2-40B4-BE49-F238E27FC236}">
                <a16:creationId xmlns:a16="http://schemas.microsoft.com/office/drawing/2014/main" id="{184A14FC-66DC-784B-88F8-58001AC2C997}"/>
              </a:ext>
            </a:extLst>
          </p:cNvPr>
          <p:cNvSpPr>
            <a:spLocks noGrp="1"/>
          </p:cNvSpPr>
          <p:nvPr>
            <p:ph sz="half" idx="2"/>
          </p:nvPr>
        </p:nvSpPr>
        <p:spPr/>
        <p:txBody>
          <a:bodyPr>
            <a:normAutofit/>
          </a:bodyPr>
          <a:lstStyle/>
          <a:p>
            <a:r>
              <a:rPr lang="en-US" altLang="ja-JP" sz="3200" dirty="0"/>
              <a:t>PC</a:t>
            </a:r>
            <a:r>
              <a:rPr lang="ja-JP" altLang="en-US" sz="3200"/>
              <a:t>でなにがしたいのか</a:t>
            </a:r>
            <a:endParaRPr lang="en-US" altLang="ja-JP" sz="3200" dirty="0"/>
          </a:p>
          <a:p>
            <a:r>
              <a:rPr lang="ja-JP" altLang="en-US"/>
              <a:t>なにが</a:t>
            </a:r>
            <a:r>
              <a:rPr lang="en-US" altLang="ja-JP" dirty="0"/>
              <a:t>(</a:t>
            </a:r>
            <a:r>
              <a:rPr lang="ja-JP" altLang="en-US"/>
              <a:t>作りたい</a:t>
            </a:r>
            <a:r>
              <a:rPr lang="en-US" altLang="ja-JP" dirty="0"/>
              <a:t> || </a:t>
            </a:r>
            <a:r>
              <a:rPr lang="ja-JP" altLang="en-US"/>
              <a:t>したい</a:t>
            </a:r>
            <a:r>
              <a:rPr lang="en-US" altLang="ja-JP" dirty="0"/>
              <a:t>)</a:t>
            </a:r>
          </a:p>
          <a:p>
            <a:pPr lvl="1"/>
            <a:r>
              <a:rPr lang="ja-JP" altLang="en-US"/>
              <a:t>ゲーム</a:t>
            </a:r>
            <a:r>
              <a:rPr lang="en-US" altLang="ja-JP" dirty="0"/>
              <a:t>/</a:t>
            </a:r>
            <a:r>
              <a:rPr lang="ja-JP" altLang="en-US"/>
              <a:t>技プロ</a:t>
            </a:r>
            <a:r>
              <a:rPr lang="en-US" altLang="ja-JP" dirty="0"/>
              <a:t>/ML/</a:t>
            </a:r>
            <a:r>
              <a:rPr lang="ja-JP" altLang="en-US"/>
              <a:t>動画</a:t>
            </a:r>
            <a:r>
              <a:rPr lang="en-US" altLang="ja-JP" dirty="0"/>
              <a:t>/CG/DTM/Design…</a:t>
            </a:r>
          </a:p>
          <a:p>
            <a:r>
              <a:rPr lang="ja-JP" altLang="en-US"/>
              <a:t>なにを使いたい</a:t>
            </a:r>
            <a:endParaRPr lang="en-US" altLang="ja-JP" dirty="0"/>
          </a:p>
          <a:p>
            <a:pPr lvl="1"/>
            <a:r>
              <a:rPr lang="en-US" altLang="ja-JP" dirty="0"/>
              <a:t>VS/Adobe/C4D/CAD…</a:t>
            </a:r>
          </a:p>
          <a:p>
            <a:r>
              <a:rPr lang="ja-JP" altLang="en-US"/>
              <a:t>具体的に</a:t>
            </a:r>
            <a:endParaRPr lang="en-US" altLang="ja-JP" dirty="0"/>
          </a:p>
          <a:p>
            <a:pPr lvl="1"/>
            <a:r>
              <a:rPr lang="ja-JP" altLang="en-US" sz="2000"/>
              <a:t>ツール名とかがある程度わかれば推奨スペックとかが判明するので見積もりが楽</a:t>
            </a:r>
          </a:p>
          <a:p>
            <a:endParaRPr lang="ja-JP" altLang="en-US"/>
          </a:p>
        </p:txBody>
      </p:sp>
    </p:spTree>
    <p:extLst>
      <p:ext uri="{BB962C8B-B14F-4D97-AF65-F5344CB8AC3E}">
        <p14:creationId xmlns:p14="http://schemas.microsoft.com/office/powerpoint/2010/main" val="2336110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DEEE31-270E-CE42-B300-4E5A69022D38}"/>
              </a:ext>
            </a:extLst>
          </p:cNvPr>
          <p:cNvSpPr>
            <a:spLocks noGrp="1"/>
          </p:cNvSpPr>
          <p:nvPr>
            <p:ph type="title"/>
          </p:nvPr>
        </p:nvSpPr>
        <p:spPr/>
        <p:txBody>
          <a:bodyPr/>
          <a:lstStyle/>
          <a:p>
            <a:r>
              <a:rPr lang="en-US" altLang="ja-JP" dirty="0"/>
              <a:t>PC</a:t>
            </a:r>
            <a:r>
              <a:rPr lang="ja-JP" altLang="en-US"/>
              <a:t>を買う前に考えるべきこと</a:t>
            </a:r>
            <a:endParaRPr kumimoji="1" lang="ja-JP" altLang="en-US"/>
          </a:p>
        </p:txBody>
      </p:sp>
      <p:sp>
        <p:nvSpPr>
          <p:cNvPr id="3" name="コンテンツ プレースホルダー 2">
            <a:extLst>
              <a:ext uri="{FF2B5EF4-FFF2-40B4-BE49-F238E27FC236}">
                <a16:creationId xmlns:a16="http://schemas.microsoft.com/office/drawing/2014/main" id="{8AC12696-37A6-D74C-B442-BC8EEDAC1508}"/>
              </a:ext>
            </a:extLst>
          </p:cNvPr>
          <p:cNvSpPr>
            <a:spLocks noGrp="1"/>
          </p:cNvSpPr>
          <p:nvPr>
            <p:ph sz="half" idx="1"/>
          </p:nvPr>
        </p:nvSpPr>
        <p:spPr/>
        <p:txBody>
          <a:bodyPr>
            <a:normAutofit/>
          </a:bodyPr>
          <a:lstStyle/>
          <a:p>
            <a:r>
              <a:rPr lang="ja-JP" altLang="en-US"/>
              <a:t>予算</a:t>
            </a:r>
            <a:endParaRPr lang="en-US" altLang="ja-JP" dirty="0"/>
          </a:p>
          <a:p>
            <a:pPr lvl="1"/>
            <a:r>
              <a:rPr lang="en-US" altLang="ja-JP" dirty="0"/>
              <a:t>n</a:t>
            </a:r>
            <a:r>
              <a:rPr lang="ja-JP" altLang="en-US"/>
              <a:t>万円とかの単位で</a:t>
            </a:r>
            <a:endParaRPr lang="en-US" altLang="ja-JP" dirty="0"/>
          </a:p>
          <a:p>
            <a:pPr lvl="1"/>
            <a:r>
              <a:rPr lang="en-US" altLang="ja-JP" dirty="0"/>
              <a:t>30</a:t>
            </a:r>
            <a:r>
              <a:rPr lang="ja-JP" altLang="en-US"/>
              <a:t>万円あれば何でもできる</a:t>
            </a:r>
            <a:endParaRPr lang="en-US" altLang="ja-JP" dirty="0"/>
          </a:p>
          <a:p>
            <a:pPr lvl="1"/>
            <a:r>
              <a:rPr lang="ja-JP" altLang="en-US"/>
              <a:t>可能な限りお金をかけるべき</a:t>
            </a:r>
            <a:endParaRPr lang="en-US" altLang="ja-JP" dirty="0"/>
          </a:p>
          <a:p>
            <a:pPr lvl="2"/>
            <a:r>
              <a:rPr lang="ja-JP" altLang="en-US"/>
              <a:t>個人の偏見です。</a:t>
            </a:r>
          </a:p>
        </p:txBody>
      </p:sp>
      <p:sp>
        <p:nvSpPr>
          <p:cNvPr id="4" name="コンテンツ プレースホルダー 3">
            <a:extLst>
              <a:ext uri="{FF2B5EF4-FFF2-40B4-BE49-F238E27FC236}">
                <a16:creationId xmlns:a16="http://schemas.microsoft.com/office/drawing/2014/main" id="{6D43ECBE-18CE-6041-83F0-9691420395E7}"/>
              </a:ext>
            </a:extLst>
          </p:cNvPr>
          <p:cNvSpPr>
            <a:spLocks noGrp="1"/>
          </p:cNvSpPr>
          <p:nvPr>
            <p:ph sz="half" idx="2"/>
          </p:nvPr>
        </p:nvSpPr>
        <p:spPr/>
        <p:txBody>
          <a:bodyPr>
            <a:normAutofit/>
          </a:bodyPr>
          <a:lstStyle/>
          <a:p>
            <a:r>
              <a:rPr lang="ja-JP" altLang="en-US"/>
              <a:t>メーカーや生産国に拘るのか</a:t>
            </a:r>
            <a:endParaRPr lang="en-US" altLang="ja-JP" dirty="0"/>
          </a:p>
          <a:p>
            <a:pPr lvl="1"/>
            <a:r>
              <a:rPr lang="en-US" altLang="ja-JP" dirty="0"/>
              <a:t>made in japan </a:t>
            </a:r>
            <a:r>
              <a:rPr lang="ja-JP" altLang="en-US"/>
              <a:t>最高</a:t>
            </a:r>
            <a:r>
              <a:rPr lang="en-US" altLang="ja-JP" dirty="0"/>
              <a:t>!</a:t>
            </a:r>
          </a:p>
          <a:p>
            <a:pPr lvl="1"/>
            <a:r>
              <a:rPr lang="ja-JP" altLang="en-US"/>
              <a:t>知らん。良いのを買う</a:t>
            </a:r>
            <a:endParaRPr lang="en-US" altLang="ja-JP" dirty="0"/>
          </a:p>
          <a:p>
            <a:endParaRPr kumimoji="1" lang="en-US" altLang="ja-JP" dirty="0"/>
          </a:p>
          <a:p>
            <a:r>
              <a:rPr kumimoji="1" lang="ja-JP" altLang="en-US"/>
              <a:t>どうやって買うのか</a:t>
            </a:r>
            <a:endParaRPr kumimoji="1" lang="en-US" altLang="ja-JP" dirty="0"/>
          </a:p>
          <a:p>
            <a:pPr lvl="1"/>
            <a:r>
              <a:rPr lang="ja-JP" altLang="en-US"/>
              <a:t>店頭で買うに決まってんだろ</a:t>
            </a:r>
            <a:endParaRPr lang="en-US" altLang="ja-JP" dirty="0"/>
          </a:p>
          <a:p>
            <a:pPr lvl="1"/>
            <a:r>
              <a:rPr kumimoji="1" lang="ja-JP" altLang="en-US"/>
              <a:t>メーカーの直販</a:t>
            </a:r>
            <a:endParaRPr kumimoji="1" lang="en-US" altLang="ja-JP" dirty="0"/>
          </a:p>
          <a:p>
            <a:pPr lvl="1"/>
            <a:r>
              <a:rPr kumimoji="1" lang="en-US" altLang="ja-JP" dirty="0"/>
              <a:t>Amazon</a:t>
            </a:r>
          </a:p>
        </p:txBody>
      </p:sp>
    </p:spTree>
    <p:extLst>
      <p:ext uri="{BB962C8B-B14F-4D97-AF65-F5344CB8AC3E}">
        <p14:creationId xmlns:p14="http://schemas.microsoft.com/office/powerpoint/2010/main" val="263046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8ECDD1-A5F7-D546-9886-C90964D81271}"/>
              </a:ext>
            </a:extLst>
          </p:cNvPr>
          <p:cNvSpPr>
            <a:spLocks noGrp="1"/>
          </p:cNvSpPr>
          <p:nvPr>
            <p:ph type="title"/>
          </p:nvPr>
        </p:nvSpPr>
        <p:spPr/>
        <p:txBody>
          <a:bodyPr/>
          <a:lstStyle/>
          <a:p>
            <a:r>
              <a:rPr lang="en-US" altLang="ja-JP" dirty="0"/>
              <a:t>PC</a:t>
            </a:r>
            <a:r>
              <a:rPr lang="ja-JP" altLang="en-US"/>
              <a:t>のスペックについての基礎知識</a:t>
            </a:r>
            <a:endParaRPr kumimoji="1" lang="ja-JP" altLang="en-US"/>
          </a:p>
        </p:txBody>
      </p:sp>
      <p:sp>
        <p:nvSpPr>
          <p:cNvPr id="3" name="コンテンツ プレースホルダー 2">
            <a:extLst>
              <a:ext uri="{FF2B5EF4-FFF2-40B4-BE49-F238E27FC236}">
                <a16:creationId xmlns:a16="http://schemas.microsoft.com/office/drawing/2014/main" id="{AEBA792A-2C22-0B41-B70C-0496BCBB72F4}"/>
              </a:ext>
            </a:extLst>
          </p:cNvPr>
          <p:cNvSpPr>
            <a:spLocks noGrp="1"/>
          </p:cNvSpPr>
          <p:nvPr>
            <p:ph sz="half" idx="1"/>
          </p:nvPr>
        </p:nvSpPr>
        <p:spPr/>
        <p:txBody>
          <a:bodyPr>
            <a:noAutofit/>
          </a:bodyPr>
          <a:lstStyle/>
          <a:p>
            <a:pPr marL="0" indent="0">
              <a:buNone/>
            </a:pPr>
            <a:r>
              <a:rPr lang="ja-JP" altLang="en-US" sz="2400"/>
              <a:t>ラップトップ</a:t>
            </a:r>
            <a:r>
              <a:rPr lang="en-US" altLang="ja-JP" sz="2400" dirty="0"/>
              <a:t>/</a:t>
            </a:r>
            <a:r>
              <a:rPr lang="ja-JP" altLang="en-US" sz="2400"/>
              <a:t>デスクトップ共通</a:t>
            </a:r>
            <a:endParaRPr lang="en-US" altLang="ja-JP" sz="2400" dirty="0"/>
          </a:p>
          <a:p>
            <a:r>
              <a:rPr lang="en-US" altLang="ja-JP" dirty="0"/>
              <a:t>OS</a:t>
            </a:r>
          </a:p>
          <a:p>
            <a:r>
              <a:rPr lang="en-US" altLang="ja-JP" dirty="0"/>
              <a:t>CPU</a:t>
            </a:r>
          </a:p>
          <a:p>
            <a:r>
              <a:rPr lang="en-US" altLang="ja-JP" dirty="0"/>
              <a:t>RAM</a:t>
            </a:r>
          </a:p>
          <a:p>
            <a:r>
              <a:rPr lang="en-US" altLang="ja-JP" dirty="0"/>
              <a:t>ROM</a:t>
            </a:r>
          </a:p>
          <a:p>
            <a:pPr marL="0" indent="0">
              <a:buNone/>
            </a:pPr>
            <a:r>
              <a:rPr kumimoji="1" lang="ja-JP" altLang="en-US" sz="1100"/>
              <a:t> </a:t>
            </a:r>
            <a:endParaRPr kumimoji="1" lang="en-US" altLang="ja-JP" sz="2000" dirty="0"/>
          </a:p>
        </p:txBody>
      </p:sp>
      <p:sp>
        <p:nvSpPr>
          <p:cNvPr id="4" name="コンテンツ プレースホルダー 3">
            <a:extLst>
              <a:ext uri="{FF2B5EF4-FFF2-40B4-BE49-F238E27FC236}">
                <a16:creationId xmlns:a16="http://schemas.microsoft.com/office/drawing/2014/main" id="{23975297-D3A2-974F-9939-CED6A3CA6397}"/>
              </a:ext>
            </a:extLst>
          </p:cNvPr>
          <p:cNvSpPr>
            <a:spLocks noGrp="1"/>
          </p:cNvSpPr>
          <p:nvPr>
            <p:ph sz="half" idx="2"/>
          </p:nvPr>
        </p:nvSpPr>
        <p:spPr/>
        <p:txBody>
          <a:bodyPr>
            <a:noAutofit/>
          </a:bodyPr>
          <a:lstStyle/>
          <a:p>
            <a:pPr marL="0" indent="0">
              <a:buNone/>
            </a:pPr>
            <a:r>
              <a:rPr lang="ja-JP" altLang="en-US" sz="2400"/>
              <a:t>ラップトップのみ</a:t>
            </a:r>
            <a:endParaRPr lang="en-US" altLang="ja-JP" dirty="0"/>
          </a:p>
          <a:p>
            <a:r>
              <a:rPr lang="ja-JP" altLang="en-US"/>
              <a:t>ディスプレイの解像度</a:t>
            </a:r>
            <a:endParaRPr lang="en-US" altLang="ja-JP" dirty="0"/>
          </a:p>
          <a:p>
            <a:r>
              <a:rPr lang="ja-JP" altLang="en-US"/>
              <a:t>大きさ</a:t>
            </a:r>
            <a:endParaRPr lang="en-US" altLang="ja-JP" dirty="0"/>
          </a:p>
          <a:p>
            <a:r>
              <a:rPr lang="ja-JP" altLang="en-US"/>
              <a:t>重量</a:t>
            </a:r>
            <a:endParaRPr lang="en-US" altLang="ja-JP" dirty="0"/>
          </a:p>
          <a:p>
            <a:r>
              <a:rPr lang="ja-JP" altLang="en-US"/>
              <a:t>バッテリーの持ち</a:t>
            </a:r>
            <a:endParaRPr lang="en-US" altLang="ja-JP" dirty="0"/>
          </a:p>
          <a:p>
            <a:r>
              <a:rPr lang="ja-JP" altLang="en-US"/>
              <a:t>画面タッチ</a:t>
            </a:r>
            <a:endParaRPr lang="en-US" altLang="ja-JP" dirty="0"/>
          </a:p>
          <a:p>
            <a:r>
              <a:rPr lang="en-US" altLang="ja-JP" dirty="0"/>
              <a:t>2in1</a:t>
            </a:r>
          </a:p>
        </p:txBody>
      </p:sp>
    </p:spTree>
    <p:extLst>
      <p:ext uri="{BB962C8B-B14F-4D97-AF65-F5344CB8AC3E}">
        <p14:creationId xmlns:p14="http://schemas.microsoft.com/office/powerpoint/2010/main" val="1436322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8ECDD1-A5F7-D546-9886-C90964D81271}"/>
              </a:ext>
            </a:extLst>
          </p:cNvPr>
          <p:cNvSpPr>
            <a:spLocks noGrp="1"/>
          </p:cNvSpPr>
          <p:nvPr>
            <p:ph type="title"/>
          </p:nvPr>
        </p:nvSpPr>
        <p:spPr/>
        <p:txBody>
          <a:bodyPr/>
          <a:lstStyle/>
          <a:p>
            <a:r>
              <a:rPr lang="ja-JP" altLang="en-US"/>
              <a:t>選ぶときに見るところ </a:t>
            </a:r>
            <a:r>
              <a:rPr lang="en-US" altLang="ja-JP" dirty="0"/>
              <a:t>– </a:t>
            </a:r>
            <a:r>
              <a:rPr lang="ja-JP" altLang="en-US"/>
              <a:t>基本編</a:t>
            </a:r>
            <a:endParaRPr kumimoji="1" lang="ja-JP" altLang="en-US"/>
          </a:p>
        </p:txBody>
      </p:sp>
      <p:sp>
        <p:nvSpPr>
          <p:cNvPr id="3" name="コンテンツ プレースホルダー 2">
            <a:extLst>
              <a:ext uri="{FF2B5EF4-FFF2-40B4-BE49-F238E27FC236}">
                <a16:creationId xmlns:a16="http://schemas.microsoft.com/office/drawing/2014/main" id="{AEBA792A-2C22-0B41-B70C-0496BCBB72F4}"/>
              </a:ext>
            </a:extLst>
          </p:cNvPr>
          <p:cNvSpPr>
            <a:spLocks noGrp="1"/>
          </p:cNvSpPr>
          <p:nvPr>
            <p:ph sz="half" idx="1"/>
          </p:nvPr>
        </p:nvSpPr>
        <p:spPr/>
        <p:txBody>
          <a:bodyPr>
            <a:noAutofit/>
          </a:bodyPr>
          <a:lstStyle/>
          <a:p>
            <a:pPr marL="0" indent="0">
              <a:buNone/>
            </a:pPr>
            <a:r>
              <a:rPr lang="ja-JP" altLang="en-US" sz="2400"/>
              <a:t>ハードウェアのスペック</a:t>
            </a:r>
            <a:endParaRPr lang="en-US" altLang="ja-JP" sz="2400" dirty="0"/>
          </a:p>
          <a:p>
            <a:r>
              <a:rPr lang="en-US" altLang="ja-JP" dirty="0"/>
              <a:t>OS</a:t>
            </a:r>
          </a:p>
          <a:p>
            <a:r>
              <a:rPr lang="en-US" altLang="ja-JP" dirty="0"/>
              <a:t>CPU</a:t>
            </a:r>
          </a:p>
          <a:p>
            <a:r>
              <a:rPr lang="en-US" altLang="ja-JP" dirty="0"/>
              <a:t>RAM</a:t>
            </a:r>
          </a:p>
          <a:p>
            <a:r>
              <a:rPr lang="en-US" altLang="ja-JP" dirty="0"/>
              <a:t>ROM</a:t>
            </a:r>
          </a:p>
          <a:p>
            <a:r>
              <a:rPr lang="ja-JP" altLang="en-US"/>
              <a:t>ディスプレイ</a:t>
            </a:r>
            <a:endParaRPr lang="en-US" altLang="ja-JP" dirty="0"/>
          </a:p>
          <a:p>
            <a:r>
              <a:rPr lang="ja-JP" altLang="en-US"/>
              <a:t>重量</a:t>
            </a:r>
            <a:endParaRPr lang="en-US" altLang="ja-JP" dirty="0"/>
          </a:p>
          <a:p>
            <a:r>
              <a:rPr lang="ja-JP" altLang="en-US"/>
              <a:t>バッテリー</a:t>
            </a:r>
            <a:endParaRPr lang="en-US" altLang="ja-JP" dirty="0"/>
          </a:p>
          <a:p>
            <a:pPr marL="0" indent="0">
              <a:buNone/>
            </a:pPr>
            <a:r>
              <a:rPr kumimoji="1" lang="ja-JP" altLang="en-US" sz="1100"/>
              <a:t> </a:t>
            </a:r>
            <a:endParaRPr kumimoji="1" lang="en-US" altLang="ja-JP" sz="2000" dirty="0"/>
          </a:p>
        </p:txBody>
      </p:sp>
      <p:sp>
        <p:nvSpPr>
          <p:cNvPr id="4" name="コンテンツ プレースホルダー 3">
            <a:extLst>
              <a:ext uri="{FF2B5EF4-FFF2-40B4-BE49-F238E27FC236}">
                <a16:creationId xmlns:a16="http://schemas.microsoft.com/office/drawing/2014/main" id="{23975297-D3A2-974F-9939-CED6A3CA6397}"/>
              </a:ext>
            </a:extLst>
          </p:cNvPr>
          <p:cNvSpPr>
            <a:spLocks noGrp="1"/>
          </p:cNvSpPr>
          <p:nvPr>
            <p:ph sz="half" idx="2"/>
          </p:nvPr>
        </p:nvSpPr>
        <p:spPr/>
        <p:txBody>
          <a:bodyPr>
            <a:noAutofit/>
          </a:bodyPr>
          <a:lstStyle/>
          <a:p>
            <a:pPr marL="0" indent="0">
              <a:buNone/>
            </a:pPr>
            <a:r>
              <a:rPr lang="ja-JP" altLang="en-US" sz="2400"/>
              <a:t>オススメ</a:t>
            </a:r>
            <a:endParaRPr lang="en-US" altLang="ja-JP" dirty="0"/>
          </a:p>
          <a:p>
            <a:r>
              <a:rPr lang="en-US" altLang="ja-JP" dirty="0"/>
              <a:t>Windows || macOS</a:t>
            </a:r>
          </a:p>
          <a:p>
            <a:r>
              <a:rPr lang="en-US" altLang="ja-JP" dirty="0"/>
              <a:t>Core i5</a:t>
            </a:r>
            <a:r>
              <a:rPr lang="ja-JP" altLang="en-US"/>
              <a:t>以上</a:t>
            </a:r>
            <a:r>
              <a:rPr lang="en-US" altLang="ja-JP" dirty="0"/>
              <a:t>(</a:t>
            </a:r>
            <a:r>
              <a:rPr lang="ja-JP" altLang="en-US"/>
              <a:t>最近は</a:t>
            </a:r>
            <a:r>
              <a:rPr lang="en-US" altLang="ja-JP" dirty="0"/>
              <a:t>i3</a:t>
            </a:r>
            <a:r>
              <a:rPr lang="ja-JP" altLang="en-US"/>
              <a:t>も強い</a:t>
            </a:r>
            <a:r>
              <a:rPr lang="en-US" altLang="ja-JP" dirty="0"/>
              <a:t>)</a:t>
            </a:r>
          </a:p>
          <a:p>
            <a:r>
              <a:rPr lang="en-US" altLang="ja-JP" dirty="0"/>
              <a:t>8Gb</a:t>
            </a:r>
            <a:r>
              <a:rPr lang="ja-JP" altLang="en-US"/>
              <a:t>以上</a:t>
            </a:r>
            <a:r>
              <a:rPr lang="en-US" altLang="ja-JP" dirty="0"/>
              <a:t>/</a:t>
            </a:r>
            <a:r>
              <a:rPr lang="ja-JP" altLang="en-US"/>
              <a:t>可能なら</a:t>
            </a:r>
            <a:r>
              <a:rPr lang="en-US" altLang="ja-JP" dirty="0"/>
              <a:t>16</a:t>
            </a:r>
            <a:r>
              <a:rPr lang="ja-JP" altLang="en-US"/>
              <a:t>欲しい</a:t>
            </a:r>
            <a:endParaRPr lang="en-US" altLang="ja-JP" dirty="0"/>
          </a:p>
          <a:p>
            <a:r>
              <a:rPr lang="ja-JP" altLang="en-US" sz="1400"/>
              <a:t>用途による。</a:t>
            </a:r>
            <a:r>
              <a:rPr lang="ja-JP" altLang="en-US"/>
              <a:t>オススメは</a:t>
            </a:r>
            <a:r>
              <a:rPr lang="en-US" altLang="ja-JP" dirty="0"/>
              <a:t>512Gb</a:t>
            </a:r>
            <a:r>
              <a:rPr lang="ja-JP" altLang="en-US"/>
              <a:t>以上</a:t>
            </a:r>
            <a:endParaRPr lang="en-US" altLang="ja-JP" dirty="0"/>
          </a:p>
          <a:p>
            <a:r>
              <a:rPr lang="en-US" altLang="ja-JP" dirty="0" err="1"/>
              <a:t>fullHD</a:t>
            </a:r>
            <a:r>
              <a:rPr lang="ja-JP" altLang="en-US"/>
              <a:t>以上。</a:t>
            </a:r>
            <a:r>
              <a:rPr lang="en-US" altLang="ja-JP" sz="2000" dirty="0"/>
              <a:t>4K</a:t>
            </a:r>
            <a:r>
              <a:rPr lang="ja-JP" altLang="en-US" sz="2000"/>
              <a:t>とかは意味ない</a:t>
            </a:r>
            <a:endParaRPr lang="en-US" altLang="ja-JP" sz="2000" dirty="0"/>
          </a:p>
          <a:p>
            <a:r>
              <a:rPr lang="en-US" altLang="ja-JP" dirty="0"/>
              <a:t>2kg</a:t>
            </a:r>
            <a:r>
              <a:rPr lang="ja-JP" altLang="en-US"/>
              <a:t>以内ならストレス無い</a:t>
            </a:r>
            <a:endParaRPr lang="en-US" altLang="ja-JP" dirty="0"/>
          </a:p>
          <a:p>
            <a:r>
              <a:rPr lang="en-US" altLang="ja-JP" dirty="0"/>
              <a:t>1</a:t>
            </a:r>
            <a:r>
              <a:rPr lang="ja-JP" altLang="en-US"/>
              <a:t>日使えるやつ</a:t>
            </a:r>
            <a:endParaRPr lang="en-US" altLang="ja-JP" dirty="0"/>
          </a:p>
        </p:txBody>
      </p:sp>
    </p:spTree>
    <p:extLst>
      <p:ext uri="{BB962C8B-B14F-4D97-AF65-F5344CB8AC3E}">
        <p14:creationId xmlns:p14="http://schemas.microsoft.com/office/powerpoint/2010/main" val="281558346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1165</Words>
  <Application>Microsoft Macintosh PowerPoint</Application>
  <PresentationFormat>ワイド画面</PresentationFormat>
  <Paragraphs>300</Paragraphs>
  <Slides>23</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23</vt:i4>
      </vt:variant>
    </vt:vector>
  </HeadingPairs>
  <TitlesOfParts>
    <vt:vector size="27" baseType="lpstr">
      <vt:lpstr>A-OTF Jun Pro 101</vt:lpstr>
      <vt:lpstr>游ゴシック</vt:lpstr>
      <vt:lpstr>Arial</vt:lpstr>
      <vt:lpstr>Office テーマ</vt:lpstr>
      <vt:lpstr>高専生のためのPC選び</vt:lpstr>
      <vt:lpstr>Agenda</vt:lpstr>
      <vt:lpstr>おことわり</vt:lpstr>
      <vt:lpstr>ラップトップ or デスクトップ</vt:lpstr>
      <vt:lpstr>ラップトップ or デスクトップ</vt:lpstr>
      <vt:lpstr>PCを買う前に考えるべきこと</vt:lpstr>
      <vt:lpstr>PCを買う前に考えるべきこと</vt:lpstr>
      <vt:lpstr>PCのスペックについての基礎知識</vt:lpstr>
      <vt:lpstr>選ぶときに見るところ – 基本編</vt:lpstr>
      <vt:lpstr>選ぶときに見るところ – 番外編</vt:lpstr>
      <vt:lpstr>選ぶときに見るところ – 番外編</vt:lpstr>
      <vt:lpstr>OSについて - Windows 10</vt:lpstr>
      <vt:lpstr>OSについて - macOS</vt:lpstr>
      <vt:lpstr>CPUについて</vt:lpstr>
      <vt:lpstr>RAMについて</vt:lpstr>
      <vt:lpstr>ROMについて</vt:lpstr>
      <vt:lpstr>ディスプレイについて</vt:lpstr>
      <vt:lpstr>重量について</vt:lpstr>
      <vt:lpstr>バッテリーについて</vt:lpstr>
      <vt:lpstr>買うときの注意点</vt:lpstr>
      <vt:lpstr>一旦まとめ</vt:lpstr>
      <vt:lpstr>Terfnoが思う避けるべきPC</vt:lpstr>
      <vt:lpstr>Terfnoのオススメ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高専生のためのPC選び</dc:title>
  <dc:creator>b-suedat@tsuyama.kosen-ac.jp</dc:creator>
  <cp:lastModifiedBy>b-suedat@tsuyama.kosen-ac.jp</cp:lastModifiedBy>
  <cp:revision>21</cp:revision>
  <dcterms:created xsi:type="dcterms:W3CDTF">2019-05-06T09:41:18Z</dcterms:created>
  <dcterms:modified xsi:type="dcterms:W3CDTF">2019-05-27T08:14:23Z</dcterms:modified>
</cp:coreProperties>
</file>