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74" r:id="rId4"/>
    <p:sldId id="259" r:id="rId5"/>
    <p:sldId id="295" r:id="rId6"/>
    <p:sldId id="267" r:id="rId7"/>
    <p:sldId id="296" r:id="rId8"/>
    <p:sldId id="297" r:id="rId9"/>
    <p:sldId id="298" r:id="rId10"/>
    <p:sldId id="268" r:id="rId11"/>
    <p:sldId id="300" r:id="rId12"/>
    <p:sldId id="301" r:id="rId13"/>
    <p:sldId id="302" r:id="rId14"/>
    <p:sldId id="275" r:id="rId15"/>
    <p:sldId id="282" r:id="rId16"/>
    <p:sldId id="303" r:id="rId17"/>
    <p:sldId id="304" r:id="rId18"/>
    <p:sldId id="305" r:id="rId19"/>
    <p:sldId id="306" r:id="rId20"/>
    <p:sldId id="307" r:id="rId21"/>
    <p:sldId id="308" r:id="rId22"/>
    <p:sldId id="276" r:id="rId23"/>
    <p:sldId id="262" r:id="rId24"/>
    <p:sldId id="309" r:id="rId25"/>
    <p:sldId id="283" r:id="rId26"/>
    <p:sldId id="310" r:id="rId27"/>
    <p:sldId id="277" r:id="rId28"/>
    <p:sldId id="261" r:id="rId29"/>
    <p:sldId id="311" r:id="rId30"/>
    <p:sldId id="312" r:id="rId31"/>
    <p:sldId id="284" r:id="rId32"/>
    <p:sldId id="313" r:id="rId33"/>
    <p:sldId id="314" r:id="rId34"/>
    <p:sldId id="315" r:id="rId35"/>
    <p:sldId id="278" r:id="rId36"/>
    <p:sldId id="263" r:id="rId37"/>
    <p:sldId id="316" r:id="rId38"/>
    <p:sldId id="285" r:id="rId39"/>
    <p:sldId id="286" r:id="rId40"/>
    <p:sldId id="317" r:id="rId41"/>
    <p:sldId id="279" r:id="rId42"/>
    <p:sldId id="264" r:id="rId43"/>
    <p:sldId id="318" r:id="rId44"/>
    <p:sldId id="287" r:id="rId45"/>
    <p:sldId id="320" r:id="rId46"/>
    <p:sldId id="319" r:id="rId47"/>
    <p:sldId id="288" r:id="rId48"/>
    <p:sldId id="323" r:id="rId49"/>
    <p:sldId id="324" r:id="rId50"/>
    <p:sldId id="321" r:id="rId51"/>
    <p:sldId id="322" r:id="rId52"/>
    <p:sldId id="289" r:id="rId53"/>
    <p:sldId id="325" r:id="rId54"/>
    <p:sldId id="280" r:id="rId55"/>
    <p:sldId id="265" r:id="rId56"/>
    <p:sldId id="290" r:id="rId57"/>
    <p:sldId id="291" r:id="rId58"/>
    <p:sldId id="292" r:id="rId59"/>
    <p:sldId id="281" r:id="rId60"/>
    <p:sldId id="266" r:id="rId61"/>
    <p:sldId id="293" r:id="rId62"/>
    <p:sldId id="326" r:id="rId63"/>
    <p:sldId id="294" r:id="rId6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140"/>
    <a:srgbClr val="363A39"/>
    <a:srgbClr val="547089"/>
    <a:srgbClr val="DD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1"/>
    <p:restoredTop sz="94650"/>
  </p:normalViewPr>
  <p:slideViewPr>
    <p:cSldViewPr snapToGrid="0" snapToObjects="1">
      <p:cViewPr>
        <p:scale>
          <a:sx n="84" d="100"/>
          <a:sy n="84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9E4FA-DECD-9C4A-ADE5-F94256D574A3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ACF6-F5E2-F244-AD6B-58C6E3D2C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2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/>
              <a:t>このセクションでは、これとこれとこれを話す</a:t>
            </a:r>
            <a:endParaRPr lang="en-US" altLang="ja-JP" sz="1200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ACF6-F5E2-F244-AD6B-58C6E3D2CF3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7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/>
              <a:t>このセクションでは、これとこれとこれを話す</a:t>
            </a:r>
            <a:endParaRPr lang="en-US" altLang="ja-JP" sz="1200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ACF6-F5E2-F244-AD6B-58C6E3D2CF3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0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/>
              <a:t>このセクションでは、これとこれとこれを話す</a:t>
            </a:r>
            <a:endParaRPr lang="en-US" altLang="ja-JP" sz="1200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ACF6-F5E2-F244-AD6B-58C6E3D2CF3F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12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ACF6-F5E2-F244-AD6B-58C6E3D2CF3F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40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ACF6-F5E2-F244-AD6B-58C6E3D2CF3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89332-5E22-194B-B370-05361101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672936-9EEE-0F4D-84B3-675129D3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5C321-A86C-5744-B775-42396CE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03CFA-CFBA-2242-8948-7CE8791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8226F-1E43-9041-9320-83B08EE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6160-05C5-554A-B129-39249633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3885B6-03A3-6349-BB27-8F3C4E32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5C815-65A3-FA4E-B54B-9E58BBCF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5CFB0-2013-FB48-B459-85C91FF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07246-FCB1-444D-8A8F-0A960251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AE3594-F20B-4646-9BEF-6A7D3B7D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D0F98-18FE-3B4B-90BA-3FFD60B4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A24D6-00BF-F042-A483-0DA5601F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CC792-6B63-B343-A452-F028A9C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AE0DC-6CF0-2C48-81C7-E56BB03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1477A-1B86-D24D-93A7-151E5CBC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AF530-BB60-1E46-84A3-E1592A9D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43492-6560-DC43-8D6B-7578D35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42A8F-C260-4040-BD83-287EB73E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6D280-7092-8043-8122-CDA90C14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CD97D-C1A6-8F4B-AF7C-C5966C62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1132D8-A2BB-C24F-B8C6-2B6F5774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B43AD-D621-FD47-9017-A83172B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150E4-9473-3B44-A6BB-A7E45C29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3BCE1-DDFC-AD4E-8224-351E2C0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20138-83DA-DC41-8A12-A17D46CA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A2271-C0B7-E14F-8EA4-BC511FD0C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3FD744-5038-0648-996B-AE320DF3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62580C-4D43-F240-86D4-A53EC3D4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E47E40-0F42-164F-9ECE-4A96A24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F6A3D-A0FE-094A-B128-6D9D2E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32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026FA-E8CE-1740-8DE9-D3FDC63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226179-CF57-624C-916E-052D48CD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E33806-D7CD-6B41-BCA5-C008F24E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326660-7A11-0043-8079-68A19EFB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0E158F-D393-2045-ADA5-2F624CC2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879C64-2C59-AD40-8DD8-74A1ACF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A48072-3A33-A545-A7CF-2D30233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9123D-06ED-534B-B848-5C622F8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1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6BEB-B668-5148-BF9C-7FAD7925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34341-5CF8-ED41-88D7-68AA8BD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2FF3F-D2AE-D44B-ACD6-64D32BE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0291FB-CB4F-B047-A361-DCCF147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2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9314E1-0FB8-6A4E-B9A4-7D47C65F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906D0B-3F88-E34B-83B0-98498D4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7F5F-6FC9-7E45-9FEF-212BEA0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D58FD-CAAE-914E-96EC-696B562B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87E2-A555-E444-A3D0-0650AF20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F2F9B6-75F5-ED45-BF24-C13D9371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8C3FF-9C92-4E41-B5F0-4D76958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9BB00-4A09-2D4C-8CE6-6481F26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F518C-B8FF-2645-AAAD-56F0B34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77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D1C1F-37EE-5645-895D-F1B3F1B2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8E7790-545C-1A4C-8FB7-7DDB7C4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484595-C6B2-574A-9E21-B93A4FF0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82C526-5A36-854D-9AF7-94CEA2D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9EDCD6-8B45-1040-A73A-7CE8F5DC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1E0C4B-E5AC-E643-90E2-FE9E87F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8FACDD-ACF2-1E48-A282-35D2892F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EF61-28CA-0647-831D-2BD48863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DB38F-A4D4-1F4D-A4AA-340DBDE8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E786A-90D4-2241-9D90-FD2F6028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E1EDD-C322-034F-9A7C-66CEAEF3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3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rgbClr val="547089"/>
          </a:solidFill>
          <a:latin typeface="HarenosoraMincho" panose="02000600000000000000" pitchFamily="2" charset="-128"/>
          <a:ea typeface="HarenosoraMincho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363A39"/>
          </a:solidFill>
          <a:latin typeface="Hiragino Maru Gothic ProN W4" panose="020F0400000000000000" pitchFamily="34" charset="-128"/>
          <a:ea typeface="Hiragino Maru Gothic ProN W4" panose="020F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rgbClr val="363A39"/>
          </a:solidFill>
          <a:latin typeface="Hiragino Maru Gothic ProN W4" panose="020F0400000000000000" pitchFamily="34" charset="-128"/>
          <a:ea typeface="Hiragino Maru Gothic ProN W4" panose="020F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rgbClr val="363A39"/>
          </a:solidFill>
          <a:latin typeface="Hiragino Maru Gothic ProN W4" panose="020F0400000000000000" pitchFamily="34" charset="-128"/>
          <a:ea typeface="Hiragino Maru Gothic ProN W4" panose="020F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rgbClr val="363A39"/>
          </a:solidFill>
          <a:latin typeface="Hiragino Maru Gothic ProN W4" panose="020F0400000000000000" pitchFamily="34" charset="-128"/>
          <a:ea typeface="Hiragino Maru Gothic ProN W4" panose="020F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rgbClr val="363A39"/>
          </a:solidFill>
          <a:latin typeface="Hiragino Maru Gothic ProN W4" panose="020F0400000000000000" pitchFamily="34" charset="-128"/>
          <a:ea typeface="Hiragino Maru Gothic ProN W4" panose="020F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8E309-1E6C-944F-AACE-EB30FB8D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>
                <a:latin typeface="HarenosoraMincho" panose="02000600000000000000" pitchFamily="2" charset="-128"/>
                <a:ea typeface="HarenosoraMincho" panose="02000600000000000000" pitchFamily="2" charset="-128"/>
              </a:rPr>
              <a:t>はじめての</a:t>
            </a:r>
            <a:r>
              <a:rPr lang="en-US" altLang="ja-JP" sz="8800" dirty="0">
                <a:latin typeface="HarenosoraMincho" panose="02000600000000000000" pitchFamily="2" charset="-128"/>
                <a:ea typeface="HarenosoraMincho" panose="02000600000000000000" pitchFamily="2" charset="-128"/>
              </a:rPr>
              <a:t>LT</a:t>
            </a:r>
            <a:endParaRPr kumimoji="1" lang="ja-JP" altLang="en-US" sz="8800">
              <a:latin typeface="HarenosoraMincho" panose="02000600000000000000" pitchFamily="2" charset="-128"/>
              <a:ea typeface="HarenosoraMincho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1A2B36-94CE-8542-BC57-1ADB019FA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のやり方を話します。</a:t>
            </a:r>
            <a:endParaRPr kumimoji="1" lang="en-US" altLang="ja-JP" dirty="0"/>
          </a:p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en-US" altLang="ja-JP" dirty="0"/>
          </a:p>
          <a:p>
            <a:r>
              <a:rPr lang="en-US" altLang="ja-JP" dirty="0"/>
              <a:t>Slack: @</a:t>
            </a:r>
            <a:r>
              <a:rPr lang="en-US" altLang="ja-JP" dirty="0" err="1"/>
              <a:t>terfno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BEE7F2-4C9A-F54B-BC8C-7510A9BE4A0E}"/>
              </a:ext>
            </a:extLst>
          </p:cNvPr>
          <p:cNvSpPr/>
          <p:nvPr/>
        </p:nvSpPr>
        <p:spPr>
          <a:xfrm>
            <a:off x="0" y="-1724601"/>
            <a:ext cx="1371600" cy="1371600"/>
          </a:xfrm>
          <a:prstGeom prst="rect">
            <a:avLst/>
          </a:prstGeom>
          <a:solidFill>
            <a:srgbClr val="DD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E6CFD7-614B-5C43-ABDB-0D31E5CA49BC}"/>
              </a:ext>
            </a:extLst>
          </p:cNvPr>
          <p:cNvSpPr/>
          <p:nvPr/>
        </p:nvSpPr>
        <p:spPr>
          <a:xfrm>
            <a:off x="1701210" y="-1724601"/>
            <a:ext cx="1371600" cy="1371600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95DFCE-C0EA-C64C-8166-71190A0D3C5B}"/>
              </a:ext>
            </a:extLst>
          </p:cNvPr>
          <p:cNvSpPr/>
          <p:nvPr/>
        </p:nvSpPr>
        <p:spPr>
          <a:xfrm>
            <a:off x="3402420" y="-1724601"/>
            <a:ext cx="1371600" cy="1371600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AA5CAE-D879-7F41-9AB4-36C050B94BDC}"/>
              </a:ext>
            </a:extLst>
          </p:cNvPr>
          <p:cNvSpPr/>
          <p:nvPr/>
        </p:nvSpPr>
        <p:spPr>
          <a:xfrm>
            <a:off x="5103630" y="-1724601"/>
            <a:ext cx="1371600" cy="1371600"/>
          </a:xfrm>
          <a:prstGeom prst="rect">
            <a:avLst/>
          </a:prstGeom>
          <a:solidFill>
            <a:srgbClr val="54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9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dirty="0"/>
              <a:t>LT</a:t>
            </a:r>
            <a:r>
              <a:rPr lang="ja-JP" altLang="en-US" sz="5400"/>
              <a:t>は </a:t>
            </a:r>
            <a:r>
              <a:rPr lang="en-US" altLang="ja-JP" sz="5400" dirty="0"/>
              <a:t>Lightning</a:t>
            </a:r>
            <a:r>
              <a:rPr lang="ja-JP" altLang="en-US" sz="5400"/>
              <a:t> </a:t>
            </a:r>
            <a:r>
              <a:rPr lang="en-US" altLang="ja-JP" sz="5400" dirty="0"/>
              <a:t>Talk</a:t>
            </a:r>
            <a:r>
              <a:rPr lang="ja-JP" altLang="en-US" sz="5400"/>
              <a:t> の略</a:t>
            </a: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/>
              <a:t>だいたい</a:t>
            </a:r>
            <a:r>
              <a:rPr kumimoji="1" lang="en-US" altLang="ja-JP" sz="5400" dirty="0"/>
              <a:t>3~5</a:t>
            </a:r>
            <a:r>
              <a:rPr kumimoji="1" lang="ja-JP" altLang="en-US" sz="5400"/>
              <a:t>分程度で話す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/>
              <a:t>短いプレゼンくらいの認識でおｋ</a:t>
            </a:r>
            <a:endParaRPr lang="en-US" altLang="ja-JP" sz="5400" dirty="0"/>
          </a:p>
          <a:p>
            <a:pPr marL="0" indent="0">
              <a:buNone/>
            </a:pPr>
            <a:r>
              <a:rPr lang="ja-JP" altLang="en-US" sz="5400"/>
              <a:t>テーマがあることが多い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36622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dirty="0">
                <a:solidFill>
                  <a:srgbClr val="E57140"/>
                </a:solidFill>
              </a:rPr>
              <a:t>LT</a:t>
            </a:r>
            <a:r>
              <a:rPr lang="ja-JP" altLang="en-US" sz="5400"/>
              <a:t>は </a:t>
            </a:r>
            <a:r>
              <a:rPr lang="en-US" altLang="ja-JP" sz="5400" dirty="0">
                <a:solidFill>
                  <a:srgbClr val="E57140"/>
                </a:solidFill>
              </a:rPr>
              <a:t>L</a:t>
            </a:r>
            <a:r>
              <a:rPr lang="en-US" altLang="ja-JP" sz="5400" dirty="0"/>
              <a:t>ightning</a:t>
            </a:r>
            <a:r>
              <a:rPr lang="ja-JP" altLang="en-US" sz="5400"/>
              <a:t> </a:t>
            </a:r>
            <a:r>
              <a:rPr lang="en-US" altLang="ja-JP" sz="5400" dirty="0">
                <a:solidFill>
                  <a:srgbClr val="E57140"/>
                </a:solidFill>
              </a:rPr>
              <a:t>T</a:t>
            </a:r>
            <a:r>
              <a:rPr lang="en-US" altLang="ja-JP" sz="5400" dirty="0"/>
              <a:t>alk</a:t>
            </a:r>
            <a:r>
              <a:rPr lang="ja-JP" altLang="en-US" sz="5400"/>
              <a:t> の略</a:t>
            </a: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/>
              <a:t>だいたい</a:t>
            </a:r>
            <a:r>
              <a:rPr kumimoji="1" lang="en-US" altLang="ja-JP" sz="5400" dirty="0"/>
              <a:t>3~5</a:t>
            </a:r>
            <a:r>
              <a:rPr kumimoji="1" lang="ja-JP" altLang="en-US" sz="5400"/>
              <a:t>分程度で話す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/>
              <a:t>短いプレゼンくらいの認識でおｋ</a:t>
            </a:r>
            <a:endParaRPr lang="en-US" altLang="ja-JP" sz="5400" dirty="0"/>
          </a:p>
          <a:p>
            <a:pPr marL="0" indent="0">
              <a:buNone/>
            </a:pPr>
            <a:r>
              <a:rPr lang="ja-JP" altLang="en-US" sz="5400"/>
              <a:t>テーマがあることが多い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89249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dirty="0">
                <a:solidFill>
                  <a:srgbClr val="E57140"/>
                </a:solidFill>
              </a:rPr>
              <a:t>LT</a:t>
            </a:r>
            <a:r>
              <a:rPr lang="ja-JP" altLang="en-US" sz="5400"/>
              <a:t>は </a:t>
            </a:r>
            <a:r>
              <a:rPr lang="en-US" altLang="ja-JP" sz="5400" dirty="0">
                <a:solidFill>
                  <a:srgbClr val="E57140"/>
                </a:solidFill>
              </a:rPr>
              <a:t>L</a:t>
            </a:r>
            <a:r>
              <a:rPr lang="en-US" altLang="ja-JP" sz="5400" dirty="0"/>
              <a:t>ightning</a:t>
            </a:r>
            <a:r>
              <a:rPr lang="ja-JP" altLang="en-US" sz="5400"/>
              <a:t> </a:t>
            </a:r>
            <a:r>
              <a:rPr lang="en-US" altLang="ja-JP" sz="5400" dirty="0">
                <a:solidFill>
                  <a:srgbClr val="E57140"/>
                </a:solidFill>
              </a:rPr>
              <a:t>T</a:t>
            </a:r>
            <a:r>
              <a:rPr lang="en-US" altLang="ja-JP" sz="5400" dirty="0"/>
              <a:t>alk</a:t>
            </a:r>
            <a:r>
              <a:rPr lang="ja-JP" altLang="en-US" sz="5400"/>
              <a:t> の略</a:t>
            </a: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/>
              <a:t>だいたい</a:t>
            </a:r>
            <a:r>
              <a:rPr kumimoji="1" lang="en-US" altLang="ja-JP" sz="7200" dirty="0"/>
              <a:t>3~5</a:t>
            </a:r>
            <a:r>
              <a:rPr kumimoji="1" lang="ja-JP" altLang="en-US" sz="7200"/>
              <a:t>分</a:t>
            </a:r>
            <a:r>
              <a:rPr kumimoji="1" lang="ja-JP" altLang="en-US" sz="5400"/>
              <a:t>程度で話す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/>
              <a:t>短いプレゼンくらいの認識でおｋ</a:t>
            </a:r>
            <a:endParaRPr lang="en-US" altLang="ja-JP" sz="5400" dirty="0"/>
          </a:p>
          <a:p>
            <a:pPr marL="0" indent="0">
              <a:buNone/>
            </a:pPr>
            <a:r>
              <a:rPr lang="ja-JP" altLang="en-US" sz="5400"/>
              <a:t>テーマがあることが多い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9275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dirty="0">
                <a:solidFill>
                  <a:srgbClr val="E57140"/>
                </a:solidFill>
              </a:rPr>
              <a:t>LT</a:t>
            </a:r>
            <a:r>
              <a:rPr lang="ja-JP" altLang="en-US" sz="5400"/>
              <a:t>は </a:t>
            </a:r>
            <a:r>
              <a:rPr lang="en-US" altLang="ja-JP" sz="5400" dirty="0">
                <a:solidFill>
                  <a:srgbClr val="E57140"/>
                </a:solidFill>
              </a:rPr>
              <a:t>L</a:t>
            </a:r>
            <a:r>
              <a:rPr lang="en-US" altLang="ja-JP" sz="5400" dirty="0"/>
              <a:t>ightning</a:t>
            </a:r>
            <a:r>
              <a:rPr lang="ja-JP" altLang="en-US" sz="5400"/>
              <a:t> </a:t>
            </a:r>
            <a:r>
              <a:rPr lang="en-US" altLang="ja-JP" sz="5400" dirty="0">
                <a:solidFill>
                  <a:srgbClr val="E57140"/>
                </a:solidFill>
              </a:rPr>
              <a:t>T</a:t>
            </a:r>
            <a:r>
              <a:rPr lang="en-US" altLang="ja-JP" sz="5400" dirty="0"/>
              <a:t>alk</a:t>
            </a:r>
            <a:r>
              <a:rPr lang="ja-JP" altLang="en-US" sz="5400"/>
              <a:t> の略</a:t>
            </a: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/>
              <a:t>だいたい</a:t>
            </a:r>
            <a:r>
              <a:rPr kumimoji="1" lang="en-US" altLang="ja-JP" sz="7200" dirty="0"/>
              <a:t>3~5</a:t>
            </a:r>
            <a:r>
              <a:rPr kumimoji="1" lang="ja-JP" altLang="en-US" sz="7200"/>
              <a:t>分</a:t>
            </a:r>
            <a:r>
              <a:rPr kumimoji="1" lang="ja-JP" altLang="en-US" sz="5400"/>
              <a:t>程度で話す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/>
              <a:t>短いプレゼンくらいの認識でおｋ</a:t>
            </a:r>
            <a:endParaRPr lang="en-US" altLang="ja-JP" sz="5400" dirty="0"/>
          </a:p>
          <a:p>
            <a:pPr marL="0" indent="0">
              <a:buNone/>
            </a:pPr>
            <a:r>
              <a:rPr lang="ja-JP" altLang="en-US" sz="6000" b="1">
                <a:solidFill>
                  <a:srgbClr val="E57140"/>
                </a:solidFill>
              </a:rPr>
              <a:t>テーマ</a:t>
            </a:r>
            <a:r>
              <a:rPr lang="ja-JP" altLang="en-US" sz="5400"/>
              <a:t>があることが多い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69937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trike="sngStrike"/>
              <a:t>やるだけ</a:t>
            </a:r>
          </a:p>
        </p:txBody>
      </p:sp>
    </p:spTree>
    <p:extLst>
      <p:ext uri="{BB962C8B-B14F-4D97-AF65-F5344CB8AC3E}">
        <p14:creationId xmlns:p14="http://schemas.microsoft.com/office/powerpoint/2010/main" val="385480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solidFill>
                  <a:srgbClr val="E57140"/>
                </a:solidFill>
              </a:rPr>
              <a:t>Bone</a:t>
            </a:r>
            <a:r>
              <a:rPr lang="en-US" altLang="ja-JP" sz="4000" dirty="0"/>
              <a:t>: </a:t>
            </a:r>
            <a:r>
              <a:rPr lang="ja-JP" altLang="en-US" sz="4000"/>
              <a:t>骨組みを作る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38944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E57140"/>
                </a:solidFill>
              </a:rPr>
              <a:t>Draft</a:t>
            </a:r>
            <a:r>
              <a:rPr lang="en-US" altLang="ja-JP" sz="4000" dirty="0"/>
              <a:t>: </a:t>
            </a:r>
            <a:r>
              <a:rPr lang="ja-JP" altLang="en-US" sz="4000"/>
              <a:t>下書きを書く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0025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E57140"/>
                </a:solidFill>
              </a:rPr>
              <a:t>Story</a:t>
            </a:r>
            <a:r>
              <a:rPr lang="en-US" altLang="ja-JP" sz="4000" dirty="0"/>
              <a:t>: </a:t>
            </a:r>
            <a:r>
              <a:rPr lang="ja-JP" altLang="en-US" sz="4000"/>
              <a:t>リリックを組む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89902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E57140"/>
                </a:solidFill>
              </a:rPr>
              <a:t>Design</a:t>
            </a:r>
            <a:r>
              <a:rPr lang="en-US" altLang="ja-JP" sz="4000" dirty="0"/>
              <a:t>: </a:t>
            </a:r>
            <a:r>
              <a:rPr lang="ja-JP" altLang="en-US" sz="4000"/>
              <a:t>デザインを考える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41291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E57140"/>
                </a:solidFill>
              </a:rPr>
              <a:t>Styling</a:t>
            </a:r>
            <a:r>
              <a:rPr lang="en-US" altLang="ja-JP" sz="4000" dirty="0"/>
              <a:t>: </a:t>
            </a:r>
            <a:r>
              <a:rPr lang="ja-JP" altLang="en-US" sz="4000"/>
              <a:t>編集する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01869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5FB5-D8A7-E74C-9805-0280329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F9BA1-5319-4C43-8AE4-57014056E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LT</a:t>
            </a:r>
            <a:r>
              <a:rPr lang="ja-JP" altLang="en-US" sz="5400"/>
              <a:t>とは</a:t>
            </a:r>
            <a:endParaRPr lang="en-US" altLang="ja-JP" sz="5400" dirty="0"/>
          </a:p>
          <a:p>
            <a:r>
              <a:rPr lang="en-US" altLang="ja-JP" sz="5400" dirty="0"/>
              <a:t>LT</a:t>
            </a:r>
            <a:r>
              <a:rPr lang="ja-JP" altLang="en-US" sz="5400"/>
              <a:t>を作る流れ</a:t>
            </a:r>
            <a:endParaRPr lang="en-US" altLang="ja-JP" sz="5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8BF1A-A9CA-D842-BC8B-0D9B797EB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</a:t>
            </a:r>
          </a:p>
          <a:p>
            <a:r>
              <a:rPr lang="en-US" altLang="ja-JP" sz="4000" dirty="0"/>
              <a:t>Draft</a:t>
            </a:r>
          </a:p>
          <a:p>
            <a:r>
              <a:rPr lang="en-US" altLang="ja-JP" sz="4000" dirty="0"/>
              <a:t>Story</a:t>
            </a:r>
          </a:p>
          <a:p>
            <a:r>
              <a:rPr lang="en-US" altLang="ja-JP" sz="4000" dirty="0"/>
              <a:t>Design</a:t>
            </a:r>
          </a:p>
          <a:p>
            <a:r>
              <a:rPr lang="en-US" altLang="ja-JP" sz="4000" dirty="0"/>
              <a:t>Styling</a:t>
            </a:r>
          </a:p>
          <a:p>
            <a:r>
              <a:rPr lang="en-US" altLang="ja-JP" sz="4000" dirty="0"/>
              <a:t>Practice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1037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lang="en-US" altLang="ja-JP" sz="4000" dirty="0"/>
          </a:p>
          <a:p>
            <a:r>
              <a:rPr lang="en-US" altLang="ja-JP" sz="4000" dirty="0"/>
              <a:t>Styling: </a:t>
            </a:r>
            <a:r>
              <a:rPr lang="ja-JP" altLang="en-US" sz="4000"/>
              <a:t>編集する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E57140"/>
                </a:solidFill>
              </a:rPr>
              <a:t>Practice</a:t>
            </a:r>
            <a:r>
              <a:rPr lang="en-US" altLang="ja-JP" sz="4000" dirty="0"/>
              <a:t>: </a:t>
            </a:r>
            <a:r>
              <a:rPr lang="ja-JP" altLang="en-US" sz="4000"/>
              <a:t>練習する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28762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Bone: </a:t>
            </a:r>
            <a:r>
              <a:rPr lang="ja-JP" altLang="en-US" sz="4000"/>
              <a:t>骨組みを作る</a:t>
            </a:r>
            <a:endParaRPr lang="en-US" altLang="ja-JP" sz="4000" dirty="0"/>
          </a:p>
          <a:p>
            <a:r>
              <a:rPr lang="en-US" altLang="ja-JP" sz="4000" dirty="0"/>
              <a:t>Draft: </a:t>
            </a:r>
            <a:r>
              <a:rPr lang="ja-JP" altLang="en-US" sz="4000"/>
              <a:t>下書きを書く</a:t>
            </a:r>
            <a:endParaRPr lang="en-US" altLang="ja-JP" sz="4000" dirty="0"/>
          </a:p>
          <a:p>
            <a:r>
              <a:rPr lang="en-US" altLang="ja-JP" sz="4000" dirty="0"/>
              <a:t>Story: </a:t>
            </a:r>
            <a:r>
              <a:rPr lang="ja-JP" altLang="en-US" sz="4000"/>
              <a:t>リリックを組む</a:t>
            </a:r>
            <a:endParaRPr lang="en-US" altLang="ja-JP" sz="4000" dirty="0"/>
          </a:p>
          <a:p>
            <a:r>
              <a:rPr lang="en-US" altLang="ja-JP" sz="4000" dirty="0"/>
              <a:t>Design: </a:t>
            </a:r>
            <a:r>
              <a:rPr lang="ja-JP" altLang="en-US" sz="4000"/>
              <a:t>デザインを考える</a:t>
            </a:r>
            <a:endParaRPr lang="en-US" altLang="ja-JP" sz="4000" dirty="0"/>
          </a:p>
          <a:p>
            <a:r>
              <a:rPr lang="en-US" altLang="ja-JP" sz="4000" dirty="0"/>
              <a:t>Styling: </a:t>
            </a:r>
            <a:r>
              <a:rPr lang="ja-JP" altLang="en-US" sz="4000"/>
              <a:t>編集する</a:t>
            </a:r>
            <a:endParaRPr lang="en-US" altLang="ja-JP" sz="4000" dirty="0"/>
          </a:p>
          <a:p>
            <a:r>
              <a:rPr lang="en-US" altLang="ja-JP" sz="4000" dirty="0">
                <a:solidFill>
                  <a:srgbClr val="E57140"/>
                </a:solidFill>
              </a:rPr>
              <a:t>Practice</a:t>
            </a:r>
            <a:r>
              <a:rPr lang="en-US" altLang="ja-JP" sz="4000" dirty="0"/>
              <a:t>: </a:t>
            </a:r>
            <a:r>
              <a:rPr lang="ja-JP" altLang="en-US" sz="4000"/>
              <a:t>練習する</a:t>
            </a:r>
            <a:r>
              <a:rPr lang="en-US" altLang="ja-JP" sz="4000" dirty="0"/>
              <a:t>/</a:t>
            </a:r>
            <a:r>
              <a:rPr lang="ja-JP" altLang="en-US" sz="4000"/>
              <a:t>修正する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85603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Bone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骨組みを作る</a:t>
            </a:r>
          </a:p>
        </p:txBody>
      </p:sp>
    </p:spTree>
    <p:extLst>
      <p:ext uri="{BB962C8B-B14F-4D97-AF65-F5344CB8AC3E}">
        <p14:creationId xmlns:p14="http://schemas.microsoft.com/office/powerpoint/2010/main" val="222084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/>
              <a:t>セクションの流れを決める</a:t>
            </a:r>
            <a:endParaRPr kumimoji="1" lang="en-US" altLang="ja-JP" sz="6000" dirty="0"/>
          </a:p>
          <a:p>
            <a:r>
              <a:rPr lang="ja-JP" altLang="en-US" sz="6000"/>
              <a:t>目次を書く感じ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03321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/>
              <a:t>セクションの流れを決める</a:t>
            </a:r>
            <a:endParaRPr kumimoji="1" lang="en-US" altLang="ja-JP" sz="6000" dirty="0"/>
          </a:p>
          <a:p>
            <a:r>
              <a:rPr lang="ja-JP" altLang="en-US" sz="7200">
                <a:solidFill>
                  <a:srgbClr val="E57140"/>
                </a:solidFill>
              </a:rPr>
              <a:t>目次</a:t>
            </a:r>
            <a:r>
              <a:rPr lang="ja-JP" altLang="en-US" sz="6000"/>
              <a:t>を書く感じ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55363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/>
              <a:t>話す順番をとりあえず決めておく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1800"/>
              <a:t> 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/>
              <a:t>練習のときに違和感があれば</a:t>
            </a:r>
            <a:br>
              <a:rPr lang="en-US" altLang="ja-JP" sz="4800" dirty="0"/>
            </a:br>
            <a:r>
              <a:rPr lang="ja-JP" altLang="en-US" sz="4800"/>
              <a:t>順番は変えれば良い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109824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/>
              <a:t>話す順番を</a:t>
            </a:r>
            <a:r>
              <a:rPr kumimoji="1" lang="ja-JP" altLang="en-US" sz="6000">
                <a:solidFill>
                  <a:srgbClr val="E57140"/>
                </a:solidFill>
              </a:rPr>
              <a:t>とりあえず</a:t>
            </a:r>
            <a:r>
              <a:rPr kumimoji="1" lang="ja-JP" altLang="en-US" sz="4800"/>
              <a:t>決めておく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1800"/>
              <a:t> 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/>
              <a:t>練習のときに違和感があれば</a:t>
            </a:r>
            <a:br>
              <a:rPr lang="en-US" altLang="ja-JP" sz="4800" dirty="0"/>
            </a:br>
            <a:r>
              <a:rPr lang="ja-JP" altLang="en-US" sz="4800"/>
              <a:t>順番は変えれば良い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287788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Draft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下書きを書く</a:t>
            </a:r>
          </a:p>
        </p:txBody>
      </p:sp>
    </p:spTree>
    <p:extLst>
      <p:ext uri="{BB962C8B-B14F-4D97-AF65-F5344CB8AC3E}">
        <p14:creationId xmlns:p14="http://schemas.microsoft.com/office/powerpoint/2010/main" val="157009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/>
              <a:t>Bone</a:t>
            </a:r>
            <a:r>
              <a:rPr lang="ja-JP" altLang="en-US" sz="4400"/>
              <a:t>で作った目次の各項目に対して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3600" dirty="0"/>
          </a:p>
          <a:p>
            <a:r>
              <a:rPr lang="ja-JP" altLang="en-US" sz="4400"/>
              <a:t>何が話したいか決める</a:t>
            </a:r>
            <a:endParaRPr lang="en-US" altLang="ja-JP" sz="4400" dirty="0"/>
          </a:p>
          <a:p>
            <a:r>
              <a:rPr lang="ja-JP" altLang="en-US" sz="4400"/>
              <a:t>どんなメッセージを伝えたいかを決める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4134886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/>
              <a:t>Bone</a:t>
            </a:r>
            <a:r>
              <a:rPr lang="ja-JP" altLang="en-US" sz="4400"/>
              <a:t>で作った目次の各項目に対して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3600" dirty="0"/>
          </a:p>
          <a:p>
            <a:r>
              <a:rPr lang="ja-JP" altLang="en-US" sz="5400">
                <a:solidFill>
                  <a:srgbClr val="E57140"/>
                </a:solidFill>
              </a:rPr>
              <a:t>何が話したいか</a:t>
            </a:r>
            <a:r>
              <a:rPr lang="ja-JP" altLang="en-US" sz="4400"/>
              <a:t>決める</a:t>
            </a:r>
            <a:endParaRPr lang="en-US" altLang="ja-JP" sz="4400" dirty="0"/>
          </a:p>
          <a:p>
            <a:r>
              <a:rPr lang="ja-JP" altLang="en-US" sz="4400"/>
              <a:t>どんなメッセージを伝えたいかを決める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41281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だよ</a:t>
            </a:r>
          </a:p>
        </p:txBody>
      </p:sp>
    </p:spTree>
    <p:extLst>
      <p:ext uri="{BB962C8B-B14F-4D97-AF65-F5344CB8AC3E}">
        <p14:creationId xmlns:p14="http://schemas.microsoft.com/office/powerpoint/2010/main" val="3284254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/>
              <a:t>Bone</a:t>
            </a:r>
            <a:r>
              <a:rPr lang="ja-JP" altLang="en-US" sz="4400"/>
              <a:t>で作った目次の各項目に対して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3600" dirty="0"/>
          </a:p>
          <a:p>
            <a:r>
              <a:rPr lang="ja-JP" altLang="en-US" sz="5400">
                <a:solidFill>
                  <a:srgbClr val="E57140"/>
                </a:solidFill>
              </a:rPr>
              <a:t>何が話したいか</a:t>
            </a:r>
            <a:r>
              <a:rPr lang="ja-JP" altLang="en-US" sz="4400"/>
              <a:t>決める</a:t>
            </a:r>
            <a:endParaRPr lang="en-US" altLang="ja-JP" sz="4400" dirty="0"/>
          </a:p>
          <a:p>
            <a:r>
              <a:rPr lang="ja-JP" altLang="en-US" sz="4400"/>
              <a:t>どんな</a:t>
            </a:r>
            <a:r>
              <a:rPr lang="ja-JP" altLang="en-US" sz="5400">
                <a:solidFill>
                  <a:srgbClr val="E57140"/>
                </a:solidFill>
              </a:rPr>
              <a:t>メッセージ</a:t>
            </a:r>
            <a:r>
              <a:rPr lang="ja-JP" altLang="en-US" sz="4400"/>
              <a:t>を伝えたいかを</a:t>
            </a:r>
            <a:br>
              <a:rPr lang="en-US" altLang="ja-JP" sz="4400" dirty="0"/>
            </a:br>
            <a:r>
              <a:rPr lang="ja-JP" altLang="en-US" sz="4400"/>
              <a:t>決める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587635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8000" dirty="0"/>
              <a:t>1</a:t>
            </a:r>
            <a:r>
              <a:rPr lang="ja-JP" altLang="en-US" sz="8000"/>
              <a:t>セクションに</a:t>
            </a:r>
            <a:br>
              <a:rPr lang="en-US" altLang="ja-JP" sz="8000" dirty="0"/>
            </a:br>
            <a:r>
              <a:rPr lang="ja-JP" altLang="en-US" sz="8000"/>
              <a:t>複数メッセージ</a:t>
            </a:r>
            <a:br>
              <a:rPr lang="en-US" altLang="ja-JP" sz="8000" dirty="0"/>
            </a:br>
            <a:r>
              <a:rPr lang="ja-JP" altLang="en-US" sz="8000"/>
              <a:t>という考え方でおｋ</a:t>
            </a:r>
            <a:endParaRPr kumimoji="1" lang="en-US" altLang="ja-JP" sz="8000" dirty="0"/>
          </a:p>
        </p:txBody>
      </p:sp>
    </p:spTree>
    <p:extLst>
      <p:ext uri="{BB962C8B-B14F-4D97-AF65-F5344CB8AC3E}">
        <p14:creationId xmlns:p14="http://schemas.microsoft.com/office/powerpoint/2010/main" val="215244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/>
              <a:t>どれを一番伝えたいかを</a:t>
            </a:r>
            <a:br>
              <a:rPr lang="en-US" altLang="ja-JP" sz="4400" dirty="0"/>
            </a:br>
            <a:r>
              <a:rPr lang="ja-JP" altLang="en-US" sz="4400"/>
              <a:t>なんとなく考えておくと</a:t>
            </a:r>
            <a:br>
              <a:rPr lang="en-US" altLang="ja-JP" sz="4400" dirty="0"/>
            </a:br>
            <a:r>
              <a:rPr lang="ja-JP" altLang="en-US" sz="4400"/>
              <a:t>削るときに楽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800" dirty="0"/>
              <a:t> 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/>
              <a:t>練習のときに違和感があれば変える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99500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/>
              <a:t>どれを</a:t>
            </a:r>
            <a:r>
              <a:rPr lang="ja-JP" altLang="en-US" sz="5400">
                <a:solidFill>
                  <a:srgbClr val="E57140"/>
                </a:solidFill>
              </a:rPr>
              <a:t>一番伝えたいか</a:t>
            </a:r>
            <a:r>
              <a:rPr lang="ja-JP" altLang="en-US" sz="4400"/>
              <a:t>を</a:t>
            </a:r>
            <a:br>
              <a:rPr lang="en-US" altLang="ja-JP" sz="4400" dirty="0"/>
            </a:br>
            <a:r>
              <a:rPr lang="ja-JP" altLang="en-US" sz="4400"/>
              <a:t>なんとなく考えておくと</a:t>
            </a:r>
            <a:br>
              <a:rPr lang="en-US" altLang="ja-JP" sz="4400" dirty="0"/>
            </a:br>
            <a:r>
              <a:rPr lang="ja-JP" altLang="en-US" sz="4400"/>
              <a:t>削るときに楽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800" dirty="0"/>
              <a:t> 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/>
              <a:t>練習のときに違和感があれば変える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10211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/>
              <a:t>どれを</a:t>
            </a:r>
            <a:r>
              <a:rPr lang="ja-JP" altLang="en-US" sz="5400">
                <a:solidFill>
                  <a:srgbClr val="E57140"/>
                </a:solidFill>
              </a:rPr>
              <a:t>一番伝えたいか</a:t>
            </a:r>
            <a:r>
              <a:rPr lang="ja-JP" altLang="en-US" sz="4400"/>
              <a:t>を</a:t>
            </a:r>
            <a:br>
              <a:rPr lang="en-US" altLang="ja-JP" sz="4400" dirty="0"/>
            </a:br>
            <a:r>
              <a:rPr lang="ja-JP" altLang="en-US" sz="4400"/>
              <a:t>なんとなく考えておくと</a:t>
            </a:r>
            <a:br>
              <a:rPr lang="en-US" altLang="ja-JP" sz="4400" dirty="0"/>
            </a:br>
            <a:r>
              <a:rPr lang="ja-JP" altLang="en-US" sz="4400"/>
              <a:t>削るときに楽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800" dirty="0"/>
              <a:t> 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/>
              <a:t>練習のときに</a:t>
            </a:r>
            <a:r>
              <a:rPr lang="ja-JP" altLang="en-US" sz="5400">
                <a:solidFill>
                  <a:srgbClr val="E57140"/>
                </a:solidFill>
              </a:rPr>
              <a:t>違和感</a:t>
            </a:r>
            <a:r>
              <a:rPr lang="ja-JP" altLang="en-US" sz="4400"/>
              <a:t>があれば変える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74374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Story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リリックを組む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87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600"/>
              <a:t>リリックを組む</a:t>
            </a:r>
            <a:endParaRPr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26162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5400" dirty="0"/>
              <a:t>Draft</a:t>
            </a:r>
            <a:r>
              <a:rPr kumimoji="1" lang="ja-JP" altLang="en-US" sz="5400"/>
              <a:t>で作った</a:t>
            </a:r>
            <a:br>
              <a:rPr lang="en-US" altLang="ja-JP" sz="5400" dirty="0"/>
            </a:br>
            <a:r>
              <a:rPr kumimoji="1" lang="ja-JP" altLang="en-US" sz="5400"/>
              <a:t>各セクションで</a:t>
            </a:r>
            <a:br>
              <a:rPr kumimoji="1" lang="en-US" altLang="ja-JP" sz="5400" dirty="0"/>
            </a:br>
            <a:r>
              <a:rPr kumimoji="1" lang="ja-JP" altLang="en-US" sz="5400"/>
              <a:t>話したいことを</a:t>
            </a:r>
            <a:br>
              <a:rPr kumimoji="1" lang="en-US" altLang="ja-JP" sz="5400" dirty="0"/>
            </a:br>
            <a:r>
              <a:rPr kumimoji="1" lang="ja-JP" altLang="en-US" sz="5400"/>
              <a:t>スライド単位に</a:t>
            </a:r>
            <a:br>
              <a:rPr kumimoji="1" lang="en-US" altLang="ja-JP" sz="5400" dirty="0"/>
            </a:br>
            <a:r>
              <a:rPr kumimoji="1" lang="ja-JP" altLang="en-US" sz="5400"/>
              <a:t>分割する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077779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600" dirty="0"/>
              <a:t>1</a:t>
            </a:r>
            <a:r>
              <a:rPr lang="ja-JP" altLang="en-US" sz="6600"/>
              <a:t>スライド</a:t>
            </a:r>
            <a:r>
              <a:rPr lang="en-US" altLang="ja-JP" sz="6600" dirty="0"/>
              <a:t>:1</a:t>
            </a:r>
            <a:r>
              <a:rPr lang="ja-JP" altLang="en-US" sz="6600"/>
              <a:t>メッセージ</a:t>
            </a:r>
            <a:endParaRPr lang="en-US" altLang="ja-JP" sz="6600" dirty="0"/>
          </a:p>
          <a:p>
            <a:pPr marL="0" indent="0" algn="ctr">
              <a:buNone/>
            </a:pPr>
            <a:r>
              <a:rPr lang="ja-JP" altLang="en-US" sz="6600"/>
              <a:t>↓</a:t>
            </a:r>
            <a:endParaRPr lang="en-US" altLang="ja-JP" sz="6600" dirty="0"/>
          </a:p>
          <a:p>
            <a:pPr marL="0" indent="0" algn="ctr">
              <a:buNone/>
            </a:pPr>
            <a:r>
              <a:rPr kumimoji="1" lang="en-US" altLang="ja-JP" sz="6600" dirty="0"/>
              <a:t>1</a:t>
            </a:r>
            <a:r>
              <a:rPr kumimoji="1" lang="ja-JP" altLang="en-US" sz="6600"/>
              <a:t>スライド</a:t>
            </a:r>
            <a:r>
              <a:rPr kumimoji="1" lang="en-US" altLang="ja-JP" sz="6600" dirty="0"/>
              <a:t>:1</a:t>
            </a:r>
            <a:r>
              <a:rPr kumimoji="1" lang="ja-JP" altLang="en-US" sz="6600"/>
              <a:t>話したいこと</a:t>
            </a:r>
            <a:endParaRPr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370858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4400"/>
              <a:t>めっちゃ時間が無いときは</a:t>
            </a:r>
            <a:br>
              <a:rPr lang="en-US" altLang="ja-JP" sz="4400" dirty="0"/>
            </a:br>
            <a:r>
              <a:rPr lang="ja-JP" altLang="en-US" sz="4400"/>
              <a:t>この段階で発表したりする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1800"/>
              <a:t> 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$</a:t>
            </a:r>
            <a:r>
              <a:rPr lang="ja-JP" altLang="en-US" sz="4400"/>
              <a:t>＼</a:t>
            </a:r>
            <a:r>
              <a:rPr lang="en-US" altLang="ja-JP" sz="4400" dirty="0"/>
              <a:t>therefore$</a:t>
            </a:r>
            <a:br>
              <a:rPr lang="en-US" altLang="ja-JP" sz="4400" dirty="0"/>
            </a:br>
            <a:r>
              <a:rPr lang="en-US" altLang="ja-JP" sz="4400" dirty="0"/>
              <a:t>Draft</a:t>
            </a:r>
            <a:r>
              <a:rPr lang="ja-JP" altLang="en-US" sz="4400"/>
              <a:t>の段階でレビューをもらいたい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49556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5500" dirty="0" err="1"/>
              <a:t>ggrks</a:t>
            </a:r>
            <a:endParaRPr lang="en-US" altLang="ja-JP" sz="255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BEF56-F466-EE4E-941C-E62E930233A6}"/>
              </a:ext>
            </a:extLst>
          </p:cNvPr>
          <p:cNvSpPr txBox="1"/>
          <p:nvPr/>
        </p:nvSpPr>
        <p:spPr>
          <a:xfrm>
            <a:off x="5426586" y="5807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ググレカス</a:t>
            </a:r>
          </a:p>
        </p:txBody>
      </p:sp>
    </p:spTree>
    <p:extLst>
      <p:ext uri="{BB962C8B-B14F-4D97-AF65-F5344CB8AC3E}">
        <p14:creationId xmlns:p14="http://schemas.microsoft.com/office/powerpoint/2010/main" val="255940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4400"/>
              <a:t>めっちゃ時間が無いときは</a:t>
            </a:r>
            <a:br>
              <a:rPr lang="en-US" altLang="ja-JP" sz="4400" dirty="0"/>
            </a:br>
            <a:r>
              <a:rPr lang="ja-JP" altLang="en-US" sz="4400"/>
              <a:t>この段階で発表したりする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1800"/>
              <a:t> 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$</a:t>
            </a:r>
            <a:r>
              <a:rPr lang="ja-JP" altLang="en-US" sz="4400"/>
              <a:t>＼</a:t>
            </a:r>
            <a:r>
              <a:rPr lang="en-US" altLang="ja-JP" sz="4400" dirty="0"/>
              <a:t>therefore$</a:t>
            </a:r>
            <a:br>
              <a:rPr lang="en-US" altLang="ja-JP" sz="4400" dirty="0">
                <a:solidFill>
                  <a:srgbClr val="E57140"/>
                </a:solidFill>
              </a:rPr>
            </a:br>
            <a:r>
              <a:rPr lang="en-US" altLang="ja-JP" sz="5400" dirty="0">
                <a:solidFill>
                  <a:srgbClr val="E57140"/>
                </a:solidFill>
              </a:rPr>
              <a:t>Draft</a:t>
            </a:r>
            <a:r>
              <a:rPr lang="ja-JP" altLang="en-US" sz="4400"/>
              <a:t>の段階で</a:t>
            </a:r>
            <a:r>
              <a:rPr lang="ja-JP" altLang="en-US" sz="5400">
                <a:solidFill>
                  <a:srgbClr val="E57140"/>
                </a:solidFill>
              </a:rPr>
              <a:t>レビュー</a:t>
            </a:r>
            <a:r>
              <a:rPr lang="ja-JP" altLang="en-US" sz="4400"/>
              <a:t>をもらいたい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00406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デザインを考える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38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配置を決める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96211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8000">
                <a:solidFill>
                  <a:srgbClr val="E57140"/>
                </a:solidFill>
              </a:rPr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配置を決める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231533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ja-JP" altLang="en-US" sz="5400"/>
              <a:t>色</a:t>
            </a:r>
            <a:endParaRPr lang="en-US" altLang="ja-JP" sz="5400" dirty="0"/>
          </a:p>
          <a:p>
            <a:pPr lvl="1"/>
            <a:r>
              <a:rPr kumimoji="1" lang="ja-JP" altLang="en-US" sz="4800"/>
              <a:t>ベース、メイン、アクセント</a:t>
            </a:r>
            <a:endParaRPr kumimoji="1" lang="en-US" altLang="ja-JP" sz="4800" dirty="0"/>
          </a:p>
          <a:p>
            <a:pPr lvl="1"/>
            <a:r>
              <a:rPr lang="en-US" altLang="ja-JP" sz="4800" dirty="0"/>
              <a:t>70%</a:t>
            </a:r>
            <a:r>
              <a:rPr lang="ja-JP" altLang="en-US" sz="4800"/>
              <a:t>、</a:t>
            </a:r>
            <a:r>
              <a:rPr lang="en-US" altLang="ja-JP" sz="4800" dirty="0"/>
              <a:t>25%</a:t>
            </a:r>
            <a:r>
              <a:rPr lang="ja-JP" altLang="en-US" sz="4800"/>
              <a:t>、</a:t>
            </a:r>
            <a:r>
              <a:rPr lang="en-US" altLang="ja-JP" sz="4800" dirty="0"/>
              <a:t>5%</a:t>
            </a:r>
            <a:endParaRPr kumimoji="1" lang="en-US" altLang="ja-JP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E16F23-FAE1-0246-876A-C680F139D578}"/>
              </a:ext>
            </a:extLst>
          </p:cNvPr>
          <p:cNvSpPr/>
          <p:nvPr/>
        </p:nvSpPr>
        <p:spPr>
          <a:xfrm>
            <a:off x="0" y="4541520"/>
            <a:ext cx="12192000" cy="2316480"/>
          </a:xfrm>
          <a:prstGeom prst="rect">
            <a:avLst/>
          </a:prstGeom>
          <a:solidFill>
            <a:srgbClr val="DD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BEE4CD-A7A8-7A4B-AD83-0E1A48C828E7}"/>
              </a:ext>
            </a:extLst>
          </p:cNvPr>
          <p:cNvSpPr/>
          <p:nvPr/>
        </p:nvSpPr>
        <p:spPr>
          <a:xfrm>
            <a:off x="1468493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9C34B7-6631-9B45-9F86-0FFD9DA78466}"/>
              </a:ext>
            </a:extLst>
          </p:cNvPr>
          <p:cNvSpPr/>
          <p:nvPr/>
        </p:nvSpPr>
        <p:spPr>
          <a:xfrm>
            <a:off x="7972345" y="5177439"/>
            <a:ext cx="934177" cy="999524"/>
          </a:xfrm>
          <a:prstGeom prst="rect">
            <a:avLst/>
          </a:prstGeom>
          <a:solidFill>
            <a:srgbClr val="54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2A9272-3D91-7A4D-BA24-8B85C4549285}"/>
              </a:ext>
            </a:extLst>
          </p:cNvPr>
          <p:cNvSpPr/>
          <p:nvPr/>
        </p:nvSpPr>
        <p:spPr>
          <a:xfrm>
            <a:off x="2397615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4DE10EA-CAB5-3740-A474-17BB53663B22}"/>
              </a:ext>
            </a:extLst>
          </p:cNvPr>
          <p:cNvSpPr/>
          <p:nvPr/>
        </p:nvSpPr>
        <p:spPr>
          <a:xfrm>
            <a:off x="3326737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145F46-C477-224A-BE29-9FD3C2B82873}"/>
              </a:ext>
            </a:extLst>
          </p:cNvPr>
          <p:cNvSpPr/>
          <p:nvPr/>
        </p:nvSpPr>
        <p:spPr>
          <a:xfrm>
            <a:off x="4255858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0ADD904-12B0-7F45-94D4-9427C8BC3600}"/>
              </a:ext>
            </a:extLst>
          </p:cNvPr>
          <p:cNvSpPr/>
          <p:nvPr/>
        </p:nvSpPr>
        <p:spPr>
          <a:xfrm>
            <a:off x="5184980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561EAB-DB8F-2D4F-B162-0B9A2D2D9F67}"/>
              </a:ext>
            </a:extLst>
          </p:cNvPr>
          <p:cNvSpPr/>
          <p:nvPr/>
        </p:nvSpPr>
        <p:spPr>
          <a:xfrm>
            <a:off x="6114102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27E67A-D1A2-E548-A4FA-45E155D08E3D}"/>
              </a:ext>
            </a:extLst>
          </p:cNvPr>
          <p:cNvSpPr/>
          <p:nvPr/>
        </p:nvSpPr>
        <p:spPr>
          <a:xfrm>
            <a:off x="7043224" y="5177439"/>
            <a:ext cx="934177" cy="999524"/>
          </a:xfrm>
          <a:prstGeom prst="rect">
            <a:avLst/>
          </a:prstGeom>
          <a:solidFill>
            <a:srgbClr val="36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93CCB6D-AAF7-F44C-875D-9E0CC70289BD}"/>
              </a:ext>
            </a:extLst>
          </p:cNvPr>
          <p:cNvSpPr/>
          <p:nvPr/>
        </p:nvSpPr>
        <p:spPr>
          <a:xfrm>
            <a:off x="10274522" y="5177439"/>
            <a:ext cx="448985" cy="999524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898BE1-123B-884D-A347-908ED9EC42E5}"/>
              </a:ext>
            </a:extLst>
          </p:cNvPr>
          <p:cNvSpPr/>
          <p:nvPr/>
        </p:nvSpPr>
        <p:spPr>
          <a:xfrm>
            <a:off x="8901467" y="5177439"/>
            <a:ext cx="934177" cy="999524"/>
          </a:xfrm>
          <a:prstGeom prst="rect">
            <a:avLst/>
          </a:prstGeom>
          <a:solidFill>
            <a:srgbClr val="54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95B190-2A16-2943-8B5C-3B01E10B0B43}"/>
              </a:ext>
            </a:extLst>
          </p:cNvPr>
          <p:cNvSpPr/>
          <p:nvPr/>
        </p:nvSpPr>
        <p:spPr>
          <a:xfrm>
            <a:off x="9830589" y="5177439"/>
            <a:ext cx="448986" cy="999524"/>
          </a:xfrm>
          <a:prstGeom prst="rect">
            <a:avLst/>
          </a:prstGeom>
          <a:solidFill>
            <a:srgbClr val="54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988E17-000E-E14B-AC32-B9BEDC880EEE}"/>
              </a:ext>
            </a:extLst>
          </p:cNvPr>
          <p:cNvSpPr txBox="1"/>
          <p:nvPr/>
        </p:nvSpPr>
        <p:spPr>
          <a:xfrm>
            <a:off x="3672738" y="5305885"/>
            <a:ext cx="217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>
                <a:solidFill>
                  <a:schemeClr val="bg1"/>
                </a:solidFill>
                <a:latin typeface="HarenosoraMincho" panose="02000600000000000000" pitchFamily="2" charset="-128"/>
                <a:ea typeface="HarenosoraMincho" panose="02000600000000000000" pitchFamily="2" charset="-128"/>
              </a:rPr>
              <a:t>ベース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899536-9BB3-F641-8326-573AD3F27384}"/>
              </a:ext>
            </a:extLst>
          </p:cNvPr>
          <p:cNvSpPr txBox="1"/>
          <p:nvPr/>
        </p:nvSpPr>
        <p:spPr>
          <a:xfrm>
            <a:off x="8031378" y="5305885"/>
            <a:ext cx="217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>
                <a:solidFill>
                  <a:schemeClr val="bg1"/>
                </a:solidFill>
                <a:latin typeface="HarenosoraMincho" panose="02000600000000000000" pitchFamily="2" charset="-128"/>
                <a:ea typeface="HarenosoraMincho" panose="02000600000000000000" pitchFamily="2" charset="-128"/>
              </a:rPr>
              <a:t>メイン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D780E2D-6B99-D340-93B9-4C2852D4F09F}"/>
              </a:ext>
            </a:extLst>
          </p:cNvPr>
          <p:cNvSpPr txBox="1"/>
          <p:nvPr/>
        </p:nvSpPr>
        <p:spPr>
          <a:xfrm>
            <a:off x="9121038" y="443480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rgbClr val="363A39"/>
                </a:solidFill>
                <a:latin typeface="HarenosoraMincho" panose="02000600000000000000" pitchFamily="2" charset="-128"/>
                <a:ea typeface="HarenosoraMincho" panose="02000600000000000000" pitchFamily="2" charset="-128"/>
              </a:rPr>
              <a:t>アクセント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610E1A-C5FE-6F4C-ACE6-157E0CC5416D}"/>
              </a:ext>
            </a:extLst>
          </p:cNvPr>
          <p:cNvSpPr txBox="1"/>
          <p:nvPr/>
        </p:nvSpPr>
        <p:spPr>
          <a:xfrm>
            <a:off x="117172" y="475021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rgbClr val="363A39"/>
                </a:solidFill>
                <a:latin typeface="HarenosoraMincho" panose="02000600000000000000" pitchFamily="2" charset="-128"/>
                <a:ea typeface="HarenosoraMincho" panose="02000600000000000000" pitchFamily="2" charset="-128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667898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配置を決める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3260690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7200">
                <a:solidFill>
                  <a:srgbClr val="E57140"/>
                </a:solidFill>
              </a:rPr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配置を決める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2481943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/>
              <a:t>フォント</a:t>
            </a:r>
            <a:endParaRPr lang="en-US" altLang="ja-JP" sz="4000" dirty="0"/>
          </a:p>
          <a:p>
            <a:pPr lvl="1"/>
            <a:r>
              <a:rPr kumimoji="1" lang="ja-JP" altLang="en-US" sz="3200"/>
              <a:t>英文フォント、日本語フォントを使い分けてもいい</a:t>
            </a:r>
            <a:endParaRPr kumimoji="1" lang="en-US" altLang="ja-JP" sz="3200" dirty="0"/>
          </a:p>
          <a:p>
            <a:pPr lvl="1"/>
            <a:r>
              <a:rPr lang="ja-JP" altLang="en-US" sz="5400"/>
              <a:t>遠くからでも見やすいフォント</a:t>
            </a:r>
            <a:endParaRPr lang="en-US" altLang="ja-JP" sz="5400" dirty="0"/>
          </a:p>
          <a:p>
            <a:pPr lvl="1"/>
            <a:r>
              <a:rPr kumimoji="1" lang="ja-JP" altLang="en-US" sz="5400"/>
              <a:t>できればゴシックやサンセリフ</a:t>
            </a:r>
            <a:endParaRPr kumimoji="1" lang="en-US" altLang="ja-JP" sz="5400" dirty="0"/>
          </a:p>
          <a:p>
            <a:pPr lvl="1"/>
            <a:r>
              <a:rPr lang="ja-JP" altLang="en-US" sz="3200"/>
              <a:t>意図があるなら明朝やセリフでもおｋ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66542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500" dirty="0">
                <a:latin typeface="Times" pitchFamily="2" charset="0"/>
              </a:rPr>
              <a:t>A </a:t>
            </a:r>
            <a:r>
              <a:rPr lang="en-US" altLang="ja-JP" sz="24500" dirty="0">
                <a:latin typeface="Montserrat" pitchFamily="2" charset="0"/>
              </a:rPr>
              <a:t>A</a:t>
            </a:r>
            <a:endParaRPr kumimoji="1" lang="en-US" altLang="ja-JP" sz="245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76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0800">
                <a:latin typeface="AppliMinchoUD" panose="02000600000000000000" pitchFamily="2" charset="-128"/>
                <a:ea typeface="AppliMinchoUD" panose="02000600000000000000" pitchFamily="2" charset="-128"/>
              </a:rPr>
              <a:t>あ</a:t>
            </a:r>
            <a:r>
              <a:rPr kumimoji="1" lang="ja-JP" altLang="en-US" sz="20800"/>
              <a:t> </a:t>
            </a:r>
            <a:r>
              <a:rPr lang="ja-JP" altLang="en-US" sz="20800">
                <a:latin typeface="Times" pitchFamily="2" charset="0"/>
              </a:rPr>
              <a:t>あ </a:t>
            </a:r>
            <a:r>
              <a:rPr lang="ja-JP" altLang="en-US" sz="20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あ</a:t>
            </a:r>
            <a:endParaRPr kumimoji="1" lang="en-US" altLang="ja-JP" sz="20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349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5500" dirty="0" err="1"/>
              <a:t>ggrks</a:t>
            </a:r>
            <a:endParaRPr lang="en-US" altLang="ja-JP" sz="255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BEF56-F466-EE4E-941C-E62E930233A6}"/>
              </a:ext>
            </a:extLst>
          </p:cNvPr>
          <p:cNvSpPr txBox="1"/>
          <p:nvPr/>
        </p:nvSpPr>
        <p:spPr>
          <a:xfrm>
            <a:off x="5426586" y="5807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ググレカス</a:t>
            </a:r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B7EC7805-F993-A04F-9C11-B5C3FB5A4FF3}"/>
              </a:ext>
            </a:extLst>
          </p:cNvPr>
          <p:cNvSpPr/>
          <p:nvPr/>
        </p:nvSpPr>
        <p:spPr>
          <a:xfrm>
            <a:off x="-1777892" y="459931"/>
            <a:ext cx="15747783" cy="7082726"/>
          </a:xfrm>
          <a:prstGeom prst="mathMultiply">
            <a:avLst>
              <a:gd name="adj1" fmla="val 84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E57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20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配置を決める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2689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色</a:t>
            </a:r>
            <a:r>
              <a:rPr kumimoji="1" lang="en-US" altLang="ja-JP" sz="6600" dirty="0"/>
              <a:t>/</a:t>
            </a:r>
            <a:r>
              <a:rPr kumimoji="1" lang="ja-JP" altLang="en-US" sz="6600"/>
              <a:t>フォント</a:t>
            </a:r>
            <a:r>
              <a:rPr kumimoji="1" lang="en-US" altLang="ja-JP" sz="6600" dirty="0"/>
              <a:t>/</a:t>
            </a:r>
            <a:r>
              <a:rPr kumimoji="1" lang="ja-JP" altLang="en-US" sz="7200">
                <a:solidFill>
                  <a:srgbClr val="E57140"/>
                </a:solidFill>
              </a:rPr>
              <a:t>配置</a:t>
            </a:r>
            <a:r>
              <a:rPr kumimoji="1" lang="ja-JP" altLang="en-US" sz="6600"/>
              <a:t>を決める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2503948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配置</a:t>
            </a:r>
            <a:endParaRPr lang="en-US" altLang="ja-JP" sz="6000" dirty="0"/>
          </a:p>
          <a:p>
            <a:pPr lvl="1"/>
            <a:r>
              <a:rPr lang="ja-JP" altLang="en-US" sz="5400"/>
              <a:t>視線誘導を意識する</a:t>
            </a:r>
            <a:endParaRPr lang="en-US" altLang="ja-JP" sz="5400" dirty="0"/>
          </a:p>
          <a:p>
            <a:pPr lvl="1"/>
            <a:r>
              <a:rPr lang="en-US" altLang="ja-JP" sz="5400" dirty="0"/>
              <a:t>Z</a:t>
            </a:r>
            <a:r>
              <a:rPr lang="ja-JP" altLang="en-US" sz="5400"/>
              <a:t>、</a:t>
            </a:r>
            <a:r>
              <a:rPr lang="en-US" altLang="ja-JP" sz="5400" dirty="0"/>
              <a:t>N</a:t>
            </a:r>
            <a:r>
              <a:rPr lang="ja-JP" altLang="en-US" sz="5400"/>
              <a:t>、</a:t>
            </a:r>
            <a:r>
              <a:rPr lang="en-US" altLang="ja-JP" sz="5400" dirty="0"/>
              <a:t>F</a:t>
            </a:r>
            <a:r>
              <a:rPr lang="ja-JP" altLang="en-US" sz="5400"/>
              <a:t>とかあるけど、</a:t>
            </a:r>
            <a:br>
              <a:rPr lang="en-US" altLang="ja-JP" sz="5400" dirty="0"/>
            </a:br>
            <a:r>
              <a:rPr lang="ja-JP" altLang="en-US" sz="5400"/>
              <a:t>基本的には</a:t>
            </a:r>
            <a:r>
              <a:rPr lang="en-US" altLang="ja-JP" sz="5400" dirty="0"/>
              <a:t>Z</a:t>
            </a:r>
            <a:r>
              <a:rPr lang="ja-JP" altLang="en-US" sz="5400"/>
              <a:t>でおｋ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300515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配置</a:t>
            </a:r>
            <a:endParaRPr lang="en-US" altLang="ja-JP" sz="6000" dirty="0"/>
          </a:p>
          <a:p>
            <a:pPr lvl="1"/>
            <a:r>
              <a:rPr lang="ja-JP" altLang="en-US" sz="5400"/>
              <a:t>視線誘導を意識する</a:t>
            </a:r>
            <a:endParaRPr lang="en-US" altLang="ja-JP" sz="5400" dirty="0"/>
          </a:p>
          <a:p>
            <a:pPr lvl="1"/>
            <a:r>
              <a:rPr lang="en-US" altLang="ja-JP" sz="5400" dirty="0"/>
              <a:t>Z</a:t>
            </a:r>
            <a:r>
              <a:rPr lang="ja-JP" altLang="en-US" sz="5400"/>
              <a:t>、</a:t>
            </a:r>
            <a:r>
              <a:rPr lang="en-US" altLang="ja-JP" sz="5400" dirty="0"/>
              <a:t>N</a:t>
            </a:r>
            <a:r>
              <a:rPr lang="ja-JP" altLang="en-US" sz="5400"/>
              <a:t>、</a:t>
            </a:r>
            <a:r>
              <a:rPr lang="en-US" altLang="ja-JP" sz="5400" dirty="0"/>
              <a:t>F</a:t>
            </a:r>
            <a:r>
              <a:rPr lang="ja-JP" altLang="en-US" sz="5400"/>
              <a:t>とかあるけど、</a:t>
            </a:r>
            <a:br>
              <a:rPr lang="en-US" altLang="ja-JP" sz="5400" dirty="0"/>
            </a:br>
            <a:r>
              <a:rPr lang="ja-JP" altLang="en-US" sz="5400"/>
              <a:t>基本的には</a:t>
            </a:r>
            <a:r>
              <a:rPr lang="en-US" altLang="ja-JP" sz="5400" dirty="0"/>
              <a:t>Z</a:t>
            </a:r>
            <a:r>
              <a:rPr lang="ja-JP" altLang="en-US" sz="5400"/>
              <a:t>でおｋ</a:t>
            </a:r>
            <a:endParaRPr lang="en-US" altLang="ja-JP" sz="5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4BCC19F-62DC-DD44-8F68-28F2460E7727}"/>
              </a:ext>
            </a:extLst>
          </p:cNvPr>
          <p:cNvGrpSpPr/>
          <p:nvPr/>
        </p:nvGrpSpPr>
        <p:grpSpPr>
          <a:xfrm>
            <a:off x="838200" y="862885"/>
            <a:ext cx="10515600" cy="5132229"/>
            <a:chOff x="1798320" y="-807720"/>
            <a:chExt cx="8122920" cy="442754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05E0553E-77B0-194A-B8CE-C520A1FA7741}"/>
                </a:ext>
              </a:extLst>
            </p:cNvPr>
            <p:cNvCxnSpPr/>
            <p:nvPr/>
          </p:nvCxnSpPr>
          <p:spPr>
            <a:xfrm>
              <a:off x="1798320" y="-807720"/>
              <a:ext cx="8122920" cy="0"/>
            </a:xfrm>
            <a:prstGeom prst="line">
              <a:avLst/>
            </a:prstGeom>
            <a:ln w="177800" cap="rnd">
              <a:solidFill>
                <a:srgbClr val="E57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0B87E95-E556-3A49-B2AA-B27DCF2D1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320" y="-807719"/>
              <a:ext cx="8122920" cy="442753"/>
            </a:xfrm>
            <a:prstGeom prst="line">
              <a:avLst/>
            </a:prstGeom>
            <a:ln w="177800" cap="rnd">
              <a:solidFill>
                <a:srgbClr val="E57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935253A-7A55-DD4E-8189-72931FF37A35}"/>
                </a:ext>
              </a:extLst>
            </p:cNvPr>
            <p:cNvCxnSpPr/>
            <p:nvPr/>
          </p:nvCxnSpPr>
          <p:spPr>
            <a:xfrm>
              <a:off x="1798320" y="-364966"/>
              <a:ext cx="8122920" cy="0"/>
            </a:xfrm>
            <a:prstGeom prst="line">
              <a:avLst/>
            </a:prstGeom>
            <a:ln w="177800" cap="rnd">
              <a:solidFill>
                <a:srgbClr val="E57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58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編集する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158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err="1"/>
              <a:t>Desing</a:t>
            </a:r>
            <a:r>
              <a:rPr kumimoji="1" lang="ja-JP" altLang="en-US" sz="4000"/>
              <a:t>で決めた色</a:t>
            </a:r>
            <a:r>
              <a:rPr kumimoji="1" lang="en-US" altLang="ja-JP" sz="4000" dirty="0"/>
              <a:t>/</a:t>
            </a:r>
            <a:r>
              <a:rPr lang="ja-JP" altLang="en-US" sz="4000"/>
              <a:t>フォント</a:t>
            </a:r>
            <a:r>
              <a:rPr lang="en-US" altLang="ja-JP" sz="4000" dirty="0"/>
              <a:t>/</a:t>
            </a:r>
            <a:r>
              <a:rPr lang="ja-JP" altLang="en-US" sz="4000"/>
              <a:t>配置に従って</a:t>
            </a:r>
            <a:br>
              <a:rPr lang="en-US" altLang="ja-JP" sz="4000" dirty="0"/>
            </a:br>
            <a:r>
              <a:rPr lang="en-US" altLang="ja-JP" sz="4000" dirty="0"/>
              <a:t>Story</a:t>
            </a:r>
            <a:r>
              <a:rPr lang="ja-JP" altLang="en-US" sz="4000"/>
              <a:t>のスライドを編集する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55075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スライドマスターを活用できると楽</a:t>
            </a:r>
            <a:endParaRPr kumimoji="1" lang="en-US" altLang="ja-JP" sz="4800" dirty="0"/>
          </a:p>
          <a:p>
            <a:r>
              <a:rPr kumimoji="1" lang="ja-JP" altLang="en-US" sz="4800"/>
              <a:t>作業量的にはここが一番大変</a:t>
            </a:r>
            <a:endParaRPr kumimoji="1" lang="en-US" altLang="ja-JP" sz="4800" dirty="0"/>
          </a:p>
          <a:p>
            <a:r>
              <a:rPr lang="ja-JP" altLang="en-US" sz="4800"/>
              <a:t>だけど楽しい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1939544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/>
              <a:t>全部できたら、</a:t>
            </a:r>
            <a:br>
              <a:rPr lang="en-US" altLang="ja-JP" sz="6000" dirty="0"/>
            </a:br>
            <a:r>
              <a:rPr lang="ja-JP" altLang="en-US" sz="6000"/>
              <a:t>スライドをパラパラやって</a:t>
            </a:r>
            <a:br>
              <a:rPr lang="en-US" altLang="ja-JP" sz="6000" dirty="0"/>
            </a:br>
            <a:r>
              <a:rPr lang="ja-JP" altLang="en-US" sz="6000"/>
              <a:t>違和感が無いかチェックする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277903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デザインの知見がある人間と無い人間で捉え方が違うので</a:t>
            </a:r>
            <a:r>
              <a:rPr lang="en-US" altLang="ja-JP" dirty="0"/>
              <a:t>…</a:t>
            </a:r>
          </a:p>
          <a:p>
            <a:r>
              <a:rPr lang="ja-JP" altLang="en-US" sz="4400"/>
              <a:t>どちらの人にもレビューをもらうべき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3759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1C2A-E1FC-4644-B5D8-D65A2F3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9FEF6-FA99-D446-B8E5-8D29E499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練習する</a:t>
            </a:r>
            <a:r>
              <a:rPr kumimoji="1" lang="en-US" altLang="ja-JP" dirty="0"/>
              <a:t>/</a:t>
            </a:r>
            <a:r>
              <a:rPr lang="ja-JP" altLang="en-US"/>
              <a:t>修正する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0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“</a:t>
            </a:r>
            <a:r>
              <a:rPr lang="ja-JP" altLang="en-US" sz="5400"/>
              <a:t>人前で話す</a:t>
            </a:r>
            <a:r>
              <a:rPr lang="en-US" altLang="ja-JP" sz="5400" dirty="0"/>
              <a:t>”</a:t>
            </a:r>
            <a:r>
              <a:rPr lang="ja-JP" altLang="en-US" sz="5400"/>
              <a:t>はだいたい</a:t>
            </a:r>
            <a:r>
              <a:rPr lang="en-US" altLang="ja-JP" sz="5400" dirty="0"/>
              <a:t>3</a:t>
            </a:r>
            <a:r>
              <a:rPr lang="ja-JP" altLang="en-US" sz="5400"/>
              <a:t>種類</a:t>
            </a:r>
            <a:endParaRPr lang="en-US" altLang="ja-JP" sz="5400" dirty="0"/>
          </a:p>
          <a:p>
            <a:pPr lvl="1"/>
            <a:r>
              <a:rPr kumimoji="1" lang="en-US" altLang="ja-JP" sz="4800" dirty="0"/>
              <a:t>LT</a:t>
            </a:r>
          </a:p>
          <a:p>
            <a:pPr lvl="1"/>
            <a:r>
              <a:rPr lang="ja-JP" altLang="en-US" sz="4800"/>
              <a:t>ピッチ</a:t>
            </a:r>
            <a:endParaRPr lang="en-US" altLang="ja-JP" sz="4800" dirty="0"/>
          </a:p>
          <a:p>
            <a:pPr lvl="1"/>
            <a:r>
              <a:rPr kumimoji="1" lang="ja-JP" altLang="en-US" sz="4800"/>
              <a:t>プレゼン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639951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練習する。</a:t>
            </a:r>
            <a:r>
              <a:rPr lang="ja-JP" altLang="en-US" sz="5400"/>
              <a:t>無限に。</a:t>
            </a:r>
            <a:r>
              <a:rPr kumimoji="1" lang="ja-JP" altLang="en-US" sz="5400"/>
              <a:t>圧倒的練習。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058910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/>
              <a:t>風呂でやったりする</a:t>
            </a:r>
            <a:endParaRPr lang="en-US" altLang="ja-JP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D73861-82A0-814F-B94D-36EE2FC3A0EB}"/>
              </a:ext>
            </a:extLst>
          </p:cNvPr>
          <p:cNvSpPr txBox="1"/>
          <p:nvPr/>
        </p:nvSpPr>
        <p:spPr>
          <a:xfrm>
            <a:off x="8681274" y="580763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私や縣はまだまだ下手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7496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こんなプレゼン</a:t>
            </a:r>
            <a:r>
              <a:rPr lang="ja-JP" altLang="en-US" sz="4400"/>
              <a:t>がしたい</a:t>
            </a:r>
            <a:r>
              <a:rPr lang="en-US" altLang="ja-JP" sz="4400" dirty="0"/>
              <a:t>!</a:t>
            </a:r>
            <a:br>
              <a:rPr lang="en-US" altLang="ja-JP" sz="4400" dirty="0"/>
            </a:br>
            <a:r>
              <a:rPr lang="ja-JP" altLang="en-US" sz="4400"/>
              <a:t>みたいなお手本を見つけれるとベスト</a:t>
            </a:r>
            <a:endParaRPr lang="en-US" altLang="ja-JP" sz="4400" dirty="0"/>
          </a:p>
          <a:p>
            <a:pPr lvl="1"/>
            <a:r>
              <a:rPr kumimoji="1" lang="ja-JP" altLang="en-US" sz="3200"/>
              <a:t>私は</a:t>
            </a:r>
            <a:r>
              <a:rPr kumimoji="1" lang="en-US" altLang="ja-JP" sz="3200" dirty="0"/>
              <a:t>Identity2.0</a:t>
            </a:r>
            <a:r>
              <a:rPr kumimoji="1" lang="ja-JP" altLang="en-US" sz="3200"/>
              <a:t>に登壇した</a:t>
            </a:r>
            <a:r>
              <a:rPr lang="en-US" altLang="ja-JP" sz="3200" dirty="0"/>
              <a:t>Dan Lewis</a:t>
            </a:r>
            <a:r>
              <a:rPr lang="ja-JP" altLang="en-US" sz="3200"/>
              <a:t>と</a:t>
            </a:r>
            <a:br>
              <a:rPr lang="en-US" altLang="ja-JP" sz="3200" dirty="0"/>
            </a:br>
            <a:r>
              <a:rPr lang="en-US" altLang="ja-JP" sz="3200" dirty="0"/>
              <a:t>iPod </a:t>
            </a:r>
            <a:r>
              <a:rPr lang="en-US" altLang="ja-JP" sz="3200" dirty="0" err="1"/>
              <a:t>nano</a:t>
            </a:r>
            <a:r>
              <a:rPr lang="ja-JP" altLang="en-US" sz="3200"/>
              <a:t>をジーンズから取り出す</a:t>
            </a:r>
            <a:br>
              <a:rPr lang="en-US" altLang="ja-JP" sz="3200" dirty="0"/>
            </a:br>
            <a:r>
              <a:rPr lang="ja-JP" altLang="en-US" sz="3200"/>
              <a:t>スティーブ・ジョブズを練習する前に見てます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D73861-82A0-814F-B94D-36EE2FC3A0EB}"/>
              </a:ext>
            </a:extLst>
          </p:cNvPr>
          <p:cNvSpPr txBox="1"/>
          <p:nvPr/>
        </p:nvSpPr>
        <p:spPr>
          <a:xfrm>
            <a:off x="8681274" y="580763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私や縣はまだまだ下手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9110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4000"/>
              <a:t>練習するときは</a:t>
            </a:r>
            <a:r>
              <a:rPr kumimoji="1" lang="ja-JP" altLang="en-US" sz="4000"/>
              <a:t>発表者ツールを起動して</a:t>
            </a:r>
            <a:br>
              <a:rPr kumimoji="1" lang="en-US" altLang="ja-JP" sz="4000" dirty="0"/>
            </a:br>
            <a:r>
              <a:rPr kumimoji="1" lang="ja-JP" altLang="en-US" sz="4000"/>
              <a:t>練習する。</a:t>
            </a:r>
            <a:endParaRPr kumimoji="1" lang="en-US" altLang="ja-JP" sz="4000" dirty="0"/>
          </a:p>
          <a:p>
            <a:r>
              <a:rPr kumimoji="1" lang="ja-JP" altLang="en-US" sz="4000"/>
              <a:t>時間がカウントされるので時間も見る。</a:t>
            </a:r>
            <a:endParaRPr kumimoji="1" lang="en-US" altLang="ja-JP" sz="4000" dirty="0"/>
          </a:p>
          <a:p>
            <a:r>
              <a:rPr lang="ja-JP" altLang="en-US" sz="4000"/>
              <a:t>最初は見なくていい適当に話して、</a:t>
            </a:r>
            <a:br>
              <a:rPr lang="en-US" altLang="ja-JP" sz="4000" dirty="0"/>
            </a:br>
            <a:r>
              <a:rPr lang="ja-JP" altLang="en-US" sz="4000"/>
              <a:t>大幅にはみ出ているならどこか削る</a:t>
            </a:r>
            <a:endParaRPr lang="en-US" altLang="ja-JP" sz="4000" dirty="0"/>
          </a:p>
          <a:p>
            <a:r>
              <a:rPr kumimoji="1" lang="ja-JP" altLang="en-US" sz="4000"/>
              <a:t>逆にあまりにも短い</a:t>
            </a:r>
            <a:r>
              <a:rPr lang="ja-JP" altLang="en-US" sz="4000"/>
              <a:t>ときは残りの</a:t>
            </a:r>
            <a:br>
              <a:rPr lang="en-US" altLang="ja-JP" sz="4000" dirty="0"/>
            </a:br>
            <a:r>
              <a:rPr lang="ja-JP" altLang="en-US" sz="4000"/>
              <a:t>時間をどう使うか考える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0910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“</a:t>
            </a:r>
            <a:r>
              <a:rPr lang="ja-JP" altLang="en-US" sz="5400"/>
              <a:t>人前で話す</a:t>
            </a:r>
            <a:r>
              <a:rPr lang="en-US" altLang="ja-JP" sz="5400" dirty="0"/>
              <a:t>”</a:t>
            </a:r>
            <a:r>
              <a:rPr lang="ja-JP" altLang="en-US" sz="5400"/>
              <a:t>はだいたい</a:t>
            </a:r>
            <a:r>
              <a:rPr lang="en-US" altLang="ja-JP" sz="5400" dirty="0"/>
              <a:t>3</a:t>
            </a:r>
            <a:r>
              <a:rPr lang="ja-JP" altLang="en-US" sz="5400"/>
              <a:t>種類</a:t>
            </a:r>
            <a:endParaRPr lang="en-US" altLang="ja-JP" sz="5400" dirty="0"/>
          </a:p>
          <a:p>
            <a:pPr lvl="1"/>
            <a:r>
              <a:rPr kumimoji="1" lang="en-US" altLang="ja-JP" sz="6000" b="1" dirty="0">
                <a:solidFill>
                  <a:srgbClr val="E57140"/>
                </a:solidFill>
              </a:rPr>
              <a:t>LT</a:t>
            </a:r>
            <a:r>
              <a:rPr kumimoji="1" lang="ja-JP" altLang="en-US" sz="4800"/>
              <a:t>←今回やるやつ</a:t>
            </a:r>
            <a:endParaRPr kumimoji="1" lang="en-US" altLang="ja-JP" sz="4800" dirty="0"/>
          </a:p>
          <a:p>
            <a:pPr lvl="1"/>
            <a:r>
              <a:rPr lang="ja-JP" altLang="en-US" sz="4800"/>
              <a:t>ピッチ</a:t>
            </a:r>
            <a:endParaRPr lang="en-US" altLang="ja-JP" sz="4800" dirty="0"/>
          </a:p>
          <a:p>
            <a:pPr lvl="1"/>
            <a:r>
              <a:rPr kumimoji="1" lang="ja-JP" altLang="en-US" sz="4800"/>
              <a:t>プレゼン</a:t>
            </a:r>
            <a:endParaRPr kumimoji="1" lang="en-US" altLang="ja-JP" sz="4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266147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“</a:t>
            </a:r>
            <a:r>
              <a:rPr lang="ja-JP" altLang="en-US" sz="5400"/>
              <a:t>人前で話す</a:t>
            </a:r>
            <a:r>
              <a:rPr lang="en-US" altLang="ja-JP" sz="5400" dirty="0"/>
              <a:t>”</a:t>
            </a:r>
            <a:r>
              <a:rPr lang="ja-JP" altLang="en-US" sz="5400"/>
              <a:t>はだいたい</a:t>
            </a:r>
            <a:r>
              <a:rPr lang="en-US" altLang="ja-JP" sz="5400" dirty="0"/>
              <a:t>3</a:t>
            </a:r>
            <a:r>
              <a:rPr lang="ja-JP" altLang="en-US" sz="5400"/>
              <a:t>種類</a:t>
            </a:r>
            <a:endParaRPr lang="en-US" altLang="ja-JP" sz="5400" dirty="0"/>
          </a:p>
          <a:p>
            <a:pPr lvl="1"/>
            <a:r>
              <a:rPr kumimoji="1" lang="en-US" altLang="ja-JP" sz="4800" dirty="0"/>
              <a:t>LT</a:t>
            </a:r>
          </a:p>
          <a:p>
            <a:pPr lvl="1"/>
            <a:r>
              <a:rPr lang="ja-JP" altLang="en-US" sz="6600" b="1">
                <a:solidFill>
                  <a:srgbClr val="E57140"/>
                </a:solidFill>
              </a:rPr>
              <a:t>ピッチ</a:t>
            </a:r>
            <a:r>
              <a:rPr lang="ja-JP" altLang="en-US" sz="4800"/>
              <a:t>←新しいものを提案する</a:t>
            </a:r>
            <a:endParaRPr lang="en-US" altLang="ja-JP" sz="4800" dirty="0"/>
          </a:p>
          <a:p>
            <a:pPr lvl="1"/>
            <a:r>
              <a:rPr kumimoji="1" lang="ja-JP" altLang="en-US" sz="4800"/>
              <a:t>プレゼン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8239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“</a:t>
            </a:r>
            <a:r>
              <a:rPr lang="ja-JP" altLang="en-US" sz="5400"/>
              <a:t>人前で話す</a:t>
            </a:r>
            <a:r>
              <a:rPr lang="en-US" altLang="ja-JP" sz="5400" dirty="0"/>
              <a:t>”</a:t>
            </a:r>
            <a:r>
              <a:rPr lang="ja-JP" altLang="en-US" sz="5400"/>
              <a:t>はだいたい</a:t>
            </a:r>
            <a:r>
              <a:rPr lang="en-US" altLang="ja-JP" sz="5400" dirty="0"/>
              <a:t>3</a:t>
            </a:r>
            <a:r>
              <a:rPr lang="ja-JP" altLang="en-US" sz="5400"/>
              <a:t>種類</a:t>
            </a:r>
            <a:endParaRPr lang="en-US" altLang="ja-JP" sz="5400" dirty="0"/>
          </a:p>
          <a:p>
            <a:pPr lvl="1"/>
            <a:r>
              <a:rPr kumimoji="1" lang="en-US" altLang="ja-JP" sz="4800" dirty="0"/>
              <a:t>LT</a:t>
            </a:r>
          </a:p>
          <a:p>
            <a:pPr lvl="1"/>
            <a:r>
              <a:rPr lang="ja-JP" altLang="en-US" sz="4800"/>
              <a:t>ピッチ</a:t>
            </a:r>
            <a:endParaRPr lang="en-US" altLang="ja-JP" sz="4800" dirty="0"/>
          </a:p>
          <a:p>
            <a:pPr lvl="1"/>
            <a:r>
              <a:rPr kumimoji="1" lang="ja-JP" altLang="en-US" sz="6000" b="1">
                <a:solidFill>
                  <a:srgbClr val="E57140"/>
                </a:solidFill>
              </a:rPr>
              <a:t>プレゼン</a:t>
            </a:r>
            <a:r>
              <a:rPr kumimoji="1" lang="ja-JP" altLang="en-US" sz="4800"/>
              <a:t>←報告とかに近い提案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14440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879</Words>
  <Application>Microsoft Macintosh PowerPoint</Application>
  <PresentationFormat>ワイド画面</PresentationFormat>
  <Paragraphs>239</Paragraphs>
  <Slides>63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2" baseType="lpstr">
      <vt:lpstr>AppliMinchoUD</vt:lpstr>
      <vt:lpstr>HarenosoraMincho</vt:lpstr>
      <vt:lpstr>Hiragino Maru Gothic ProN W4</vt:lpstr>
      <vt:lpstr>Hiragino Sans W4</vt:lpstr>
      <vt:lpstr>游ゴシック</vt:lpstr>
      <vt:lpstr>Arial</vt:lpstr>
      <vt:lpstr>Montserrat</vt:lpstr>
      <vt:lpstr>Times</vt:lpstr>
      <vt:lpstr>Office テーマ</vt:lpstr>
      <vt:lpstr>はじめてのLT</vt:lpstr>
      <vt:lpstr>目次</vt:lpstr>
      <vt:lpstr>LTとは</vt:lpstr>
      <vt:lpstr>LTとは</vt:lpstr>
      <vt:lpstr>LTとは</vt:lpstr>
      <vt:lpstr>LTとは</vt:lpstr>
      <vt:lpstr>LTとは</vt:lpstr>
      <vt:lpstr>LTとは</vt:lpstr>
      <vt:lpstr>LTとは</vt:lpstr>
      <vt:lpstr>LTとは</vt:lpstr>
      <vt:lpstr>LTとは</vt:lpstr>
      <vt:lpstr>LTとは</vt:lpstr>
      <vt:lpstr>LTとは</vt:lpstr>
      <vt:lpstr>LTを作る流れ</vt:lpstr>
      <vt:lpstr>LTを作る流れ</vt:lpstr>
      <vt:lpstr>LTを作る流れ</vt:lpstr>
      <vt:lpstr>LTを作る流れ</vt:lpstr>
      <vt:lpstr>LTを作る流れ</vt:lpstr>
      <vt:lpstr>LTを作る流れ</vt:lpstr>
      <vt:lpstr>LTを作る流れ</vt:lpstr>
      <vt:lpstr>LTを作る流れ</vt:lpstr>
      <vt:lpstr>Bone</vt:lpstr>
      <vt:lpstr>Bone</vt:lpstr>
      <vt:lpstr>Bone</vt:lpstr>
      <vt:lpstr>Bone</vt:lpstr>
      <vt:lpstr>Bone</vt:lpstr>
      <vt:lpstr>Draft</vt:lpstr>
      <vt:lpstr>Draft</vt:lpstr>
      <vt:lpstr>Draft</vt:lpstr>
      <vt:lpstr>Draft</vt:lpstr>
      <vt:lpstr>Draft</vt:lpstr>
      <vt:lpstr>Draft</vt:lpstr>
      <vt:lpstr>Draft</vt:lpstr>
      <vt:lpstr>Draft</vt:lpstr>
      <vt:lpstr>Story</vt:lpstr>
      <vt:lpstr>Story</vt:lpstr>
      <vt:lpstr>Story</vt:lpstr>
      <vt:lpstr>Story</vt:lpstr>
      <vt:lpstr>Story</vt:lpstr>
      <vt:lpstr>Story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Styling</vt:lpstr>
      <vt:lpstr>Styling</vt:lpstr>
      <vt:lpstr>Styling</vt:lpstr>
      <vt:lpstr>Styling</vt:lpstr>
      <vt:lpstr>Styling</vt:lpstr>
      <vt:lpstr>Practice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はじめてのLT</dc:title>
  <dc:creator>b-suedat@tsuyama.kosen-ac.jp</dc:creator>
  <cp:lastModifiedBy>b-suedat@tsuyama.kosen-ac.jp</cp:lastModifiedBy>
  <cp:revision>15</cp:revision>
  <dcterms:created xsi:type="dcterms:W3CDTF">2019-07-03T01:59:58Z</dcterms:created>
  <dcterms:modified xsi:type="dcterms:W3CDTF">2019-07-03T07:32:32Z</dcterms:modified>
</cp:coreProperties>
</file>