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/>
    <p:restoredTop sz="94678"/>
  </p:normalViewPr>
  <p:slideViewPr>
    <p:cSldViewPr snapToGrid="0" snapToObjects="1">
      <p:cViewPr varScale="1">
        <p:scale>
          <a:sx n="108" d="100"/>
          <a:sy n="108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89332-5E22-194B-B370-05361101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672936-9EEE-0F4D-84B3-675129D38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35C321-A86C-5744-B775-42396CE7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03CFA-CFBA-2242-8948-7CE8791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8226F-1E43-9041-9320-83B08EED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3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26160-05C5-554A-B129-39249633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3885B6-03A3-6349-BB27-8F3C4E32C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75C815-65A3-FA4E-B54B-9E58BBCF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5CFB0-2013-FB48-B459-85C91FF6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07246-FCB1-444D-8A8F-0A960251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5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AE3594-F20B-4646-9BEF-6A7D3B7DF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7D0F98-18FE-3B4B-90BA-3FFD60B4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A24D6-00BF-F042-A483-0DA5601F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CC792-6B63-B343-A452-F028A9C0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AE0DC-6CF0-2C48-81C7-E56BB03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3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1477A-1B86-D24D-93A7-151E5CBC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AF530-BB60-1E46-84A3-E1592A9D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43492-6560-DC43-8D6B-7578D35C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42A8F-C260-4040-BD83-287EB73E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6D280-7092-8043-8122-CDA90C14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28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CD97D-C1A6-8F4B-AF7C-C5966C62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1132D8-A2BB-C24F-B8C6-2B6F5774F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B43AD-D621-FD47-9017-A83172BB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150E4-9473-3B44-A6BB-A7E45C29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3BCE1-DDFC-AD4E-8224-351E2C0C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20138-83DA-DC41-8A12-A17D46CA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DA2271-C0B7-E14F-8EA4-BC511FD0C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3FD744-5038-0648-996B-AE320DF3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62580C-4D43-F240-86D4-A53EC3D4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E47E40-0F42-164F-9ECE-4A96A248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F6A3D-A0FE-094A-B128-6D9D2E0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32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026FA-E8CE-1740-8DE9-D3FDC63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226179-CF57-624C-916E-052D48CD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E33806-D7CD-6B41-BCA5-C008F24E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326660-7A11-0043-8079-68A19EFB9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0E158F-D393-2045-ADA5-2F624CC28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879C64-2C59-AD40-8DD8-74A1ACF8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A48072-3A33-A545-A7CF-2D30233A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09123D-06ED-534B-B848-5C622F89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19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46BEB-B668-5148-BF9C-7FAD7925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034341-5CF8-ED41-88D7-68AA8BD9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B2FF3F-D2AE-D44B-ACD6-64D32BE6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0291FB-CB4F-B047-A361-DCCF147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22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9314E1-0FB8-6A4E-B9A4-7D47C65F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906D0B-3F88-E34B-83B0-98498D43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7F5F-6FC9-7E45-9FEF-212BEA0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1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D58FD-CAAE-914E-96EC-696B562B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D87E2-A555-E444-A3D0-0650AF20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F2F9B6-75F5-ED45-BF24-C13D9371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8C3FF-9C92-4E41-B5F0-4D76958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E9BB00-4A09-2D4C-8CE6-6481F260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F518C-B8FF-2645-AAAD-56F0B348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77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D1C1F-37EE-5645-895D-F1B3F1B2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8E7790-545C-1A4C-8FB7-7DDB7C439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484595-C6B2-574A-9E21-B93A4FF0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82C526-5A36-854D-9AF7-94CEA2DB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9EDCD6-8B45-1040-A73A-7CE8F5DC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1E0C4B-E5AC-E643-90E2-FE9E87FB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8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8FACDD-ACF2-1E48-A282-35D2892F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D8EF61-28CA-0647-831D-2BD48863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DB38F-A4D4-1F4D-A4AA-340DBDE8B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6E786A-90D4-2241-9D90-FD2F60282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E1EDD-C322-034F-9A7C-66CEAEF3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39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8E309-1E6C-944F-AACE-EB30FB8D5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はじめての</a:t>
            </a:r>
            <a:r>
              <a:rPr lang="en-US" altLang="ja-JP" dirty="0"/>
              <a:t>LT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1A2B36-94CE-8542-BC57-1ADB019FA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のやり方を話します。</a:t>
            </a:r>
            <a:endParaRPr kumimoji="1" lang="en-US" altLang="ja-JP" dirty="0"/>
          </a:p>
          <a:p>
            <a:r>
              <a:rPr kumimoji="1" lang="en-US" altLang="ja-JP" dirty="0" err="1"/>
              <a:t>Takahito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Sueda</a:t>
            </a:r>
            <a:endParaRPr kumimoji="1" lang="en-US" altLang="ja-JP" dirty="0"/>
          </a:p>
          <a:p>
            <a:r>
              <a:rPr lang="en-US" altLang="ja-JP" dirty="0"/>
              <a:t>Slack: @</a:t>
            </a:r>
            <a:r>
              <a:rPr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79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891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55FB5-D8A7-E74C-9805-02803297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F9BA1-5319-4C43-8AE4-57014056E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LT</a:t>
            </a:r>
            <a:r>
              <a:rPr lang="ja-JP" altLang="en-US" sz="5400"/>
              <a:t>とは</a:t>
            </a:r>
            <a:endParaRPr lang="en-US" altLang="ja-JP" sz="5400" dirty="0"/>
          </a:p>
          <a:p>
            <a:r>
              <a:rPr lang="en-US" altLang="ja-JP" sz="5400" dirty="0"/>
              <a:t>LT</a:t>
            </a:r>
            <a:r>
              <a:rPr lang="ja-JP" altLang="en-US" sz="5400"/>
              <a:t>を作る流れ</a:t>
            </a:r>
            <a:endParaRPr lang="en-US" altLang="ja-JP" sz="54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98BF1A-A9CA-D842-BC8B-0D9B797EB3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Bone</a:t>
            </a:r>
          </a:p>
          <a:p>
            <a:r>
              <a:rPr lang="en-US" altLang="ja-JP" sz="4000" dirty="0"/>
              <a:t>Draft</a:t>
            </a:r>
          </a:p>
          <a:p>
            <a:r>
              <a:rPr lang="en-US" altLang="ja-JP" sz="4000" dirty="0"/>
              <a:t>Story</a:t>
            </a:r>
          </a:p>
          <a:p>
            <a:r>
              <a:rPr lang="en-US" altLang="ja-JP" sz="4000" dirty="0"/>
              <a:t>Design</a:t>
            </a:r>
          </a:p>
          <a:p>
            <a:r>
              <a:rPr lang="en-US" altLang="ja-JP" sz="4000" dirty="0"/>
              <a:t>Styling</a:t>
            </a:r>
          </a:p>
          <a:p>
            <a:r>
              <a:rPr lang="en-US" altLang="ja-JP" sz="4000" dirty="0"/>
              <a:t>Practice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1037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940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75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21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Draft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3488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6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21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07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Macintosh PowerPoint</Application>
  <PresentationFormat>ワイド画面</PresentationFormat>
  <Paragraphs>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はじめてのLT</vt:lpstr>
      <vt:lpstr>目次</vt:lpstr>
      <vt:lpstr>LTとは</vt:lpstr>
      <vt:lpstr>LTを作る流れ</vt:lpstr>
      <vt:lpstr>Bone</vt:lpstr>
      <vt:lpstr>Draft</vt:lpstr>
      <vt:lpstr>Story</vt:lpstr>
      <vt:lpstr>Design</vt:lpstr>
      <vt:lpstr>Styling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はじめてのLT</dc:title>
  <dc:creator>b-suedat@tsuyama.kosen-ac.jp</dc:creator>
  <cp:lastModifiedBy>b-suedat@tsuyama.kosen-ac.jp</cp:lastModifiedBy>
  <cp:revision>5</cp:revision>
  <dcterms:created xsi:type="dcterms:W3CDTF">2019-07-03T01:59:58Z</dcterms:created>
  <dcterms:modified xsi:type="dcterms:W3CDTF">2019-07-03T02:31:31Z</dcterms:modified>
</cp:coreProperties>
</file>