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74" r:id="rId4"/>
    <p:sldId id="259" r:id="rId5"/>
    <p:sldId id="267" r:id="rId6"/>
    <p:sldId id="268" r:id="rId7"/>
    <p:sldId id="275" r:id="rId8"/>
    <p:sldId id="260" r:id="rId9"/>
    <p:sldId id="269" r:id="rId10"/>
    <p:sldId id="270" r:id="rId11"/>
    <p:sldId id="271" r:id="rId12"/>
    <p:sldId id="272" r:id="rId13"/>
    <p:sldId id="273" r:id="rId14"/>
    <p:sldId id="282" r:id="rId15"/>
    <p:sldId id="276" r:id="rId16"/>
    <p:sldId id="262" r:id="rId17"/>
    <p:sldId id="283" r:id="rId18"/>
    <p:sldId id="277" r:id="rId19"/>
    <p:sldId id="261" r:id="rId20"/>
    <p:sldId id="284" r:id="rId21"/>
    <p:sldId id="278" r:id="rId22"/>
    <p:sldId id="263" r:id="rId23"/>
    <p:sldId id="285" r:id="rId24"/>
    <p:sldId id="286" r:id="rId25"/>
    <p:sldId id="279" r:id="rId26"/>
    <p:sldId id="264" r:id="rId27"/>
    <p:sldId id="287" r:id="rId28"/>
    <p:sldId id="288" r:id="rId29"/>
    <p:sldId id="289" r:id="rId30"/>
    <p:sldId id="280" r:id="rId31"/>
    <p:sldId id="265" r:id="rId32"/>
    <p:sldId id="290" r:id="rId33"/>
    <p:sldId id="291" r:id="rId34"/>
    <p:sldId id="292" r:id="rId35"/>
    <p:sldId id="281" r:id="rId36"/>
    <p:sldId id="266" r:id="rId37"/>
    <p:sldId id="293" r:id="rId38"/>
    <p:sldId id="294" r:id="rId3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77"/>
    <p:restoredTop sz="94678"/>
  </p:normalViewPr>
  <p:slideViewPr>
    <p:cSldViewPr snapToGrid="0" snapToObjects="1">
      <p:cViewPr varScale="1">
        <p:scale>
          <a:sx n="108" d="100"/>
          <a:sy n="108" d="100"/>
        </p:scale>
        <p:origin x="2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689332-5E22-194B-B370-053611019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F672936-9EEE-0F4D-84B3-675129D38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35C321-A86C-5744-B775-42396CE7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503CFA-CFBA-2242-8948-7CE87910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B8226F-1E43-9041-9320-83B08EED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34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026160-05C5-554A-B129-392496338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3885B6-03A3-6349-BB27-8F3C4E32C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75C815-65A3-FA4E-B54B-9E58BBCF2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F5CFB0-2013-FB48-B459-85C91FF6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B07246-FCB1-444D-8A8F-0A960251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53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2AE3594-F20B-4646-9BEF-6A7D3B7DF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7D0F98-18FE-3B4B-90BA-3FFD60B4B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AA24D6-00BF-F042-A483-0DA5601F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7CC792-6B63-B343-A452-F028A9C08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5AE0DC-6CF0-2C48-81C7-E56BB032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3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51477A-1B86-D24D-93A7-151E5CBC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DAF530-BB60-1E46-84A3-E1592A9D5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543492-6560-DC43-8D6B-7578D35C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442A8F-C260-4040-BD83-287EB73E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B6D280-7092-8043-8122-CDA90C14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28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7CD97D-C1A6-8F4B-AF7C-C5966C622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1132D8-A2BB-C24F-B8C6-2B6F5774F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5B43AD-D621-FD47-9017-A83172BB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5150E4-9473-3B44-A6BB-A7E45C297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D3BCE1-DDFC-AD4E-8224-351E2C0C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04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20138-83DA-DC41-8A12-A17D46CA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DA2271-C0B7-E14F-8EA4-BC511FD0C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3FD744-5038-0648-996B-AE320DF37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62580C-4D43-F240-86D4-A53EC3D4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E47E40-0F42-164F-9ECE-4A96A248B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9F6A3D-A0FE-094A-B128-6D9D2E03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32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A026FA-E8CE-1740-8DE9-D3FDC63CC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226179-CF57-624C-916E-052D48CDB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E33806-D7CD-6B41-BCA5-C008F24E0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326660-7A11-0043-8079-68A19EFB9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20E158F-D393-2045-ADA5-2F624CC28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D879C64-2C59-AD40-8DD8-74A1ACF8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2A48072-3A33-A545-A7CF-2D30233A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409123D-06ED-534B-B848-5C622F89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19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346BEB-B668-5148-BF9C-7FAD7925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D034341-5CF8-ED41-88D7-68AA8BD9B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8B2FF3F-D2AE-D44B-ACD6-64D32BE6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60291FB-CB4F-B047-A361-DCCF1470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22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39314E1-0FB8-6A4E-B9A4-7D47C65F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906D0B-3F88-E34B-83B0-98498D43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7E7F5F-6FC9-7E45-9FEF-212BEA0A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01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9D58FD-CAAE-914E-96EC-696B562B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8D87E2-A555-E444-A3D0-0650AF204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F2F9B6-75F5-ED45-BF24-C13D9371F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68C3FF-9C92-4E41-B5F0-4D769588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E9BB00-4A09-2D4C-8CE6-6481F260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BF518C-B8FF-2645-AAAD-56F0B348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777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ED1C1F-37EE-5645-895D-F1B3F1B27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28E7790-545C-1A4C-8FB7-7DDB7C439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484595-C6B2-574A-9E21-B93A4FF04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82C526-5A36-854D-9AF7-94CEA2DB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9EDCD6-8B45-1040-A73A-7CE8F5DC5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1E0C4B-E5AC-E643-90E2-FE9E87FB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58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78FACDD-ACF2-1E48-A282-35D2892F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D8EF61-28CA-0647-831D-2BD48863A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DB38F-A4D4-1F4D-A4AA-340DBDE8B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6E786A-90D4-2241-9D90-FD2F60282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1E1EDD-C322-034F-9A7C-66CEAEF3C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39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8E309-1E6C-944F-AACE-EB30FB8D50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はじめての</a:t>
            </a:r>
            <a:r>
              <a:rPr lang="en-US" altLang="ja-JP" dirty="0"/>
              <a:t>LT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1A2B36-94CE-8542-BC57-1ADB019FA5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LT</a:t>
            </a:r>
            <a:r>
              <a:rPr kumimoji="1" lang="ja-JP" altLang="en-US"/>
              <a:t>のやり方を話します。</a:t>
            </a:r>
            <a:endParaRPr kumimoji="1" lang="en-US" altLang="ja-JP" dirty="0"/>
          </a:p>
          <a:p>
            <a:r>
              <a:rPr kumimoji="1" lang="en-US" altLang="ja-JP" dirty="0" err="1"/>
              <a:t>Takahito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Sueda</a:t>
            </a:r>
            <a:endParaRPr kumimoji="1" lang="en-US" altLang="ja-JP" dirty="0"/>
          </a:p>
          <a:p>
            <a:r>
              <a:rPr lang="en-US" altLang="ja-JP" dirty="0"/>
              <a:t>Slack: @</a:t>
            </a:r>
            <a:r>
              <a:rPr lang="en-US" altLang="ja-JP" dirty="0" err="1"/>
              <a:t>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793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LT</a:t>
            </a:r>
            <a:r>
              <a:rPr lang="ja-JP" altLang="en-US"/>
              <a:t>を作る流れ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Bone: </a:t>
            </a:r>
            <a:r>
              <a:rPr lang="ja-JP" altLang="en-US" sz="4000"/>
              <a:t>骨組みを作る</a:t>
            </a:r>
            <a:endParaRPr lang="en-US" altLang="ja-JP" sz="4000" dirty="0"/>
          </a:p>
          <a:p>
            <a:r>
              <a:rPr lang="en-US" altLang="ja-JP" sz="4000" dirty="0"/>
              <a:t>Draft: </a:t>
            </a:r>
            <a:r>
              <a:rPr lang="ja-JP" altLang="en-US" sz="4000"/>
              <a:t>下書きを書く</a:t>
            </a:r>
            <a:endParaRPr lang="en-US" altLang="ja-JP" sz="4000" dirty="0"/>
          </a:p>
          <a:p>
            <a:r>
              <a:rPr lang="en-US" altLang="ja-JP" sz="4000" dirty="0"/>
              <a:t>Story: </a:t>
            </a:r>
            <a:r>
              <a:rPr lang="ja-JP" altLang="en-US" sz="4000"/>
              <a:t>リリックを組む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1209084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LT</a:t>
            </a:r>
            <a:r>
              <a:rPr lang="ja-JP" altLang="en-US"/>
              <a:t>を作る流れ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Bone: </a:t>
            </a:r>
            <a:r>
              <a:rPr lang="ja-JP" altLang="en-US" sz="4000"/>
              <a:t>骨組みを作る</a:t>
            </a:r>
            <a:endParaRPr lang="en-US" altLang="ja-JP" sz="4000" dirty="0"/>
          </a:p>
          <a:p>
            <a:r>
              <a:rPr lang="en-US" altLang="ja-JP" sz="4000" dirty="0"/>
              <a:t>Draft: </a:t>
            </a:r>
            <a:r>
              <a:rPr lang="ja-JP" altLang="en-US" sz="4000"/>
              <a:t>下書きを書く</a:t>
            </a:r>
            <a:endParaRPr lang="en-US" altLang="ja-JP" sz="4000" dirty="0"/>
          </a:p>
          <a:p>
            <a:r>
              <a:rPr lang="en-US" altLang="ja-JP" sz="4000" dirty="0"/>
              <a:t>Story: </a:t>
            </a:r>
            <a:r>
              <a:rPr lang="ja-JP" altLang="en-US" sz="4000"/>
              <a:t>リリックを組む</a:t>
            </a:r>
            <a:endParaRPr lang="en-US" altLang="ja-JP" sz="4000" dirty="0"/>
          </a:p>
          <a:p>
            <a:r>
              <a:rPr lang="en-US" altLang="ja-JP" sz="4000" dirty="0"/>
              <a:t>Design: </a:t>
            </a:r>
            <a:r>
              <a:rPr lang="ja-JP" altLang="en-US" sz="4000"/>
              <a:t>デザインを考える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307306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LT</a:t>
            </a:r>
            <a:r>
              <a:rPr lang="ja-JP" altLang="en-US"/>
              <a:t>を作る流れ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Bone: </a:t>
            </a:r>
            <a:r>
              <a:rPr lang="ja-JP" altLang="en-US" sz="4000"/>
              <a:t>骨組みを作る</a:t>
            </a:r>
            <a:endParaRPr lang="en-US" altLang="ja-JP" sz="4000" dirty="0"/>
          </a:p>
          <a:p>
            <a:r>
              <a:rPr lang="en-US" altLang="ja-JP" sz="4000" dirty="0"/>
              <a:t>Draft: </a:t>
            </a:r>
            <a:r>
              <a:rPr lang="ja-JP" altLang="en-US" sz="4000"/>
              <a:t>下書きを書く</a:t>
            </a:r>
            <a:endParaRPr lang="en-US" altLang="ja-JP" sz="4000" dirty="0"/>
          </a:p>
          <a:p>
            <a:r>
              <a:rPr lang="en-US" altLang="ja-JP" sz="4000" dirty="0"/>
              <a:t>Story: </a:t>
            </a:r>
            <a:r>
              <a:rPr lang="ja-JP" altLang="en-US" sz="4000"/>
              <a:t>リリックを組む</a:t>
            </a:r>
            <a:endParaRPr lang="en-US" altLang="ja-JP" sz="4000" dirty="0"/>
          </a:p>
          <a:p>
            <a:r>
              <a:rPr lang="en-US" altLang="ja-JP" sz="4000" dirty="0"/>
              <a:t>Design: </a:t>
            </a:r>
            <a:r>
              <a:rPr lang="ja-JP" altLang="en-US" sz="4000"/>
              <a:t>デザインを考える</a:t>
            </a:r>
            <a:endParaRPr lang="en-US" altLang="ja-JP" sz="4000" dirty="0"/>
          </a:p>
          <a:p>
            <a:r>
              <a:rPr lang="en-US" altLang="ja-JP" sz="4000" dirty="0"/>
              <a:t>Styling: </a:t>
            </a:r>
            <a:r>
              <a:rPr lang="ja-JP" altLang="en-US" sz="4000"/>
              <a:t>編集する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2564335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LT</a:t>
            </a:r>
            <a:r>
              <a:rPr lang="ja-JP" altLang="en-US"/>
              <a:t>を作る流れ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Bone: </a:t>
            </a:r>
            <a:r>
              <a:rPr lang="ja-JP" altLang="en-US" sz="4000"/>
              <a:t>骨組みを作る</a:t>
            </a:r>
            <a:endParaRPr lang="en-US" altLang="ja-JP" sz="4000" dirty="0"/>
          </a:p>
          <a:p>
            <a:r>
              <a:rPr lang="en-US" altLang="ja-JP" sz="4000" dirty="0"/>
              <a:t>Draft: </a:t>
            </a:r>
            <a:r>
              <a:rPr lang="ja-JP" altLang="en-US" sz="4000"/>
              <a:t>下書きを書く</a:t>
            </a:r>
            <a:endParaRPr lang="en-US" altLang="ja-JP" sz="4000" dirty="0"/>
          </a:p>
          <a:p>
            <a:r>
              <a:rPr lang="en-US" altLang="ja-JP" sz="4000" dirty="0"/>
              <a:t>Story: </a:t>
            </a:r>
            <a:r>
              <a:rPr lang="ja-JP" altLang="en-US" sz="4000"/>
              <a:t>リリックを組む</a:t>
            </a:r>
            <a:endParaRPr lang="en-US" altLang="ja-JP" sz="4000" dirty="0"/>
          </a:p>
          <a:p>
            <a:r>
              <a:rPr lang="en-US" altLang="ja-JP" sz="4000" dirty="0"/>
              <a:t>Design: </a:t>
            </a:r>
            <a:r>
              <a:rPr lang="ja-JP" altLang="en-US" sz="4000"/>
              <a:t>デザインを考える</a:t>
            </a:r>
            <a:endParaRPr lang="en-US" altLang="ja-JP" sz="4000" dirty="0"/>
          </a:p>
          <a:p>
            <a:r>
              <a:rPr lang="en-US" altLang="ja-JP" sz="4000" dirty="0"/>
              <a:t>Styling: </a:t>
            </a:r>
            <a:r>
              <a:rPr lang="ja-JP" altLang="en-US" sz="4000"/>
              <a:t>編集する</a:t>
            </a:r>
            <a:endParaRPr lang="en-US" altLang="ja-JP" sz="4000" dirty="0"/>
          </a:p>
          <a:p>
            <a:r>
              <a:rPr lang="en-US" altLang="ja-JP" sz="4000" dirty="0"/>
              <a:t>Practice: </a:t>
            </a:r>
            <a:r>
              <a:rPr lang="ja-JP" altLang="en-US" sz="4000"/>
              <a:t>練習する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869821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LT</a:t>
            </a:r>
            <a:r>
              <a:rPr lang="ja-JP" altLang="en-US"/>
              <a:t>を作る流れ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Bone: </a:t>
            </a:r>
            <a:r>
              <a:rPr lang="ja-JP" altLang="en-US" sz="4000"/>
              <a:t>骨組みを作る</a:t>
            </a:r>
            <a:endParaRPr lang="en-US" altLang="ja-JP" sz="4000" dirty="0"/>
          </a:p>
          <a:p>
            <a:r>
              <a:rPr lang="en-US" altLang="ja-JP" sz="4000" dirty="0"/>
              <a:t>Draft: </a:t>
            </a:r>
            <a:r>
              <a:rPr lang="ja-JP" altLang="en-US" sz="4000"/>
              <a:t>下書きを書く</a:t>
            </a:r>
            <a:endParaRPr lang="en-US" altLang="ja-JP" sz="4000" dirty="0"/>
          </a:p>
          <a:p>
            <a:r>
              <a:rPr lang="en-US" altLang="ja-JP" sz="4000" dirty="0"/>
              <a:t>Story: </a:t>
            </a:r>
            <a:r>
              <a:rPr lang="ja-JP" altLang="en-US" sz="4000"/>
              <a:t>リリックを組む</a:t>
            </a:r>
            <a:endParaRPr lang="en-US" altLang="ja-JP" sz="4000" dirty="0"/>
          </a:p>
          <a:p>
            <a:r>
              <a:rPr lang="en-US" altLang="ja-JP" sz="4000" dirty="0"/>
              <a:t>Design: </a:t>
            </a:r>
            <a:r>
              <a:rPr lang="ja-JP" altLang="en-US" sz="4000"/>
              <a:t>デザインを考える</a:t>
            </a:r>
            <a:endParaRPr lang="en-US" altLang="ja-JP" sz="4000" dirty="0"/>
          </a:p>
          <a:p>
            <a:r>
              <a:rPr lang="en-US" altLang="ja-JP" sz="4000" dirty="0"/>
              <a:t>Styling: </a:t>
            </a:r>
            <a:r>
              <a:rPr lang="ja-JP" altLang="en-US" sz="4000"/>
              <a:t>編集する</a:t>
            </a:r>
            <a:endParaRPr lang="en-US" altLang="ja-JP" sz="4000" dirty="0"/>
          </a:p>
          <a:p>
            <a:r>
              <a:rPr lang="en-US" altLang="ja-JP" sz="4000" dirty="0"/>
              <a:t>Practice: </a:t>
            </a:r>
            <a:r>
              <a:rPr lang="ja-JP" altLang="en-US" sz="4000"/>
              <a:t>練習する</a:t>
            </a:r>
            <a:r>
              <a:rPr lang="en-US" altLang="ja-JP" sz="4000" dirty="0"/>
              <a:t>/</a:t>
            </a:r>
            <a:r>
              <a:rPr lang="ja-JP" altLang="en-US" sz="4000"/>
              <a:t>修正する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1389448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811C2A-E1FC-4644-B5D8-D65A2F37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Bone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29FEF6-FA99-D446-B8E5-8D29E499B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骨組みを作る</a:t>
            </a:r>
          </a:p>
        </p:txBody>
      </p:sp>
    </p:spTree>
    <p:extLst>
      <p:ext uri="{BB962C8B-B14F-4D97-AF65-F5344CB8AC3E}">
        <p14:creationId xmlns:p14="http://schemas.microsoft.com/office/powerpoint/2010/main" val="2220840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Bone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/>
              <a:t>セクションの流れを決める</a:t>
            </a:r>
            <a:endParaRPr kumimoji="1" lang="en-US" altLang="ja-JP" sz="6000" dirty="0"/>
          </a:p>
          <a:p>
            <a:r>
              <a:rPr lang="ja-JP" altLang="en-US" sz="6000"/>
              <a:t>目次を書く感じ</a:t>
            </a:r>
            <a:endParaRPr kumimoji="1"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3033218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Bone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/>
              <a:t>話す順番をとりあえず決めておく</a:t>
            </a:r>
            <a:endParaRPr kumimoji="1" lang="en-US" altLang="ja-JP" sz="4800" dirty="0"/>
          </a:p>
          <a:p>
            <a:r>
              <a:rPr lang="ja-JP" altLang="en-US" sz="4800"/>
              <a:t>練習のときに違和感があれば</a:t>
            </a:r>
            <a:br>
              <a:rPr lang="en-US" altLang="ja-JP" sz="4800" dirty="0"/>
            </a:br>
            <a:r>
              <a:rPr lang="ja-JP" altLang="en-US" sz="4800"/>
              <a:t>順番は変えれば良い</a:t>
            </a:r>
            <a:endParaRPr kumimoji="1" lang="ja-JP" altLang="en-US" sz="4800"/>
          </a:p>
        </p:txBody>
      </p:sp>
    </p:spTree>
    <p:extLst>
      <p:ext uri="{BB962C8B-B14F-4D97-AF65-F5344CB8AC3E}">
        <p14:creationId xmlns:p14="http://schemas.microsoft.com/office/powerpoint/2010/main" val="1098242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811C2A-E1FC-4644-B5D8-D65A2F37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Draft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29FEF6-FA99-D446-B8E5-8D29E499B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下書きを書く</a:t>
            </a:r>
          </a:p>
        </p:txBody>
      </p:sp>
    </p:spTree>
    <p:extLst>
      <p:ext uri="{BB962C8B-B14F-4D97-AF65-F5344CB8AC3E}">
        <p14:creationId xmlns:p14="http://schemas.microsoft.com/office/powerpoint/2010/main" val="1570099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Draft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/>
              <a:t>Bone</a:t>
            </a:r>
            <a:r>
              <a:rPr lang="ja-JP" altLang="en-US" sz="4400"/>
              <a:t>で作った目次の各項目に対して</a:t>
            </a:r>
            <a:endParaRPr lang="en-US" altLang="ja-JP" sz="4400" dirty="0"/>
          </a:p>
          <a:p>
            <a:pPr lvl="1"/>
            <a:r>
              <a:rPr lang="ja-JP" altLang="en-US" sz="4000"/>
              <a:t>何が話したいか決める</a:t>
            </a:r>
            <a:endParaRPr lang="en-US" altLang="ja-JP" sz="4000" dirty="0"/>
          </a:p>
          <a:p>
            <a:pPr lvl="1"/>
            <a:r>
              <a:rPr lang="ja-JP" altLang="en-US" sz="3600"/>
              <a:t>どんなメッセージを伝えたいかを決める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4400" dirty="0"/>
          </a:p>
          <a:p>
            <a:r>
              <a:rPr lang="ja-JP" altLang="en-US" sz="4400"/>
              <a:t>このセクションでは、</a:t>
            </a:r>
            <a:br>
              <a:rPr lang="en-US" altLang="ja-JP" sz="4400" dirty="0"/>
            </a:br>
            <a:r>
              <a:rPr lang="ja-JP" altLang="en-US" sz="4400"/>
              <a:t>これとこれとこれを話す</a:t>
            </a:r>
            <a:endParaRPr lang="en-US" altLang="ja-JP" sz="4400" dirty="0"/>
          </a:p>
          <a:p>
            <a:pPr lvl="1"/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413488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55FB5-D8A7-E74C-9805-02803297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9F9BA1-5319-4C43-8AE4-57014056E9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ja-JP" sz="5400" dirty="0"/>
              <a:t>LT</a:t>
            </a:r>
            <a:r>
              <a:rPr lang="ja-JP" altLang="en-US" sz="5400"/>
              <a:t>とは</a:t>
            </a:r>
            <a:endParaRPr lang="en-US" altLang="ja-JP" sz="5400" dirty="0"/>
          </a:p>
          <a:p>
            <a:r>
              <a:rPr lang="en-US" altLang="ja-JP" sz="5400" dirty="0"/>
              <a:t>LT</a:t>
            </a:r>
            <a:r>
              <a:rPr lang="ja-JP" altLang="en-US" sz="5400"/>
              <a:t>を作る流れ</a:t>
            </a:r>
            <a:endParaRPr lang="en-US" altLang="ja-JP" sz="5400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98BF1A-A9CA-D842-BC8B-0D9B797EB3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Bone</a:t>
            </a:r>
          </a:p>
          <a:p>
            <a:r>
              <a:rPr lang="en-US" altLang="ja-JP" sz="4000" dirty="0"/>
              <a:t>Draft</a:t>
            </a:r>
          </a:p>
          <a:p>
            <a:r>
              <a:rPr lang="en-US" altLang="ja-JP" sz="4000" dirty="0"/>
              <a:t>Story</a:t>
            </a:r>
          </a:p>
          <a:p>
            <a:r>
              <a:rPr lang="en-US" altLang="ja-JP" sz="4000" dirty="0"/>
              <a:t>Design</a:t>
            </a:r>
          </a:p>
          <a:p>
            <a:r>
              <a:rPr lang="en-US" altLang="ja-JP" sz="4000" dirty="0"/>
              <a:t>Styling</a:t>
            </a:r>
          </a:p>
          <a:p>
            <a:r>
              <a:rPr lang="en-US" altLang="ja-JP" sz="4000" dirty="0"/>
              <a:t>Practice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410377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Draft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/>
              <a:t>1</a:t>
            </a:r>
            <a:r>
              <a:rPr lang="ja-JP" altLang="en-US" sz="4400"/>
              <a:t>セクションに複数メッセージ</a:t>
            </a:r>
            <a:br>
              <a:rPr lang="en-US" altLang="ja-JP" sz="4400" dirty="0"/>
            </a:br>
            <a:r>
              <a:rPr lang="ja-JP" altLang="en-US" sz="4400"/>
              <a:t>という考え方でおｋ</a:t>
            </a:r>
            <a:endParaRPr lang="en-US" altLang="ja-JP" sz="4400" dirty="0"/>
          </a:p>
          <a:p>
            <a:r>
              <a:rPr lang="ja-JP" altLang="en-US" sz="4400"/>
              <a:t>どれを一番伝えたいかを</a:t>
            </a:r>
            <a:br>
              <a:rPr lang="en-US" altLang="ja-JP" sz="4400" dirty="0"/>
            </a:br>
            <a:r>
              <a:rPr lang="ja-JP" altLang="en-US" sz="4400"/>
              <a:t>なんとなく考えておくと、削るときに楽</a:t>
            </a:r>
            <a:endParaRPr lang="en-US" altLang="ja-JP" sz="4400" dirty="0"/>
          </a:p>
          <a:p>
            <a:pPr marL="0" indent="0">
              <a:buNone/>
            </a:pPr>
            <a:r>
              <a:rPr lang="en-US" altLang="ja-JP" sz="800" dirty="0"/>
              <a:t> </a:t>
            </a:r>
            <a:endParaRPr lang="en-US" altLang="ja-JP" sz="4400" dirty="0"/>
          </a:p>
          <a:p>
            <a:r>
              <a:rPr lang="ja-JP" altLang="en-US" sz="4400"/>
              <a:t>箇条書きで、ざっくりで良い</a:t>
            </a:r>
            <a:endParaRPr lang="en-US" altLang="ja-JP" sz="4400" dirty="0"/>
          </a:p>
          <a:p>
            <a:r>
              <a:rPr lang="ja-JP" altLang="en-US" sz="4400"/>
              <a:t>練習のときに違和感があれば変える</a:t>
            </a: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2152449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811C2A-E1FC-4644-B5D8-D65A2F37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Story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29FEF6-FA99-D446-B8E5-8D29E499B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リリックを組む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187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Story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5400"/>
              <a:t>リリックを組む</a:t>
            </a:r>
            <a:endParaRPr lang="en-US" altLang="ja-JP" sz="5400" dirty="0"/>
          </a:p>
          <a:p>
            <a:r>
              <a:rPr kumimoji="1" lang="en-US" altLang="ja-JP" sz="5400" dirty="0"/>
              <a:t>Draft</a:t>
            </a:r>
            <a:r>
              <a:rPr kumimoji="1" lang="ja-JP" altLang="en-US" sz="5400"/>
              <a:t>で作った各セクションで</a:t>
            </a:r>
            <a:br>
              <a:rPr kumimoji="1" lang="en-US" altLang="ja-JP" sz="5400" dirty="0"/>
            </a:br>
            <a:r>
              <a:rPr kumimoji="1" lang="ja-JP" altLang="en-US" sz="5400"/>
              <a:t>話したいことを</a:t>
            </a:r>
            <a:br>
              <a:rPr kumimoji="1" lang="en-US" altLang="ja-JP" sz="5400" dirty="0"/>
            </a:br>
            <a:r>
              <a:rPr kumimoji="1" lang="ja-JP" altLang="en-US" sz="5400"/>
              <a:t>スライドに分割する</a:t>
            </a:r>
            <a:endParaRPr lang="en-US" altLang="ja-JP" sz="5400" dirty="0"/>
          </a:p>
        </p:txBody>
      </p:sp>
    </p:spTree>
    <p:extLst>
      <p:ext uri="{BB962C8B-B14F-4D97-AF65-F5344CB8AC3E}">
        <p14:creationId xmlns:p14="http://schemas.microsoft.com/office/powerpoint/2010/main" val="26162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Story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ja-JP" sz="7200" dirty="0"/>
              <a:t>1</a:t>
            </a:r>
            <a:r>
              <a:rPr lang="ja-JP" altLang="en-US" sz="7200"/>
              <a:t>スライド</a:t>
            </a:r>
            <a:r>
              <a:rPr lang="en-US" altLang="ja-JP" sz="7200" dirty="0"/>
              <a:t>1</a:t>
            </a:r>
            <a:r>
              <a:rPr lang="ja-JP" altLang="en-US" sz="7200"/>
              <a:t>メッセージ</a:t>
            </a:r>
            <a:endParaRPr lang="en-US" altLang="ja-JP" sz="7200" dirty="0"/>
          </a:p>
          <a:p>
            <a:pPr marL="0" indent="0" algn="ctr">
              <a:buNone/>
            </a:pPr>
            <a:r>
              <a:rPr lang="ja-JP" altLang="en-US" sz="7200"/>
              <a:t>↓</a:t>
            </a:r>
            <a:endParaRPr lang="en-US" altLang="ja-JP" sz="7200" dirty="0"/>
          </a:p>
          <a:p>
            <a:pPr marL="0" indent="0" algn="ctr">
              <a:buNone/>
            </a:pPr>
            <a:r>
              <a:rPr kumimoji="1" lang="en-US" altLang="ja-JP" sz="7200" dirty="0"/>
              <a:t>1</a:t>
            </a:r>
            <a:r>
              <a:rPr kumimoji="1" lang="ja-JP" altLang="en-US" sz="7200"/>
              <a:t>スライド</a:t>
            </a:r>
            <a:r>
              <a:rPr kumimoji="1" lang="en-US" altLang="ja-JP" sz="7200" dirty="0"/>
              <a:t>1</a:t>
            </a:r>
            <a:r>
              <a:rPr kumimoji="1" lang="ja-JP" altLang="en-US" sz="7200"/>
              <a:t>話したいこと</a:t>
            </a:r>
            <a:endParaRPr lang="en-US" altLang="ja-JP" sz="7200" dirty="0"/>
          </a:p>
        </p:txBody>
      </p:sp>
    </p:spTree>
    <p:extLst>
      <p:ext uri="{BB962C8B-B14F-4D97-AF65-F5344CB8AC3E}">
        <p14:creationId xmlns:p14="http://schemas.microsoft.com/office/powerpoint/2010/main" val="3708587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Story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4400"/>
              <a:t>めっちゃ時間が無いときは</a:t>
            </a:r>
            <a:br>
              <a:rPr lang="en-US" altLang="ja-JP" sz="4400" dirty="0"/>
            </a:br>
            <a:r>
              <a:rPr lang="ja-JP" altLang="en-US" sz="4400"/>
              <a:t>この段階で発表したりする</a:t>
            </a:r>
            <a:endParaRPr lang="en-US" altLang="ja-JP" sz="4400" dirty="0"/>
          </a:p>
          <a:p>
            <a:r>
              <a:rPr lang="ja-JP" altLang="en-US" sz="4400"/>
              <a:t>⇄</a:t>
            </a:r>
            <a:r>
              <a:rPr lang="en-US" altLang="ja-JP" sz="4400" dirty="0"/>
              <a:t>Draft</a:t>
            </a:r>
            <a:r>
              <a:rPr lang="ja-JP" altLang="en-US" sz="4400"/>
              <a:t>の段階でレビューをもらいたい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495561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811C2A-E1FC-4644-B5D8-D65A2F37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Design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29FEF6-FA99-D446-B8E5-8D29E499B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デザインを考える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538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Design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6600"/>
              <a:t>色</a:t>
            </a:r>
            <a:r>
              <a:rPr kumimoji="1" lang="en-US" altLang="ja-JP" sz="6600" dirty="0"/>
              <a:t>/</a:t>
            </a:r>
            <a:r>
              <a:rPr kumimoji="1" lang="ja-JP" altLang="en-US" sz="6600"/>
              <a:t>フォント</a:t>
            </a:r>
            <a:r>
              <a:rPr kumimoji="1" lang="en-US" altLang="ja-JP" sz="6600" dirty="0"/>
              <a:t>/</a:t>
            </a:r>
            <a:r>
              <a:rPr kumimoji="1" lang="ja-JP" altLang="en-US" sz="6600"/>
              <a:t>配置を決める</a:t>
            </a:r>
            <a:endParaRPr kumimoji="1" lang="en-US" altLang="ja-JP" sz="6600" dirty="0"/>
          </a:p>
        </p:txBody>
      </p:sp>
    </p:spTree>
    <p:extLst>
      <p:ext uri="{BB962C8B-B14F-4D97-AF65-F5344CB8AC3E}">
        <p14:creationId xmlns:p14="http://schemas.microsoft.com/office/powerpoint/2010/main" val="96211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Design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6000"/>
              <a:t>色</a:t>
            </a:r>
            <a:endParaRPr lang="en-US" altLang="ja-JP" sz="6000" dirty="0"/>
          </a:p>
          <a:p>
            <a:pPr lvl="1"/>
            <a:r>
              <a:rPr kumimoji="1" lang="ja-JP" altLang="en-US" sz="5400"/>
              <a:t>ベース、メイン、アクセント</a:t>
            </a:r>
            <a:endParaRPr kumimoji="1" lang="en-US" altLang="ja-JP" sz="5400" dirty="0"/>
          </a:p>
          <a:p>
            <a:pPr lvl="1"/>
            <a:r>
              <a:rPr lang="en-US" altLang="ja-JP" sz="5400" dirty="0"/>
              <a:t>70%</a:t>
            </a:r>
            <a:r>
              <a:rPr lang="ja-JP" altLang="en-US" sz="5400"/>
              <a:t>、</a:t>
            </a:r>
            <a:r>
              <a:rPr lang="en-US" altLang="ja-JP" sz="5400" dirty="0"/>
              <a:t>25%</a:t>
            </a:r>
            <a:r>
              <a:rPr lang="ja-JP" altLang="en-US" sz="5400"/>
              <a:t>、</a:t>
            </a:r>
            <a:r>
              <a:rPr lang="en-US" altLang="ja-JP" sz="5400" dirty="0"/>
              <a:t>5%</a:t>
            </a:r>
            <a:endParaRPr kumimoji="1" lang="en-US" altLang="ja-JP" sz="5400" dirty="0"/>
          </a:p>
        </p:txBody>
      </p:sp>
    </p:spTree>
    <p:extLst>
      <p:ext uri="{BB962C8B-B14F-4D97-AF65-F5344CB8AC3E}">
        <p14:creationId xmlns:p14="http://schemas.microsoft.com/office/powerpoint/2010/main" val="3667898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Design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/>
              <a:t>フォント</a:t>
            </a:r>
            <a:endParaRPr lang="en-US" altLang="ja-JP" sz="4000" dirty="0"/>
          </a:p>
          <a:p>
            <a:pPr lvl="1"/>
            <a:r>
              <a:rPr kumimoji="1" lang="ja-JP" altLang="en-US" sz="3200"/>
              <a:t>英文フォント、日本語フォントを使い分けてもいい</a:t>
            </a:r>
            <a:endParaRPr kumimoji="1" lang="en-US" altLang="ja-JP" sz="3200" dirty="0"/>
          </a:p>
          <a:p>
            <a:pPr lvl="1"/>
            <a:r>
              <a:rPr lang="ja-JP" altLang="en-US" sz="5400"/>
              <a:t>遠くからでも見やすいフォント</a:t>
            </a:r>
            <a:endParaRPr lang="en-US" altLang="ja-JP" sz="5400" dirty="0"/>
          </a:p>
          <a:p>
            <a:pPr lvl="1"/>
            <a:r>
              <a:rPr kumimoji="1" lang="ja-JP" altLang="en-US" sz="5400"/>
              <a:t>できればゴシックやサンセリフ</a:t>
            </a:r>
            <a:endParaRPr kumimoji="1" lang="en-US" altLang="ja-JP" sz="5400" dirty="0"/>
          </a:p>
          <a:p>
            <a:pPr lvl="1"/>
            <a:r>
              <a:rPr lang="ja-JP" altLang="en-US" sz="3200"/>
              <a:t>意図があるなら明朝やセリフでもおｋ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166542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Design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6000"/>
              <a:t>配置</a:t>
            </a:r>
            <a:endParaRPr lang="en-US" altLang="ja-JP" sz="6000" dirty="0"/>
          </a:p>
          <a:p>
            <a:pPr lvl="1"/>
            <a:r>
              <a:rPr lang="ja-JP" altLang="en-US" sz="5400"/>
              <a:t>視線誘導を意識する</a:t>
            </a:r>
            <a:endParaRPr lang="en-US" altLang="ja-JP" sz="5400" dirty="0"/>
          </a:p>
          <a:p>
            <a:pPr lvl="1"/>
            <a:r>
              <a:rPr lang="en-US" altLang="ja-JP" sz="5400" dirty="0"/>
              <a:t>Z</a:t>
            </a:r>
            <a:r>
              <a:rPr lang="ja-JP" altLang="en-US" sz="5400"/>
              <a:t>、</a:t>
            </a:r>
            <a:r>
              <a:rPr lang="en-US" altLang="ja-JP" sz="5400" dirty="0"/>
              <a:t>N</a:t>
            </a:r>
            <a:r>
              <a:rPr lang="ja-JP" altLang="en-US" sz="5400"/>
              <a:t>、</a:t>
            </a:r>
            <a:r>
              <a:rPr lang="en-US" altLang="ja-JP" sz="5400" dirty="0"/>
              <a:t>F</a:t>
            </a:r>
            <a:r>
              <a:rPr lang="ja-JP" altLang="en-US" sz="5400"/>
              <a:t>とかあるけど、</a:t>
            </a:r>
            <a:br>
              <a:rPr lang="en-US" altLang="ja-JP" sz="5400" dirty="0"/>
            </a:br>
            <a:r>
              <a:rPr lang="ja-JP" altLang="en-US" sz="5400"/>
              <a:t>基本的には</a:t>
            </a:r>
            <a:r>
              <a:rPr lang="en-US" altLang="ja-JP" sz="5400" dirty="0"/>
              <a:t>Z</a:t>
            </a:r>
            <a:r>
              <a:rPr lang="ja-JP" altLang="en-US" sz="5400"/>
              <a:t>でおｋ</a:t>
            </a:r>
            <a:endParaRPr lang="en-US" altLang="ja-JP" sz="5400" dirty="0"/>
          </a:p>
        </p:txBody>
      </p:sp>
    </p:spTree>
    <p:extLst>
      <p:ext uri="{BB962C8B-B14F-4D97-AF65-F5344CB8AC3E}">
        <p14:creationId xmlns:p14="http://schemas.microsoft.com/office/powerpoint/2010/main" val="130051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811C2A-E1FC-4644-B5D8-D65A2F37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LT</a:t>
            </a:r>
            <a:r>
              <a:rPr kumimoji="1" lang="ja-JP" altLang="en-US"/>
              <a:t>とは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29FEF6-FA99-D446-B8E5-8D29E499B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LT</a:t>
            </a:r>
            <a:r>
              <a:rPr kumimoji="1" lang="ja-JP" altLang="en-US"/>
              <a:t>だよ</a:t>
            </a:r>
          </a:p>
        </p:txBody>
      </p:sp>
    </p:spTree>
    <p:extLst>
      <p:ext uri="{BB962C8B-B14F-4D97-AF65-F5344CB8AC3E}">
        <p14:creationId xmlns:p14="http://schemas.microsoft.com/office/powerpoint/2010/main" val="3284254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811C2A-E1FC-4644-B5D8-D65A2F37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Styling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29FEF6-FA99-D446-B8E5-8D29E499B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編集する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158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Styling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000" dirty="0" err="1"/>
              <a:t>Desing</a:t>
            </a:r>
            <a:r>
              <a:rPr kumimoji="1" lang="ja-JP" altLang="en-US" sz="4000"/>
              <a:t>で決めた色</a:t>
            </a:r>
            <a:r>
              <a:rPr kumimoji="1" lang="en-US" altLang="ja-JP" sz="4000" dirty="0"/>
              <a:t>/</a:t>
            </a:r>
            <a:r>
              <a:rPr lang="ja-JP" altLang="en-US" sz="4000"/>
              <a:t>フォント</a:t>
            </a:r>
            <a:r>
              <a:rPr lang="en-US" altLang="ja-JP" sz="4000" dirty="0"/>
              <a:t>/</a:t>
            </a:r>
            <a:r>
              <a:rPr lang="ja-JP" altLang="en-US" sz="4000"/>
              <a:t>配置に従って</a:t>
            </a:r>
            <a:br>
              <a:rPr lang="en-US" altLang="ja-JP" sz="4000" dirty="0"/>
            </a:br>
            <a:r>
              <a:rPr lang="en-US" altLang="ja-JP" sz="4000" dirty="0"/>
              <a:t>Story</a:t>
            </a:r>
            <a:r>
              <a:rPr lang="ja-JP" altLang="en-US" sz="4000"/>
              <a:t>のスライドを編集する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2455075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Styling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/>
              <a:t>スライドマスターを活用できると楽</a:t>
            </a:r>
            <a:endParaRPr kumimoji="1" lang="en-US" altLang="ja-JP" sz="4800" dirty="0"/>
          </a:p>
          <a:p>
            <a:r>
              <a:rPr kumimoji="1" lang="ja-JP" altLang="en-US" sz="4800"/>
              <a:t>作業量的にはここが一番大変</a:t>
            </a:r>
            <a:endParaRPr kumimoji="1" lang="en-US" altLang="ja-JP" sz="4800" dirty="0"/>
          </a:p>
          <a:p>
            <a:r>
              <a:rPr lang="ja-JP" altLang="en-US" sz="4800"/>
              <a:t>だけど楽しい</a:t>
            </a:r>
            <a:endParaRPr kumimoji="1" lang="ja-JP" altLang="en-US" sz="4800"/>
          </a:p>
        </p:txBody>
      </p:sp>
    </p:spTree>
    <p:extLst>
      <p:ext uri="{BB962C8B-B14F-4D97-AF65-F5344CB8AC3E}">
        <p14:creationId xmlns:p14="http://schemas.microsoft.com/office/powerpoint/2010/main" val="1939544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Styling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6000"/>
              <a:t>全部できたら、</a:t>
            </a:r>
            <a:br>
              <a:rPr lang="en-US" altLang="ja-JP" sz="6000" dirty="0"/>
            </a:br>
            <a:r>
              <a:rPr lang="ja-JP" altLang="en-US" sz="6000"/>
              <a:t>スライドをパラパラやって</a:t>
            </a:r>
            <a:br>
              <a:rPr lang="en-US" altLang="ja-JP" sz="6000" dirty="0"/>
            </a:br>
            <a:r>
              <a:rPr lang="ja-JP" altLang="en-US" sz="6000"/>
              <a:t>違和感が無いかチェックする</a:t>
            </a:r>
            <a:endParaRPr kumimoji="1"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2277903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Styling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デザインの知見がある人間と無い人間で捉え方が違うので</a:t>
            </a:r>
            <a:r>
              <a:rPr lang="en-US" altLang="ja-JP" dirty="0"/>
              <a:t>…</a:t>
            </a:r>
          </a:p>
          <a:p>
            <a:r>
              <a:rPr lang="ja-JP" altLang="en-US" sz="4400"/>
              <a:t>どちらの人にもレビューをもらうべき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537598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811C2A-E1FC-4644-B5D8-D65A2F37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Practice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29FEF6-FA99-D446-B8E5-8D29E499B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練習する</a:t>
            </a:r>
            <a:r>
              <a:rPr kumimoji="1" lang="en-US" altLang="ja-JP" dirty="0"/>
              <a:t>/</a:t>
            </a:r>
            <a:r>
              <a:rPr lang="ja-JP" altLang="en-US"/>
              <a:t>修正する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092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Practice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5400"/>
              <a:t>練習する。</a:t>
            </a:r>
            <a:r>
              <a:rPr lang="ja-JP" altLang="en-US" sz="5400"/>
              <a:t>無限に。</a:t>
            </a:r>
            <a:r>
              <a:rPr kumimoji="1" lang="ja-JP" altLang="en-US" sz="5400"/>
              <a:t>圧倒的練習。</a:t>
            </a:r>
            <a:endParaRPr kumimoji="1" lang="en-US" altLang="ja-JP" sz="5400" dirty="0"/>
          </a:p>
        </p:txBody>
      </p:sp>
    </p:spTree>
    <p:extLst>
      <p:ext uri="{BB962C8B-B14F-4D97-AF65-F5344CB8AC3E}">
        <p14:creationId xmlns:p14="http://schemas.microsoft.com/office/powerpoint/2010/main" val="10589106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Practice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4400"/>
              <a:t>風呂でやったりする</a:t>
            </a:r>
            <a:endParaRPr lang="en-US" altLang="ja-JP" sz="4400" dirty="0"/>
          </a:p>
          <a:p>
            <a:r>
              <a:rPr kumimoji="1" lang="ja-JP" altLang="en-US" sz="4400"/>
              <a:t>こんなプレゼン</a:t>
            </a:r>
            <a:r>
              <a:rPr lang="ja-JP" altLang="en-US" sz="4400"/>
              <a:t>がしたい</a:t>
            </a:r>
            <a:r>
              <a:rPr lang="en-US" altLang="ja-JP" sz="4400" dirty="0"/>
              <a:t>!</a:t>
            </a:r>
            <a:br>
              <a:rPr lang="en-US" altLang="ja-JP" sz="4400" dirty="0"/>
            </a:br>
            <a:r>
              <a:rPr lang="ja-JP" altLang="en-US" sz="4400"/>
              <a:t>みたいなお手本を見つけれるとベスト</a:t>
            </a:r>
            <a:endParaRPr lang="en-US" altLang="ja-JP" sz="4400" dirty="0"/>
          </a:p>
          <a:p>
            <a:pPr lvl="1"/>
            <a:r>
              <a:rPr kumimoji="1" lang="ja-JP" altLang="en-US" sz="3200"/>
              <a:t>私は</a:t>
            </a:r>
            <a:r>
              <a:rPr kumimoji="1" lang="en-US" altLang="ja-JP" sz="3200" dirty="0"/>
              <a:t>Identity2.0</a:t>
            </a:r>
            <a:r>
              <a:rPr kumimoji="1" lang="ja-JP" altLang="en-US" sz="3200"/>
              <a:t>に登壇した</a:t>
            </a:r>
            <a:r>
              <a:rPr lang="en-US" altLang="ja-JP" sz="3200" dirty="0"/>
              <a:t>Dan Lewis</a:t>
            </a:r>
            <a:r>
              <a:rPr lang="ja-JP" altLang="en-US" sz="3200"/>
              <a:t>と</a:t>
            </a:r>
            <a:br>
              <a:rPr lang="en-US" altLang="ja-JP" sz="3200" dirty="0"/>
            </a:br>
            <a:r>
              <a:rPr lang="en-US" altLang="ja-JP" sz="3200" dirty="0"/>
              <a:t>iPod </a:t>
            </a:r>
            <a:r>
              <a:rPr lang="en-US" altLang="ja-JP" sz="3200" dirty="0" err="1"/>
              <a:t>nano</a:t>
            </a:r>
            <a:r>
              <a:rPr lang="ja-JP" altLang="en-US" sz="3200"/>
              <a:t>をジーンズから取り出す</a:t>
            </a:r>
            <a:br>
              <a:rPr lang="en-US" altLang="ja-JP" sz="3200" dirty="0"/>
            </a:br>
            <a:r>
              <a:rPr lang="ja-JP" altLang="en-US" sz="3200"/>
              <a:t>スティーブ・ジョブズを練習する前に見てます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5D73861-82A0-814F-B94D-36EE2FC3A0EB}"/>
              </a:ext>
            </a:extLst>
          </p:cNvPr>
          <p:cNvSpPr txBox="1"/>
          <p:nvPr/>
        </p:nvSpPr>
        <p:spPr>
          <a:xfrm>
            <a:off x="8681274" y="5807631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/>
              <a:t>私や縣はまだまだ下手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7496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Practice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4000"/>
              <a:t>練習するときは</a:t>
            </a:r>
            <a:r>
              <a:rPr kumimoji="1" lang="ja-JP" altLang="en-US" sz="4000"/>
              <a:t>発表者ツールを起動して</a:t>
            </a:r>
            <a:br>
              <a:rPr kumimoji="1" lang="en-US" altLang="ja-JP" sz="4000" dirty="0"/>
            </a:br>
            <a:r>
              <a:rPr kumimoji="1" lang="ja-JP" altLang="en-US" sz="4000"/>
              <a:t>練習する。</a:t>
            </a:r>
            <a:endParaRPr kumimoji="1" lang="en-US" altLang="ja-JP" sz="4000" dirty="0"/>
          </a:p>
          <a:p>
            <a:r>
              <a:rPr kumimoji="1" lang="ja-JP" altLang="en-US" sz="4000"/>
              <a:t>時間がカウントされるので時間も見る。</a:t>
            </a:r>
            <a:endParaRPr kumimoji="1" lang="en-US" altLang="ja-JP" sz="4000" dirty="0"/>
          </a:p>
          <a:p>
            <a:r>
              <a:rPr lang="ja-JP" altLang="en-US" sz="4000"/>
              <a:t>最初は見なくていい適当に話して、</a:t>
            </a:r>
            <a:br>
              <a:rPr lang="en-US" altLang="ja-JP" sz="4000" dirty="0"/>
            </a:br>
            <a:r>
              <a:rPr lang="ja-JP" altLang="en-US" sz="4000"/>
              <a:t>大幅にはみ出ているならどこか削る</a:t>
            </a:r>
            <a:endParaRPr lang="en-US" altLang="ja-JP" sz="4000" dirty="0"/>
          </a:p>
          <a:p>
            <a:r>
              <a:rPr kumimoji="1" lang="ja-JP" altLang="en-US" sz="4000"/>
              <a:t>逆にあまりにも短い</a:t>
            </a:r>
            <a:r>
              <a:rPr lang="ja-JP" altLang="en-US" sz="4000"/>
              <a:t>ときは残りの</a:t>
            </a:r>
            <a:br>
              <a:rPr lang="en-US" altLang="ja-JP" sz="4000" dirty="0"/>
            </a:br>
            <a:r>
              <a:rPr lang="ja-JP" altLang="en-US" sz="4000"/>
              <a:t>時間をどう使うか考える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2409107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LT</a:t>
            </a:r>
            <a:r>
              <a:rPr kumimoji="1" lang="ja-JP" altLang="en-US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ja-JP" sz="25500" dirty="0" err="1"/>
              <a:t>ggrks</a:t>
            </a:r>
            <a:endParaRPr lang="en-US" altLang="ja-JP" sz="25500" dirty="0"/>
          </a:p>
        </p:txBody>
      </p:sp>
    </p:spTree>
    <p:extLst>
      <p:ext uri="{BB962C8B-B14F-4D97-AF65-F5344CB8AC3E}">
        <p14:creationId xmlns:p14="http://schemas.microsoft.com/office/powerpoint/2010/main" val="255940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LT</a:t>
            </a:r>
            <a:r>
              <a:rPr kumimoji="1" lang="ja-JP" altLang="en-US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5400" dirty="0"/>
              <a:t>“</a:t>
            </a:r>
            <a:r>
              <a:rPr lang="ja-JP" altLang="en-US" sz="5400"/>
              <a:t>人前で話す</a:t>
            </a:r>
            <a:r>
              <a:rPr lang="en-US" altLang="ja-JP" sz="5400" dirty="0"/>
              <a:t>”</a:t>
            </a:r>
            <a:r>
              <a:rPr lang="ja-JP" altLang="en-US" sz="5400"/>
              <a:t>はだいたい</a:t>
            </a:r>
            <a:r>
              <a:rPr lang="en-US" altLang="ja-JP" sz="5400" dirty="0"/>
              <a:t>3</a:t>
            </a:r>
            <a:r>
              <a:rPr lang="ja-JP" altLang="en-US" sz="5400"/>
              <a:t>種類</a:t>
            </a:r>
            <a:endParaRPr lang="en-US" altLang="ja-JP" sz="5400" dirty="0"/>
          </a:p>
          <a:p>
            <a:pPr lvl="1"/>
            <a:r>
              <a:rPr kumimoji="1" lang="en-US" altLang="ja-JP" sz="4800" dirty="0"/>
              <a:t>LT</a:t>
            </a:r>
          </a:p>
          <a:p>
            <a:pPr lvl="1"/>
            <a:r>
              <a:rPr lang="ja-JP" altLang="en-US" sz="4800"/>
              <a:t>ピッチ</a:t>
            </a:r>
            <a:endParaRPr lang="en-US" altLang="ja-JP" sz="4800" dirty="0"/>
          </a:p>
          <a:p>
            <a:pPr lvl="1"/>
            <a:r>
              <a:rPr kumimoji="1" lang="ja-JP" altLang="en-US" sz="4800"/>
              <a:t>プレゼン</a:t>
            </a:r>
            <a:endParaRPr kumimoji="1" lang="en-US" altLang="ja-JP" sz="4800" dirty="0"/>
          </a:p>
        </p:txBody>
      </p:sp>
    </p:spTree>
    <p:extLst>
      <p:ext uri="{BB962C8B-B14F-4D97-AF65-F5344CB8AC3E}">
        <p14:creationId xmlns:p14="http://schemas.microsoft.com/office/powerpoint/2010/main" val="163995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LT</a:t>
            </a:r>
            <a:r>
              <a:rPr kumimoji="1" lang="ja-JP" altLang="en-US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LT</a:t>
            </a:r>
            <a:r>
              <a:rPr lang="ja-JP" altLang="en-US" sz="3600"/>
              <a:t> は </a:t>
            </a:r>
            <a:r>
              <a:rPr lang="en-US" altLang="ja-JP" sz="3600" dirty="0"/>
              <a:t>Lightning</a:t>
            </a:r>
            <a:r>
              <a:rPr lang="ja-JP" altLang="en-US" sz="3600"/>
              <a:t> </a:t>
            </a:r>
            <a:r>
              <a:rPr lang="en-US" altLang="ja-JP" sz="3600" dirty="0"/>
              <a:t>Talk</a:t>
            </a:r>
            <a:r>
              <a:rPr lang="ja-JP" altLang="en-US" sz="3600"/>
              <a:t> の略</a:t>
            </a:r>
            <a:endParaRPr lang="en-US" altLang="ja-JP" sz="3600" dirty="0"/>
          </a:p>
          <a:p>
            <a:r>
              <a:rPr kumimoji="1" lang="ja-JP" altLang="en-US" sz="3600"/>
              <a:t>だいたい</a:t>
            </a:r>
            <a:r>
              <a:rPr kumimoji="1" lang="en-US" altLang="ja-JP" sz="3600" dirty="0"/>
              <a:t>3~5</a:t>
            </a:r>
            <a:r>
              <a:rPr kumimoji="1" lang="ja-JP" altLang="en-US" sz="3600"/>
              <a:t>分程度で話す</a:t>
            </a:r>
            <a:endParaRPr kumimoji="1" lang="en-US" altLang="ja-JP" sz="3600" dirty="0"/>
          </a:p>
          <a:p>
            <a:r>
              <a:rPr lang="ja-JP" altLang="en-US" sz="3600"/>
              <a:t>短いプレゼンくらいの認識でおｋ→本当は違う</a:t>
            </a:r>
            <a:endParaRPr lang="en-US" altLang="ja-JP" sz="3600" dirty="0"/>
          </a:p>
          <a:p>
            <a:r>
              <a:rPr lang="ja-JP" altLang="en-US" sz="3600"/>
              <a:t>テーマがあることが多い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236622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811C2A-E1FC-4644-B5D8-D65A2F37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LT</a:t>
            </a:r>
            <a:r>
              <a:rPr lang="ja-JP" altLang="en-US"/>
              <a:t>を作る流れ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29FEF6-FA99-D446-B8E5-8D29E499B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やるだけ</a:t>
            </a:r>
          </a:p>
        </p:txBody>
      </p:sp>
    </p:spTree>
    <p:extLst>
      <p:ext uri="{BB962C8B-B14F-4D97-AF65-F5344CB8AC3E}">
        <p14:creationId xmlns:p14="http://schemas.microsoft.com/office/powerpoint/2010/main" val="385480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LT</a:t>
            </a:r>
            <a:r>
              <a:rPr lang="ja-JP" altLang="en-US"/>
              <a:t>を作る流れ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Bone: </a:t>
            </a:r>
            <a:r>
              <a:rPr lang="ja-JP" altLang="en-US" sz="4000"/>
              <a:t>骨組みを作る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3501752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LT</a:t>
            </a:r>
            <a:r>
              <a:rPr lang="ja-JP" altLang="en-US"/>
              <a:t>を作る流れ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Bone: </a:t>
            </a:r>
            <a:r>
              <a:rPr lang="ja-JP" altLang="en-US" sz="4000"/>
              <a:t>骨組みを作る</a:t>
            </a:r>
            <a:endParaRPr lang="en-US" altLang="ja-JP" sz="4000" dirty="0"/>
          </a:p>
          <a:p>
            <a:r>
              <a:rPr lang="en-US" altLang="ja-JP" sz="4000" dirty="0"/>
              <a:t>Draft: </a:t>
            </a:r>
            <a:r>
              <a:rPr lang="ja-JP" altLang="en-US" sz="4000"/>
              <a:t>下書きを書く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299007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524</Words>
  <Application>Microsoft Macintosh PowerPoint</Application>
  <PresentationFormat>ワイド画面</PresentationFormat>
  <Paragraphs>142</Paragraphs>
  <Slides>38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42" baseType="lpstr">
      <vt:lpstr>游ゴシック</vt:lpstr>
      <vt:lpstr>游ゴシック Light</vt:lpstr>
      <vt:lpstr>Arial</vt:lpstr>
      <vt:lpstr>Office テーマ</vt:lpstr>
      <vt:lpstr>はじめてのLT</vt:lpstr>
      <vt:lpstr>目次</vt:lpstr>
      <vt:lpstr>LTとは</vt:lpstr>
      <vt:lpstr>LTとは</vt:lpstr>
      <vt:lpstr>LTとは</vt:lpstr>
      <vt:lpstr>LTとは</vt:lpstr>
      <vt:lpstr>LTを作る流れ</vt:lpstr>
      <vt:lpstr>LTを作る流れ</vt:lpstr>
      <vt:lpstr>LTを作る流れ</vt:lpstr>
      <vt:lpstr>LTを作る流れ</vt:lpstr>
      <vt:lpstr>LTを作る流れ</vt:lpstr>
      <vt:lpstr>LTを作る流れ</vt:lpstr>
      <vt:lpstr>LTを作る流れ</vt:lpstr>
      <vt:lpstr>LTを作る流れ</vt:lpstr>
      <vt:lpstr>Bone</vt:lpstr>
      <vt:lpstr>Bone</vt:lpstr>
      <vt:lpstr>Bone</vt:lpstr>
      <vt:lpstr>Draft</vt:lpstr>
      <vt:lpstr>Draft</vt:lpstr>
      <vt:lpstr>Draft</vt:lpstr>
      <vt:lpstr>Story</vt:lpstr>
      <vt:lpstr>Story</vt:lpstr>
      <vt:lpstr>Story</vt:lpstr>
      <vt:lpstr>Story</vt:lpstr>
      <vt:lpstr>Design</vt:lpstr>
      <vt:lpstr>Design</vt:lpstr>
      <vt:lpstr>Design</vt:lpstr>
      <vt:lpstr>Design</vt:lpstr>
      <vt:lpstr>Design</vt:lpstr>
      <vt:lpstr>Styling</vt:lpstr>
      <vt:lpstr>Styling</vt:lpstr>
      <vt:lpstr>Styling</vt:lpstr>
      <vt:lpstr>Styling</vt:lpstr>
      <vt:lpstr>Styling</vt:lpstr>
      <vt:lpstr>Practice</vt:lpstr>
      <vt:lpstr>Practice</vt:lpstr>
      <vt:lpstr>Practice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はじめてのLT</dc:title>
  <dc:creator>b-suedat@tsuyama.kosen-ac.jp</dc:creator>
  <cp:lastModifiedBy>b-suedat@tsuyama.kosen-ac.jp</cp:lastModifiedBy>
  <cp:revision>7</cp:revision>
  <dcterms:created xsi:type="dcterms:W3CDTF">2019-07-03T01:59:58Z</dcterms:created>
  <dcterms:modified xsi:type="dcterms:W3CDTF">2019-07-03T04:51:34Z</dcterms:modified>
</cp:coreProperties>
</file>