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1" r:id="rId4"/>
    <p:sldId id="261" r:id="rId5"/>
    <p:sldId id="266" r:id="rId6"/>
    <p:sldId id="269" r:id="rId7"/>
    <p:sldId id="270" r:id="rId8"/>
    <p:sldId id="267" r:id="rId9"/>
    <p:sldId id="268" r:id="rId10"/>
    <p:sldId id="273" r:id="rId11"/>
    <p:sldId id="274" r:id="rId12"/>
    <p:sldId id="263" r:id="rId13"/>
    <p:sldId id="272" r:id="rId14"/>
    <p:sldId id="264" r:id="rId15"/>
    <p:sldId id="275" r:id="rId16"/>
    <p:sldId id="26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EE54C-3BB1-0744-A67F-376E6E48584E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F63CA-06F2-C84E-A989-9034C3939A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529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20200114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F63CA-06F2-C84E-A989-9034C3939A4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81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1938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09103"/>
            <a:ext cx="7772400" cy="55721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356351"/>
            <a:ext cx="54292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70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2E9FC6E-B255-084B-9ACF-FA79FF6F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6351"/>
            <a:ext cx="54292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96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CCD66B5-7E2C-1643-A182-E02DE1A0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6351"/>
            <a:ext cx="54292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9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FF9F87-6768-6C4B-98B3-AE6B2166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6351"/>
            <a:ext cx="54292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61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9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06286"/>
            <a:ext cx="7886700" cy="4870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585A-B06B-0445-AEC1-7F0E4AC5D3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088C8C7-51D5-CA49-AA5D-445376E8297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10550" y="410310"/>
            <a:ext cx="1283607" cy="150892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3E8B6C1-B32F-4E41-9EB9-2E59CFB51D5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99829" y="-725267"/>
            <a:ext cx="1283607" cy="150892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19E78D7-AD78-E941-8411-6F4D16C1602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481240" y="4809557"/>
            <a:ext cx="1283607" cy="150892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2ED2A47-D1A8-3C42-B387-459B8738449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991961" y="3673980"/>
            <a:ext cx="1283607" cy="150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8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b="0" i="0" kern="1200">
          <a:solidFill>
            <a:schemeClr val="tx1"/>
          </a:solidFill>
          <a:latin typeface="A-OTF UD Shin Maru Go Pr6N L" panose="020F0300000000000000" pitchFamily="34" charset="-128"/>
          <a:ea typeface="A-OTF UD Shin Maru Go Pr6N L" panose="020F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A-OTF UD Shin Maru Go Pr6N L" panose="020F0300000000000000" pitchFamily="34" charset="-128"/>
          <a:ea typeface="A-OTF UD Shin Maru Go Pr6N L" panose="020F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A-OTF UD Shin Maru Go Pr6N L" panose="020F0300000000000000" pitchFamily="34" charset="-128"/>
          <a:ea typeface="A-OTF UD Shin Maru Go Pr6N L" panose="020F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A-OTF UD Shin Maru Go Pr6N L" panose="020F0300000000000000" pitchFamily="34" charset="-128"/>
          <a:ea typeface="A-OTF UD Shin Maru Go Pr6N L" panose="020F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A-OTF UD Shin Maru Go Pr6N L" panose="020F0300000000000000" pitchFamily="34" charset="-128"/>
          <a:ea typeface="A-OTF UD Shin Maru Go Pr6N L" panose="020F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A-OTF UD Shin Maru Go Pr6N L" panose="020F0300000000000000" pitchFamily="34" charset="-128"/>
          <a:ea typeface="A-OTF UD Shin Maru Go Pr6N L" panose="020F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C5434-E4D8-7D4D-B9FE-B92C3CDB4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2-16 </a:t>
            </a:r>
            <a:r>
              <a:rPr kumimoji="1" lang="ja-JP" altLang="en-US"/>
              <a:t>パッチ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D77654-11E0-C04A-89ED-51288C1FF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Takahito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Sueda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DDFBCC-A5B5-8941-9040-D3C5DAD6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4A78F9-CFED-9A4B-9BD8-64F071D3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74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わるいところ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機能リリースと変わらないので</a:t>
            </a:r>
            <a:br>
              <a:rPr kumimoji="1" lang="en-US" altLang="ja-JP" sz="3600" dirty="0"/>
            </a:br>
            <a:r>
              <a:rPr kumimoji="1" lang="ja-JP" altLang="en-US" sz="3600"/>
              <a:t>適用後は不安定になることも</a:t>
            </a:r>
            <a:endParaRPr lang="en-US" altLang="ja-JP" sz="3600" dirty="0"/>
          </a:p>
          <a:p>
            <a:r>
              <a:rPr kumimoji="1" lang="ja-JP" altLang="en-US" sz="3600" b="1"/>
              <a:t>パッチ適用が遅くなった</a:t>
            </a:r>
            <a:r>
              <a:rPr kumimoji="1" lang="ja-JP" altLang="en-US" sz="3600"/>
              <a:t>個体が</a:t>
            </a:r>
            <a:br>
              <a:rPr kumimoji="1" lang="en-US" altLang="ja-JP" sz="3600" dirty="0"/>
            </a:br>
            <a:r>
              <a:rPr kumimoji="1" lang="ja-JP" altLang="en-US" sz="3600"/>
              <a:t>あると実質ゼロデイと化す</a:t>
            </a:r>
            <a:endParaRPr kumimoji="1" lang="en-US" altLang="ja-JP" sz="3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97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わるいところ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/>
              <a:t>システムへの</a:t>
            </a:r>
            <a:r>
              <a:rPr kumimoji="1" lang="ja-JP" altLang="en-US" sz="3600"/>
              <a:t>アクセスの制限で対応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lang="ja-JP" altLang="en-US"/>
              <a:t>不特定多数がユーザのシステムだと難しい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78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関連ニュース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4000" dirty="0"/>
              <a:t>Windows7</a:t>
            </a:r>
            <a:r>
              <a:rPr kumimoji="1" lang="ja-JP" altLang="en-US" sz="4000"/>
              <a:t>のサポート終了</a:t>
            </a:r>
            <a:endParaRPr kumimoji="1" lang="en-US" altLang="ja-JP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52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関連ニュース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4000" dirty="0"/>
              <a:t>Windows7</a:t>
            </a:r>
            <a:r>
              <a:rPr kumimoji="1" lang="ja-JP" altLang="en-US" sz="4000"/>
              <a:t>のサポート終了</a:t>
            </a:r>
            <a:endParaRPr kumimoji="1" lang="en-US" altLang="ja-JP" sz="4000" dirty="0"/>
          </a:p>
          <a:p>
            <a:pPr marL="0" indent="0">
              <a:buNone/>
            </a:pPr>
            <a:r>
              <a:rPr lang="ja-JP" altLang="en-US" sz="4000"/>
              <a:t>↑</a:t>
            </a:r>
            <a:endParaRPr lang="en-US" altLang="ja-JP" sz="4000" dirty="0"/>
          </a:p>
          <a:p>
            <a:pPr marL="0" indent="0">
              <a:buNone/>
            </a:pPr>
            <a:r>
              <a:rPr kumimoji="1" lang="en-US" altLang="ja-JP" sz="4000" dirty="0"/>
              <a:t>Windows7</a:t>
            </a:r>
            <a:r>
              <a:rPr kumimoji="1" lang="ja-JP" altLang="en-US" sz="4000"/>
              <a:t>に対して、</a:t>
            </a:r>
            <a:br>
              <a:rPr kumimoji="1" lang="en-US" altLang="ja-JP" sz="4000" dirty="0"/>
            </a:br>
            <a:r>
              <a:rPr kumimoji="1" lang="ja-JP" altLang="en-US" sz="4000"/>
              <a:t>セキュリティパッチを配布しないということ。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F05A2CC-855C-FA49-900D-EC9A106BC376}"/>
              </a:ext>
            </a:extLst>
          </p:cNvPr>
          <p:cNvSpPr/>
          <p:nvPr/>
        </p:nvSpPr>
        <p:spPr>
          <a:xfrm>
            <a:off x="3523999" y="6092638"/>
            <a:ext cx="95299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/>
              <a:t>https://www.microsoft.com/ja-jp/windows/windows-7-end-of-life-support-information</a:t>
            </a:r>
          </a:p>
        </p:txBody>
      </p:sp>
    </p:spTree>
    <p:extLst>
      <p:ext uri="{BB962C8B-B14F-4D97-AF65-F5344CB8AC3E}">
        <p14:creationId xmlns:p14="http://schemas.microsoft.com/office/powerpoint/2010/main" val="3009316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問題</a:t>
            </a:r>
            <a:r>
              <a:rPr lang="en-US" altLang="ja-JP" dirty="0"/>
              <a:t>1 (easy)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4000"/>
              <a:t>パッチの問題点を挙げよ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705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問題</a:t>
            </a:r>
            <a:r>
              <a:rPr lang="en-US" altLang="ja-JP" dirty="0"/>
              <a:t>1 (easy)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4000"/>
              <a:t>パッチの問題点を挙げよ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D984500-180D-4E47-B7D7-DE8174D95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67" y="1010972"/>
            <a:ext cx="6385866" cy="483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問題</a:t>
            </a:r>
            <a:r>
              <a:rPr kumimoji="1" lang="en-US" altLang="ja-JP" dirty="0"/>
              <a:t>2 (not easy)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4000"/>
              <a:t>脆弱性におけるゼロデイとは何か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056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問題</a:t>
            </a:r>
            <a:r>
              <a:rPr kumimoji="1" lang="en-US" altLang="ja-JP" dirty="0"/>
              <a:t>2 (not easy)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4000"/>
              <a:t>脆弱性におけるゼロデイとは何か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5DF8C5B-1A9D-384D-8CDD-035B2D385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67" y="1010972"/>
            <a:ext cx="6385866" cy="483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問題</a:t>
            </a:r>
            <a:r>
              <a:rPr kumimoji="1" lang="en-US" altLang="ja-JP" dirty="0"/>
              <a:t>2 (not easy)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4000"/>
              <a:t>脆弱性を解消する手段がない</a:t>
            </a:r>
            <a:br>
              <a:rPr kumimoji="1" lang="en-US" altLang="ja-JP" sz="4000" dirty="0"/>
            </a:br>
            <a:r>
              <a:rPr kumimoji="1" lang="ja-JP" altLang="en-US" sz="4000"/>
              <a:t>状態で危険にさらされること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98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もくじ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節の説明</a:t>
            </a:r>
            <a:endParaRPr kumimoji="1" lang="en-US" altLang="ja-JP" dirty="0"/>
          </a:p>
          <a:p>
            <a:r>
              <a:rPr kumimoji="1" lang="ja-JP" altLang="en-US"/>
              <a:t>図の説明</a:t>
            </a:r>
            <a:endParaRPr kumimoji="1" lang="en-US" altLang="ja-JP" dirty="0"/>
          </a:p>
          <a:p>
            <a:r>
              <a:rPr kumimoji="1" lang="ja-JP" altLang="en-US"/>
              <a:t>関連ニュース</a:t>
            </a:r>
            <a:endParaRPr kumimoji="1" lang="en-US" altLang="ja-JP" dirty="0"/>
          </a:p>
          <a:p>
            <a:r>
              <a:rPr lang="ja-JP" altLang="en-US"/>
              <a:t>問題</a:t>
            </a:r>
            <a:r>
              <a:rPr lang="en-US" altLang="ja-JP" dirty="0"/>
              <a:t>1</a:t>
            </a:r>
            <a:r>
              <a:rPr lang="ja-JP" altLang="en-US"/>
              <a:t> </a:t>
            </a:r>
            <a:r>
              <a:rPr lang="en-US" altLang="ja-JP" dirty="0"/>
              <a:t>easy</a:t>
            </a:r>
          </a:p>
          <a:p>
            <a:r>
              <a:rPr kumimoji="1" lang="ja-JP" altLang="en-US"/>
              <a:t>問題</a:t>
            </a:r>
            <a:r>
              <a:rPr kumimoji="1" lang="en-US" altLang="ja-JP" dirty="0"/>
              <a:t>2 not easy</a:t>
            </a:r>
          </a:p>
          <a:p>
            <a:pPr marL="0" indent="0" algn="r">
              <a:buNone/>
            </a:pPr>
            <a:r>
              <a:rPr lang="en-US" altLang="ja-JP" dirty="0"/>
              <a:t>10 min</a:t>
            </a:r>
            <a:endParaRPr kumimoji="1" lang="ja-JP" altLang="en-US" sz="4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76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もくじ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節の説明</a:t>
            </a:r>
            <a:endParaRPr kumimoji="1" lang="en-US" altLang="ja-JP" dirty="0"/>
          </a:p>
          <a:p>
            <a:r>
              <a:rPr kumimoji="1" lang="ja-JP" altLang="en-US"/>
              <a:t>図の説明</a:t>
            </a:r>
            <a:r>
              <a:rPr kumimoji="1" lang="en-US" altLang="ja-JP" dirty="0"/>
              <a:t> // </a:t>
            </a:r>
            <a:r>
              <a:rPr kumimoji="1" lang="ja-JP" altLang="en-US"/>
              <a:t>パッチの動作についてなので割愛</a:t>
            </a:r>
            <a:endParaRPr kumimoji="1" lang="en-US" altLang="ja-JP" dirty="0"/>
          </a:p>
          <a:p>
            <a:r>
              <a:rPr kumimoji="1" lang="ja-JP" altLang="en-US"/>
              <a:t>関連ニュース</a:t>
            </a:r>
            <a:endParaRPr kumimoji="1" lang="en-US" altLang="ja-JP" dirty="0"/>
          </a:p>
          <a:p>
            <a:r>
              <a:rPr lang="ja-JP" altLang="en-US"/>
              <a:t>問題</a:t>
            </a:r>
            <a:r>
              <a:rPr lang="en-US" altLang="ja-JP" dirty="0"/>
              <a:t>1</a:t>
            </a:r>
            <a:r>
              <a:rPr lang="ja-JP" altLang="en-US"/>
              <a:t> </a:t>
            </a:r>
            <a:r>
              <a:rPr lang="en-US" altLang="ja-JP" dirty="0"/>
              <a:t>easy</a:t>
            </a:r>
          </a:p>
          <a:p>
            <a:r>
              <a:rPr kumimoji="1" lang="ja-JP" altLang="en-US"/>
              <a:t>問題</a:t>
            </a:r>
            <a:r>
              <a:rPr kumimoji="1" lang="en-US" altLang="ja-JP" dirty="0"/>
              <a:t>2 not easy</a:t>
            </a:r>
          </a:p>
          <a:p>
            <a:pPr marL="0" indent="0" algn="r">
              <a:buNone/>
            </a:pPr>
            <a:r>
              <a:rPr lang="en-US" altLang="ja-JP" dirty="0"/>
              <a:t>10 min</a:t>
            </a:r>
            <a:endParaRPr kumimoji="1" lang="ja-JP" altLang="en-US" sz="4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45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節の説明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4000" dirty="0"/>
              <a:t>What is </a:t>
            </a:r>
            <a:r>
              <a:rPr kumimoji="1" lang="ja-JP" altLang="en-US" sz="4000"/>
              <a:t>パッチ</a:t>
            </a:r>
            <a:endParaRPr kumimoji="1" lang="en-US" altLang="ja-JP" sz="4000" dirty="0"/>
          </a:p>
          <a:p>
            <a:r>
              <a:rPr lang="ja-JP" altLang="en-US" sz="4000"/>
              <a:t>いいところ</a:t>
            </a:r>
            <a:endParaRPr lang="en-US" altLang="ja-JP" sz="4000" dirty="0"/>
          </a:p>
          <a:p>
            <a:r>
              <a:rPr kumimoji="1" lang="ja-JP" altLang="en-US" sz="4000"/>
              <a:t>わるいところ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09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</a:t>
            </a:r>
            <a:r>
              <a:rPr kumimoji="1" lang="ja-JP" altLang="en-US"/>
              <a:t>パッチ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000"/>
              <a:t>バグを潰すデータ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18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dose it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000"/>
              <a:t>一部のデータを書き換える</a:t>
            </a:r>
            <a:endParaRPr kumimoji="1" lang="en-US" altLang="ja-JP" sz="4000" dirty="0"/>
          </a:p>
          <a:p>
            <a:r>
              <a:rPr lang="ja-JP" altLang="en-US" sz="4000"/>
              <a:t>既存のファイルを入れ替える</a:t>
            </a:r>
            <a:endParaRPr lang="en-US" altLang="ja-JP" sz="4000" dirty="0"/>
          </a:p>
          <a:p>
            <a:r>
              <a:rPr lang="ja-JP" altLang="en-US" sz="4000"/>
              <a:t>新しい</a:t>
            </a:r>
            <a:r>
              <a:rPr kumimoji="1" lang="ja-JP" altLang="en-US" sz="4000"/>
              <a:t>ファイルを追加する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53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</a:t>
            </a:r>
            <a:r>
              <a:rPr kumimoji="1" lang="ja-JP" altLang="en-US"/>
              <a:t>パッチ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4000"/>
              <a:t>システムの脆弱性を修正する</a:t>
            </a:r>
            <a:endParaRPr kumimoji="1" lang="en-US" altLang="ja-JP" sz="4000" dirty="0"/>
          </a:p>
          <a:p>
            <a:pPr marL="0" indent="0">
              <a:buNone/>
            </a:pPr>
            <a:r>
              <a:rPr kumimoji="1" lang="ja-JP" altLang="en-US" sz="4000"/>
              <a:t>→セキュリティパッチ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53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いいところ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まるごと差し替えるよりエコ</a:t>
            </a:r>
            <a:endParaRPr kumimoji="1" lang="en-US" altLang="ja-JP" sz="3600" dirty="0"/>
          </a:p>
          <a:p>
            <a:r>
              <a:rPr lang="ja-JP" altLang="en-US" sz="3600"/>
              <a:t>スピーディに最新のものにできる</a:t>
            </a:r>
            <a:endParaRPr kumimoji="1" lang="en-US" altLang="ja-JP" sz="3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1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B6E45-A6CE-C944-A716-96C78D0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わるいところ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A7E8B-B141-4F44-B051-2C9F7D23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機能リリースと変わらないので</a:t>
            </a:r>
            <a:br>
              <a:rPr kumimoji="1" lang="en-US" altLang="ja-JP" sz="3600" dirty="0"/>
            </a:br>
            <a:r>
              <a:rPr kumimoji="1" lang="ja-JP" altLang="en-US" sz="3600"/>
              <a:t>適用後は不安定になることも</a:t>
            </a:r>
            <a:endParaRPr lang="en-US" altLang="ja-JP" sz="3600" dirty="0"/>
          </a:p>
          <a:p>
            <a:r>
              <a:rPr kumimoji="1" lang="ja-JP" altLang="en-US" sz="3600"/>
              <a:t>パッチ適用が遅くなった個体が</a:t>
            </a:r>
            <a:br>
              <a:rPr kumimoji="1" lang="en-US" altLang="ja-JP" sz="3600" dirty="0"/>
            </a:br>
            <a:r>
              <a:rPr kumimoji="1" lang="ja-JP" altLang="en-US" sz="3600"/>
              <a:t>あると実質ゼロデイと化す</a:t>
            </a:r>
            <a:endParaRPr kumimoji="1" lang="en-US" altLang="ja-JP" sz="3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580B2-5B5E-2E44-8959-EEEAE29B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585A-B06B-0445-AEC1-7F0E4AC5D34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26922-A2D1-5B44-BA90-A51FB03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2019 terfno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33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</TotalTime>
  <Words>383</Words>
  <Application>Microsoft Macintosh PowerPoint</Application>
  <PresentationFormat>画面に合わせる (4:3)</PresentationFormat>
  <Paragraphs>97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A-OTF UD Shin Maru Go Pr6N L</vt:lpstr>
      <vt:lpstr>游ゴシック</vt:lpstr>
      <vt:lpstr>Arial</vt:lpstr>
      <vt:lpstr>Calibri</vt:lpstr>
      <vt:lpstr>Office テーマ</vt:lpstr>
      <vt:lpstr>2-16 パッチ</vt:lpstr>
      <vt:lpstr>もくじ</vt:lpstr>
      <vt:lpstr>もくじ</vt:lpstr>
      <vt:lpstr>節の説明</vt:lpstr>
      <vt:lpstr>What is パッチ</vt:lpstr>
      <vt:lpstr>How dose it work</vt:lpstr>
      <vt:lpstr>What is パッチ</vt:lpstr>
      <vt:lpstr>いいところ</vt:lpstr>
      <vt:lpstr>わるいところ</vt:lpstr>
      <vt:lpstr>わるいところ</vt:lpstr>
      <vt:lpstr>わるいところ</vt:lpstr>
      <vt:lpstr>関連ニュース</vt:lpstr>
      <vt:lpstr>関連ニュース</vt:lpstr>
      <vt:lpstr>問題1 (easy)</vt:lpstr>
      <vt:lpstr>問題1 (easy)</vt:lpstr>
      <vt:lpstr>問題2 (not easy)</vt:lpstr>
      <vt:lpstr>問題2 (not easy)</vt:lpstr>
      <vt:lpstr>問題2 (not easy)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b-suedat@tsuyama.kosen-ac.jp</dc:creator>
  <cp:lastModifiedBy>b-suedat@tsuyama.kosen-ac.jp</cp:lastModifiedBy>
  <cp:revision>6</cp:revision>
  <dcterms:created xsi:type="dcterms:W3CDTF">2019-09-25T00:19:15Z</dcterms:created>
  <dcterms:modified xsi:type="dcterms:W3CDTF">2019-10-29T23:54:47Z</dcterms:modified>
</cp:coreProperties>
</file>