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6" r:id="rId12"/>
    <p:sldId id="263" r:id="rId13"/>
    <p:sldId id="264" r:id="rId14"/>
    <p:sldId id="272" r:id="rId15"/>
    <p:sldId id="265" r:id="rId16"/>
    <p:sldId id="273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EE54C-3BB1-0744-A67F-376E6E48584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F63CA-06F2-C84E-A989-9034C3939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52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938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09103"/>
            <a:ext cx="7772400" cy="55721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7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E9FC6E-B255-084B-9ACF-FA79FF6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9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CD66B5-7E2C-1643-A182-E02DE1A0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FF9F87-6768-6C4B-98B3-AE6B2166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61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6286"/>
            <a:ext cx="7886700" cy="487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88C8C7-51D5-CA49-AA5D-445376E8297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10550" y="410310"/>
            <a:ext cx="1283607" cy="150892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E8B6C1-B32F-4E41-9EB9-2E59CFB51D5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99829" y="-725267"/>
            <a:ext cx="1283607" cy="15089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19E78D7-AD78-E941-8411-6F4D16C1602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81240" y="4809557"/>
            <a:ext cx="1283607" cy="15089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2ED2A47-D1A8-3C42-B387-459B873844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991961" y="3673980"/>
            <a:ext cx="1283607" cy="15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C5434-E4D8-7D4D-B9FE-B92C3CDB4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標的型攻撃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D77654-11E0-C04A-89ED-51288C1FF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DDFBCC-A5B5-8941-9040-D3C5DAD6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4A78F9-CFED-9A4B-9BD8-64F071D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4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標的型攻撃のやり方</a:t>
            </a:r>
            <a:r>
              <a:rPr kumimoji="1" lang="en-US" altLang="ja-JP" dirty="0"/>
              <a:t>(?)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1100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目的</a:t>
            </a:r>
            <a:r>
              <a:rPr lang="en-US" altLang="ja-JP" dirty="0"/>
              <a:t>: </a:t>
            </a:r>
            <a:r>
              <a:rPr lang="ja-JP" altLang="en-US"/>
              <a:t>組織の非公開情報を盗む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400"/>
              <a:t> </a:t>
            </a: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200"/>
              <a:t>組織内でリテラシーの低そうな人間</a:t>
            </a:r>
            <a:r>
              <a:rPr lang="en-US" altLang="ja-JP" sz="2200" dirty="0"/>
              <a:t>A</a:t>
            </a:r>
            <a:r>
              <a:rPr lang="ja-JP" altLang="en-US" sz="2200"/>
              <a:t>を探す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2200" dirty="0"/>
              <a:t>A</a:t>
            </a:r>
            <a:r>
              <a:rPr lang="ja-JP" altLang="en-US" sz="2200"/>
              <a:t>にメールで悪意あるスクリプト</a:t>
            </a:r>
            <a:r>
              <a:rPr lang="en-US" altLang="ja-JP" sz="2200" dirty="0"/>
              <a:t>(</a:t>
            </a:r>
            <a:r>
              <a:rPr lang="ja-JP" altLang="en-US" sz="2200"/>
              <a:t>マルウェア</a:t>
            </a:r>
            <a:r>
              <a:rPr lang="en-US" altLang="ja-JP" sz="2200" dirty="0"/>
              <a:t>)</a:t>
            </a:r>
            <a:r>
              <a:rPr lang="ja-JP" altLang="en-US" sz="2200"/>
              <a:t>を送りつけ、相手の環境で走らせる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2200" dirty="0"/>
              <a:t>A</a:t>
            </a:r>
            <a:r>
              <a:rPr kumimoji="1" lang="ja-JP" altLang="en-US" sz="2200"/>
              <a:t>の環境から組織内のメールアドレスと、</a:t>
            </a:r>
            <a:br>
              <a:rPr kumimoji="1" lang="en-US" altLang="ja-JP" sz="2200" dirty="0"/>
            </a:br>
            <a:r>
              <a:rPr kumimoji="1" lang="ja-JP" altLang="en-US" sz="2200"/>
              <a:t>もしアクセスできれば非公開情報を自分に送らせる</a:t>
            </a:r>
            <a:endParaRPr kumimoji="1"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2200" dirty="0"/>
              <a:t>A</a:t>
            </a:r>
            <a:r>
              <a:rPr kumimoji="1" lang="ja-JP" altLang="en-US" sz="2200"/>
              <a:t>を踏み台にしたりして、偉そうな人</a:t>
            </a:r>
            <a:r>
              <a:rPr kumimoji="1" lang="en-US" altLang="ja-JP" sz="2200" dirty="0"/>
              <a:t>B</a:t>
            </a:r>
            <a:r>
              <a:rPr kumimoji="1" lang="ja-JP" altLang="en-US" sz="2200"/>
              <a:t>のメールアドレスにスクリプトを送りつけ、相手の環境で走らせる</a:t>
            </a:r>
            <a:endParaRPr kumimoji="1"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2200" dirty="0"/>
              <a:t>B</a:t>
            </a:r>
            <a:r>
              <a:rPr lang="ja-JP" altLang="en-US" sz="2200"/>
              <a:t>がアクセスできる非公開情報を自分に送らせる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2200"/>
              <a:t>以下繰り返し</a:t>
            </a:r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0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標的型攻撃のやり方</a:t>
            </a:r>
            <a:r>
              <a:rPr kumimoji="1" lang="en-US" altLang="ja-JP" dirty="0"/>
              <a:t>(?)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他にもやり方あるよ。</a:t>
            </a:r>
            <a:endParaRPr kumimoji="1" lang="en-US" altLang="ja-JP" dirty="0"/>
          </a:p>
          <a:p>
            <a:r>
              <a:rPr lang="ja-JP" altLang="en-US"/>
              <a:t>ソーシャルエンジニアリングとか有名だよね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80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関連ニュース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WannaCry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/>
              <a:t>標的</a:t>
            </a:r>
            <a:r>
              <a:rPr lang="en-US" altLang="ja-JP" dirty="0"/>
              <a:t>: </a:t>
            </a:r>
            <a:r>
              <a:rPr lang="ja-JP" altLang="en-US"/>
              <a:t>古い</a:t>
            </a:r>
            <a:r>
              <a:rPr lang="en-US" altLang="ja-JP" dirty="0"/>
              <a:t>Windows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/>
              <a:t>暗号化技術を用いてデータを使用不能にする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/>
              <a:t>2</a:t>
            </a:r>
            <a:r>
              <a:rPr lang="ja-JP" altLang="en-US"/>
              <a:t>つのソフトウェアを組み合わせている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/>
              <a:t>脆弱性</a:t>
            </a:r>
            <a:r>
              <a:rPr lang="en-US" altLang="ja-JP" dirty="0"/>
              <a:t>MS17-010</a:t>
            </a:r>
            <a:r>
              <a:rPr lang="ja-JP" altLang="en-US"/>
              <a:t>が標的の</a:t>
            </a:r>
            <a:r>
              <a:rPr lang="en-US" altLang="ja-JP" dirty="0" err="1"/>
              <a:t>Eternalblue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/>
              <a:t>バックドアを作る</a:t>
            </a:r>
            <a:r>
              <a:rPr lang="en-US" altLang="ja-JP" dirty="0" err="1"/>
              <a:t>Doublepulser</a:t>
            </a:r>
            <a:endParaRPr lang="en-US" altLang="ja-JP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52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r>
              <a:rPr lang="en-US" altLang="ja-JP" dirty="0"/>
              <a:t>1 (easy)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標的型攻撃のやり方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r>
              <a:rPr lang="en-US" altLang="ja-JP" dirty="0"/>
              <a:t>1 (easy)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1DE2EE3-B1AD-8445-88FB-6E621834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41" y="1416926"/>
            <a:ext cx="6157117" cy="46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  <a:r>
              <a:rPr kumimoji="1" lang="en-US" altLang="ja-JP" dirty="0"/>
              <a:t>2 (not 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標的型攻撃から自分を守る</a:t>
            </a:r>
            <a:endParaRPr kumimoji="1" lang="ja-JP" altLang="en-US" sz="6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05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  <a:r>
              <a:rPr kumimoji="1" lang="en-US" altLang="ja-JP" dirty="0"/>
              <a:t>2 (not 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6000"/>
              <a:t>いろいろあるよ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11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  <a:r>
              <a:rPr kumimoji="1" lang="en-US" altLang="ja-JP" dirty="0"/>
              <a:t>2 (not 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総務省が推奨↓</a:t>
            </a:r>
            <a:endParaRPr kumimoji="1" lang="en-US" altLang="ja-JP" sz="4000" dirty="0"/>
          </a:p>
          <a:p>
            <a:r>
              <a:rPr kumimoji="1" lang="ja-JP" altLang="en-US" sz="4000"/>
              <a:t>入口対策</a:t>
            </a:r>
            <a:endParaRPr kumimoji="1" lang="en-US" altLang="ja-JP" sz="4000" dirty="0"/>
          </a:p>
          <a:p>
            <a:r>
              <a:rPr lang="ja-JP" altLang="en-US" sz="4000"/>
              <a:t>出口対策</a:t>
            </a:r>
            <a:endParaRPr lang="en-US" altLang="ja-JP" sz="4000" dirty="0"/>
          </a:p>
          <a:p>
            <a:r>
              <a:rPr kumimoji="1" lang="ja-JP" altLang="en-US" sz="4000"/>
              <a:t>メンバーへの教育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04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  <a:r>
              <a:rPr kumimoji="1" lang="en-US" altLang="ja-JP" dirty="0"/>
              <a:t>2 (not 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4000"/>
              <a:t>総務省が推奨↓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入口対策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/>
              <a:t>不審なメールとかを止める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sz="3200"/>
              <a:t>出口対策</a:t>
            </a:r>
            <a:endParaRPr lang="en-US" altLang="ja-JP" sz="32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侵入されたら出れないよう</a:t>
            </a:r>
            <a:br>
              <a:rPr lang="en-US" altLang="ja-JP" sz="2800" dirty="0"/>
            </a:br>
            <a:r>
              <a:rPr lang="ja-JP" altLang="en-US" sz="2800"/>
              <a:t>に通信を止める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メンバーへの教育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/>
              <a:t>リテラシーの向上</a:t>
            </a:r>
            <a:endParaRPr kumimoji="1" lang="ja-JP" altLang="en-US" sz="3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1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E63A6-EBDE-7148-A1DA-48C17EF30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kumimoji="1" lang="ja-JP" altLang="en-US"/>
              <a:t>気をつけようね</a:t>
            </a:r>
            <a:r>
              <a:rPr kumimoji="1" lang="en-US" altLang="ja-JP" dirty="0"/>
              <a:t>♡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5C778-18AD-D64C-8A72-C24C1A8C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733319-1298-C84F-8FCD-1B98D20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29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節の説明</a:t>
            </a:r>
            <a:endParaRPr kumimoji="1" lang="en-US" altLang="ja-JP" dirty="0"/>
          </a:p>
          <a:p>
            <a:r>
              <a:rPr kumimoji="1" lang="ja-JP" altLang="en-US"/>
              <a:t>図の説明←やり方とか手口の話に置き換えるよ</a:t>
            </a:r>
            <a:endParaRPr kumimoji="1" lang="en-US" altLang="ja-JP" dirty="0"/>
          </a:p>
          <a:p>
            <a:r>
              <a:rPr kumimoji="1" lang="ja-JP" altLang="en-US"/>
              <a:t>関連ニュース</a:t>
            </a:r>
            <a:endParaRPr kumimoji="1" lang="en-US" altLang="ja-JP" dirty="0"/>
          </a:p>
          <a:p>
            <a:r>
              <a:rPr lang="ja-JP" altLang="en-US"/>
              <a:t>問題</a:t>
            </a:r>
            <a:r>
              <a:rPr lang="en-US" altLang="ja-JP" dirty="0"/>
              <a:t>1</a:t>
            </a:r>
            <a:r>
              <a:rPr lang="ja-JP" altLang="en-US"/>
              <a:t> </a:t>
            </a:r>
            <a:r>
              <a:rPr lang="en-US" altLang="ja-JP" dirty="0"/>
              <a:t>easy</a:t>
            </a:r>
          </a:p>
          <a:p>
            <a:r>
              <a:rPr kumimoji="1" lang="ja-JP" altLang="en-US"/>
              <a:t>問題</a:t>
            </a:r>
            <a:r>
              <a:rPr kumimoji="1" lang="en-US" altLang="ja-JP" dirty="0"/>
              <a:t>2 not easy</a:t>
            </a:r>
          </a:p>
          <a:p>
            <a:pPr marL="0" indent="0" algn="r">
              <a:buNone/>
            </a:pPr>
            <a:r>
              <a:rPr lang="en-US" altLang="ja-JP" dirty="0"/>
              <a:t>10 min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6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節の説明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/>
              <a:t>標的型攻撃 </a:t>
            </a:r>
            <a:r>
              <a:rPr kumimoji="1" lang="en-US" altLang="ja-JP" sz="4000" dirty="0"/>
              <a:t>#</a:t>
            </a:r>
            <a:r>
              <a:rPr kumimoji="1" lang="ja-JP" altLang="en-US" sz="4000"/>
              <a:t>とは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/>
              <a:t>特定の</a:t>
            </a:r>
            <a:r>
              <a:rPr lang="en-US" altLang="ja-JP" dirty="0"/>
              <a:t> (</a:t>
            </a:r>
            <a:r>
              <a:rPr lang="ja-JP" altLang="en-US"/>
              <a:t>組織</a:t>
            </a:r>
            <a:r>
              <a:rPr lang="en-US" altLang="ja-JP" dirty="0"/>
              <a:t> || </a:t>
            </a:r>
            <a:r>
              <a:rPr lang="ja-JP" altLang="en-US"/>
              <a:t>企業</a:t>
            </a:r>
            <a:r>
              <a:rPr lang="en-US" altLang="ja-JP" dirty="0"/>
              <a:t> || </a:t>
            </a:r>
            <a:r>
              <a:rPr lang="ja-JP" altLang="en-US"/>
              <a:t>個人</a:t>
            </a:r>
            <a:r>
              <a:rPr lang="en-US" altLang="ja-JP" dirty="0"/>
              <a:t>) </a:t>
            </a:r>
            <a:r>
              <a:rPr lang="ja-JP" altLang="en-US"/>
              <a:t>を標的とした攻撃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普通のマルウェアとかとは違い、</a:t>
            </a:r>
            <a:br>
              <a:rPr lang="en-US" altLang="ja-JP" dirty="0"/>
            </a:br>
            <a:r>
              <a:rPr kumimoji="1" lang="ja-JP" altLang="en-US"/>
              <a:t>相手に合わせてカスタマイズして攻撃する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09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標的型攻撃のやり方</a:t>
            </a:r>
            <a:r>
              <a:rPr kumimoji="1" lang="en-US" altLang="ja-JP" dirty="0"/>
              <a:t>(?)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1100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目的</a:t>
            </a:r>
            <a:r>
              <a:rPr lang="en-US" altLang="ja-JP" dirty="0"/>
              <a:t>: </a:t>
            </a:r>
            <a:r>
              <a:rPr lang="ja-JP" altLang="en-US"/>
              <a:t>組織の非公開情報を盗む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400"/>
              <a:t> </a:t>
            </a:r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9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標的型攻撃のやり方</a:t>
            </a:r>
            <a:r>
              <a:rPr kumimoji="1" lang="en-US" altLang="ja-JP" dirty="0"/>
              <a:t>(?)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1100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目的</a:t>
            </a:r>
            <a:r>
              <a:rPr lang="en-US" altLang="ja-JP" dirty="0"/>
              <a:t>: </a:t>
            </a:r>
            <a:r>
              <a:rPr lang="ja-JP" altLang="en-US"/>
              <a:t>組織の非公開情報を盗む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400"/>
              <a:t> </a:t>
            </a: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200"/>
              <a:t>組織内でリテラシーの低そうな人間</a:t>
            </a:r>
            <a:r>
              <a:rPr lang="en-US" altLang="ja-JP" sz="2200" dirty="0"/>
              <a:t>A</a:t>
            </a:r>
            <a:r>
              <a:rPr lang="ja-JP" altLang="en-US" sz="2200"/>
              <a:t>を探す</a:t>
            </a:r>
            <a:endParaRPr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1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標的型攻撃のやり方</a:t>
            </a:r>
            <a:r>
              <a:rPr kumimoji="1" lang="en-US" altLang="ja-JP" dirty="0"/>
              <a:t>(?)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1100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目的</a:t>
            </a:r>
            <a:r>
              <a:rPr lang="en-US" altLang="ja-JP" dirty="0"/>
              <a:t>: </a:t>
            </a:r>
            <a:r>
              <a:rPr lang="ja-JP" altLang="en-US"/>
              <a:t>組織の非公開情報を盗む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400"/>
              <a:t> </a:t>
            </a: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200"/>
              <a:t>組織内でリテラシーの低そうな人間</a:t>
            </a:r>
            <a:r>
              <a:rPr lang="en-US" altLang="ja-JP" sz="2200" dirty="0"/>
              <a:t>A</a:t>
            </a:r>
            <a:r>
              <a:rPr lang="ja-JP" altLang="en-US" sz="2200"/>
              <a:t>を探す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2200" dirty="0"/>
              <a:t>A</a:t>
            </a:r>
            <a:r>
              <a:rPr lang="ja-JP" altLang="en-US" sz="2200"/>
              <a:t>にメールで悪意あるスクリプト</a:t>
            </a:r>
            <a:r>
              <a:rPr lang="en-US" altLang="ja-JP" sz="2200" dirty="0"/>
              <a:t>(</a:t>
            </a:r>
            <a:r>
              <a:rPr lang="ja-JP" altLang="en-US" sz="2200"/>
              <a:t>マルウェア</a:t>
            </a:r>
            <a:r>
              <a:rPr lang="en-US" altLang="ja-JP" sz="2200" dirty="0"/>
              <a:t>)</a:t>
            </a:r>
            <a:r>
              <a:rPr lang="ja-JP" altLang="en-US" sz="2200"/>
              <a:t>を送りつけ、相手の環境で走らせる</a:t>
            </a:r>
            <a:endParaRPr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2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標的型攻撃のやり方</a:t>
            </a:r>
            <a:r>
              <a:rPr kumimoji="1" lang="en-US" altLang="ja-JP" dirty="0"/>
              <a:t>(?)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1100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目的</a:t>
            </a:r>
            <a:r>
              <a:rPr lang="en-US" altLang="ja-JP" dirty="0"/>
              <a:t>: </a:t>
            </a:r>
            <a:r>
              <a:rPr lang="ja-JP" altLang="en-US"/>
              <a:t>組織の非公開情報を盗む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400"/>
              <a:t> </a:t>
            </a: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200"/>
              <a:t>組織内でリテラシーの低そうな人間</a:t>
            </a:r>
            <a:r>
              <a:rPr lang="en-US" altLang="ja-JP" sz="2200" dirty="0"/>
              <a:t>A</a:t>
            </a:r>
            <a:r>
              <a:rPr lang="ja-JP" altLang="en-US" sz="2200"/>
              <a:t>を探す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2200" dirty="0"/>
              <a:t>A</a:t>
            </a:r>
            <a:r>
              <a:rPr lang="ja-JP" altLang="en-US" sz="2200"/>
              <a:t>にメールで悪意あるスクリプト</a:t>
            </a:r>
            <a:r>
              <a:rPr lang="en-US" altLang="ja-JP" sz="2200" dirty="0"/>
              <a:t>(</a:t>
            </a:r>
            <a:r>
              <a:rPr lang="ja-JP" altLang="en-US" sz="2200"/>
              <a:t>マルウェア</a:t>
            </a:r>
            <a:r>
              <a:rPr lang="en-US" altLang="ja-JP" sz="2200" dirty="0"/>
              <a:t>)</a:t>
            </a:r>
            <a:r>
              <a:rPr lang="ja-JP" altLang="en-US" sz="2200"/>
              <a:t>を送りつけ、相手の環境で走らせる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2200" dirty="0"/>
              <a:t>A</a:t>
            </a:r>
            <a:r>
              <a:rPr kumimoji="1" lang="ja-JP" altLang="en-US" sz="2200"/>
              <a:t>の環境から組織内のメールアドレスと、</a:t>
            </a:r>
            <a:br>
              <a:rPr kumimoji="1" lang="en-US" altLang="ja-JP" sz="2200" dirty="0"/>
            </a:br>
            <a:r>
              <a:rPr kumimoji="1" lang="ja-JP" altLang="en-US" sz="2200"/>
              <a:t>もしアクセスできれば非公開情報を自分に送らせる</a:t>
            </a:r>
            <a:endParaRPr kumimoji="1"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標的型攻撃のやり方</a:t>
            </a:r>
            <a:r>
              <a:rPr kumimoji="1" lang="en-US" altLang="ja-JP" dirty="0"/>
              <a:t>(?)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1100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目的</a:t>
            </a:r>
            <a:r>
              <a:rPr lang="en-US" altLang="ja-JP" dirty="0"/>
              <a:t>: </a:t>
            </a:r>
            <a:r>
              <a:rPr lang="ja-JP" altLang="en-US"/>
              <a:t>組織の非公開情報を盗む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400"/>
              <a:t> </a:t>
            </a: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200"/>
              <a:t>組織内でリテラシーの低そうな人間</a:t>
            </a:r>
            <a:r>
              <a:rPr lang="en-US" altLang="ja-JP" sz="2200" dirty="0"/>
              <a:t>A</a:t>
            </a:r>
            <a:r>
              <a:rPr lang="ja-JP" altLang="en-US" sz="2200"/>
              <a:t>を探す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2200" dirty="0"/>
              <a:t>A</a:t>
            </a:r>
            <a:r>
              <a:rPr lang="ja-JP" altLang="en-US" sz="2200"/>
              <a:t>にメールで悪意あるスクリプト</a:t>
            </a:r>
            <a:r>
              <a:rPr lang="en-US" altLang="ja-JP" sz="2200" dirty="0"/>
              <a:t>(</a:t>
            </a:r>
            <a:r>
              <a:rPr lang="ja-JP" altLang="en-US" sz="2200"/>
              <a:t>マルウェア</a:t>
            </a:r>
            <a:r>
              <a:rPr lang="en-US" altLang="ja-JP" sz="2200" dirty="0"/>
              <a:t>)</a:t>
            </a:r>
            <a:r>
              <a:rPr lang="ja-JP" altLang="en-US" sz="2200"/>
              <a:t>を送りつけ、相手の環境で走らせる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2200" dirty="0"/>
              <a:t>A</a:t>
            </a:r>
            <a:r>
              <a:rPr kumimoji="1" lang="ja-JP" altLang="en-US" sz="2200"/>
              <a:t>の環境から組織内のメールアドレスと、</a:t>
            </a:r>
            <a:br>
              <a:rPr kumimoji="1" lang="en-US" altLang="ja-JP" sz="2200" dirty="0"/>
            </a:br>
            <a:r>
              <a:rPr kumimoji="1" lang="ja-JP" altLang="en-US" sz="2200"/>
              <a:t>もしアクセスできれば非公開情報を自分に送らせる</a:t>
            </a:r>
            <a:endParaRPr kumimoji="1"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2200" dirty="0"/>
              <a:t>A</a:t>
            </a:r>
            <a:r>
              <a:rPr kumimoji="1" lang="ja-JP" altLang="en-US" sz="2200"/>
              <a:t>を踏み台にしたりして、偉そうな人</a:t>
            </a:r>
            <a:r>
              <a:rPr kumimoji="1" lang="en-US" altLang="ja-JP" sz="2200" dirty="0"/>
              <a:t>B</a:t>
            </a:r>
            <a:r>
              <a:rPr kumimoji="1" lang="ja-JP" altLang="en-US" sz="2200"/>
              <a:t>のメールアドレスにスクリプトを送りつけ、相手の環境で走らせる</a:t>
            </a:r>
            <a:endParaRPr kumimoji="1"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38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標的型攻撃のやり方</a:t>
            </a:r>
            <a:r>
              <a:rPr kumimoji="1" lang="en-US" altLang="ja-JP" dirty="0"/>
              <a:t>(?)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1100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目的</a:t>
            </a:r>
            <a:r>
              <a:rPr lang="en-US" altLang="ja-JP" dirty="0"/>
              <a:t>: </a:t>
            </a:r>
            <a:r>
              <a:rPr lang="ja-JP" altLang="en-US"/>
              <a:t>組織の非公開情報を盗む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400"/>
              <a:t> </a:t>
            </a: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200"/>
              <a:t>組織内でリテラシーの低そうな人間</a:t>
            </a:r>
            <a:r>
              <a:rPr lang="en-US" altLang="ja-JP" sz="2200" dirty="0"/>
              <a:t>A</a:t>
            </a:r>
            <a:r>
              <a:rPr lang="ja-JP" altLang="en-US" sz="2200"/>
              <a:t>を探す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2200" dirty="0"/>
              <a:t>A</a:t>
            </a:r>
            <a:r>
              <a:rPr lang="ja-JP" altLang="en-US" sz="2200"/>
              <a:t>にメールで悪意あるスクリプト</a:t>
            </a:r>
            <a:r>
              <a:rPr lang="en-US" altLang="ja-JP" sz="2200" dirty="0"/>
              <a:t>(</a:t>
            </a:r>
            <a:r>
              <a:rPr lang="ja-JP" altLang="en-US" sz="2200"/>
              <a:t>マルウェア</a:t>
            </a:r>
            <a:r>
              <a:rPr lang="en-US" altLang="ja-JP" sz="2200" dirty="0"/>
              <a:t>)</a:t>
            </a:r>
            <a:r>
              <a:rPr lang="ja-JP" altLang="en-US" sz="2200"/>
              <a:t>を送りつけ、相手の環境で走らせる</a:t>
            </a:r>
            <a:endParaRPr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2200" dirty="0"/>
              <a:t>A</a:t>
            </a:r>
            <a:r>
              <a:rPr kumimoji="1" lang="ja-JP" altLang="en-US" sz="2200"/>
              <a:t>の環境から組織内のメールアドレスと、</a:t>
            </a:r>
            <a:br>
              <a:rPr kumimoji="1" lang="en-US" altLang="ja-JP" sz="2200" dirty="0"/>
            </a:br>
            <a:r>
              <a:rPr kumimoji="1" lang="ja-JP" altLang="en-US" sz="2200"/>
              <a:t>もしアクセスできれば非公開情報を自分に送らせる</a:t>
            </a:r>
            <a:endParaRPr kumimoji="1"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2200" dirty="0"/>
              <a:t>A</a:t>
            </a:r>
            <a:r>
              <a:rPr kumimoji="1" lang="ja-JP" altLang="en-US" sz="2200"/>
              <a:t>を踏み台にしたりして、偉そうな人</a:t>
            </a:r>
            <a:r>
              <a:rPr kumimoji="1" lang="en-US" altLang="ja-JP" sz="2200" dirty="0"/>
              <a:t>B</a:t>
            </a:r>
            <a:r>
              <a:rPr kumimoji="1" lang="ja-JP" altLang="en-US" sz="2200"/>
              <a:t>のメールアドレスにスクリプトを送りつけ、相手の環境で走らせる</a:t>
            </a:r>
            <a:endParaRPr kumimoji="1" lang="en-US" altLang="ja-JP" sz="22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2200" dirty="0"/>
              <a:t>B</a:t>
            </a:r>
            <a:r>
              <a:rPr lang="ja-JP" altLang="en-US" sz="2200"/>
              <a:t>がアクセスできる非公開情報を自分に送らせる</a:t>
            </a:r>
            <a:endParaRPr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3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714</Words>
  <Application>Microsoft Macintosh PowerPoint</Application>
  <PresentationFormat>画面に合わせる (4:3)</PresentationFormat>
  <Paragraphs>131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A-OTF UD Shin Maru Go Pr6N L</vt:lpstr>
      <vt:lpstr>游ゴシック</vt:lpstr>
      <vt:lpstr>Arial</vt:lpstr>
      <vt:lpstr>Calibri</vt:lpstr>
      <vt:lpstr>Office テーマ</vt:lpstr>
      <vt:lpstr>標的型攻撃</vt:lpstr>
      <vt:lpstr>もくじ</vt:lpstr>
      <vt:lpstr>節の説明</vt:lpstr>
      <vt:lpstr>標的型攻撃のやり方(?)</vt:lpstr>
      <vt:lpstr>標的型攻撃のやり方(?)</vt:lpstr>
      <vt:lpstr>標的型攻撃のやり方(?)</vt:lpstr>
      <vt:lpstr>標的型攻撃のやり方(?)</vt:lpstr>
      <vt:lpstr>標的型攻撃のやり方(?)</vt:lpstr>
      <vt:lpstr>標的型攻撃のやり方(?)</vt:lpstr>
      <vt:lpstr>標的型攻撃のやり方(?)</vt:lpstr>
      <vt:lpstr>標的型攻撃のやり方(?)</vt:lpstr>
      <vt:lpstr>関連ニュース</vt:lpstr>
      <vt:lpstr>問題1 (easy)</vt:lpstr>
      <vt:lpstr>問題1 (easy)</vt:lpstr>
      <vt:lpstr>問題2 (not easy)</vt:lpstr>
      <vt:lpstr>問題2 (not easy)</vt:lpstr>
      <vt:lpstr>問題2 (not easy)</vt:lpstr>
      <vt:lpstr>問題2 (not easy)</vt:lpstr>
      <vt:lpstr>気をつけようね♡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b-suedat@tsuyama.kosen-ac.jp</dc:creator>
  <cp:lastModifiedBy>b-suedat@tsuyama.kosen-ac.jp</cp:lastModifiedBy>
  <cp:revision>12</cp:revision>
  <dcterms:created xsi:type="dcterms:W3CDTF">2019-09-25T00:19:15Z</dcterms:created>
  <dcterms:modified xsi:type="dcterms:W3CDTF">2019-12-04T00:12:27Z</dcterms:modified>
</cp:coreProperties>
</file>