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57" r:id="rId4"/>
    <p:sldId id="258" r:id="rId5"/>
    <p:sldId id="259" r:id="rId6"/>
    <p:sldId id="271" r:id="rId7"/>
    <p:sldId id="260" r:id="rId8"/>
    <p:sldId id="265" r:id="rId9"/>
    <p:sldId id="268" r:id="rId10"/>
    <p:sldId id="263" r:id="rId11"/>
    <p:sldId id="264" r:id="rId12"/>
    <p:sldId id="278" r:id="rId13"/>
    <p:sldId id="262" r:id="rId14"/>
    <p:sldId id="267" r:id="rId15"/>
    <p:sldId id="266" r:id="rId16"/>
    <p:sldId id="261" r:id="rId17"/>
    <p:sldId id="269" r:id="rId18"/>
    <p:sldId id="272" r:id="rId19"/>
    <p:sldId id="273" r:id="rId20"/>
    <p:sldId id="274" r:id="rId21"/>
    <p:sldId id="275" r:id="rId22"/>
    <p:sldId id="279" r:id="rId23"/>
    <p:sldId id="27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9DBE1-48ED-6042-938C-33BF91BBBDA6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C3E17-88AD-D747-AC65-1331F73F0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31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C3E17-88AD-D747-AC65-1331F73F0C4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10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C3E17-88AD-D747-AC65-1331F73F0C4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0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C3E17-88AD-D747-AC65-1331F73F0C4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22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D9B9F-AD91-DE4A-A99F-98CC22C4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E74345-5A9B-4B49-BF11-6EA813DB3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0364BD-7C19-E046-946A-30278E70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4DB6F-4506-A84B-86D3-FF8559C5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35BAA-2683-8147-8EB9-B4211ABF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3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D79C8-8F69-B149-8E69-796DC02C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2F57BB-5021-F24C-8CC3-6FE4FE98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A32228-B7C8-1042-B97C-8DAD8627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CECE7-69FD-7147-860E-8415B11D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B3770-4478-B848-8998-0882C6F0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EE666C-7B14-EA46-95A6-E22A8CD3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DC0F7C-E511-2E41-8F36-9AEAA2660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B9ADD-819A-F94B-B2BD-B2D5A65E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2B1C1-9DBA-454E-BF43-1B2A3A6D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78DAE7-2111-754F-A124-A52F014E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2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81490-6B85-3E40-B903-07AE31B0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09CF7-4ABE-9243-8D23-12C734D9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E57800-0D4C-C24A-838B-59B14A80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5E798-6FD9-7349-9E36-B8B82E8F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AF50A-B308-A34C-8D12-0714E114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16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391F6-F2A0-4D46-8FC2-1D3687CA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E12CA7-4047-FA42-876D-56577176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C75DC9-5485-9949-96E5-BC9C81FB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1EF2B-2B0E-A542-8D69-88B6A811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835D2-F95F-3049-B3AA-9CDD7F21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8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0F28A-4866-F44A-B05E-8655470D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16AFA3-A3FF-3242-A202-E415000D5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314244-E6B0-174C-844A-71E04927B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0DE7BB-163B-F74E-AB21-658E0742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FF790F-99CB-1D41-9D30-58EF6E8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52043A-2A77-7446-A678-A1C0F5C3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14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873CA-BA3D-3941-94EA-3AB06629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A6CD92-93AE-0843-912D-6C2B0A9E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C8B203-ED8B-1D4B-BACA-FA5EB4BE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67BF21-22FB-6A43-B255-724DD0FAE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79C82C-B81E-E94F-96C0-9444735C4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72C17D-EC76-554A-98EA-8EF20780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E51D5-3CC1-8546-8927-8A0EC8D4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D178D8-D8EE-CF4D-A167-258C3E3D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11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7DE9C-D25C-ED49-9779-83451322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D17751-72CE-3B42-8C12-A44CC4AF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9DA75E-8A45-9E48-BE48-A20523E8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1FCB29-581A-104F-A63B-6BC2D719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3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F4D2B7-EE70-EE49-84C4-DADB1BF4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7BBD2D-CC0A-D847-86CE-9CB16988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DB7C88-6971-A84A-81F4-D6A2B8EC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31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14260-6324-7949-9568-4D16D1CD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6C0F-78EF-2C4C-AE99-659A1431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757CB5-25D5-F642-8468-8DB6A01AD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F31104-919C-EE41-97C2-0C3C59A7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318D2F-3A3F-D94C-BA97-33FF4106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0A9C81-88F7-244F-BD2B-5CE172CC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9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D6587-1EA6-414E-B8AD-89A2C98C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1094B1-ACE9-8746-8999-18C07E927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2F1175-333C-A843-A6BC-C23D2E3B3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B902B9-DDE1-BD44-BAFA-A5E5230F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0F5909-1601-D145-9105-FFF56835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8D496A-AC01-A646-A53A-0CAFCEC3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09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0ED30A-4B4F-304B-A12D-070DFB48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C23464-EFBC-1241-9A82-96A50D45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0FF3B-A65A-354A-A3F6-FC97F98B7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F900-4939-9340-B6E5-DD3E0F4AD46D}" type="datetimeFigureOut">
              <a:rPr kumimoji="1" lang="ja-JP" altLang="en-US" smtClean="0"/>
              <a:t>2018/8/25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EF6B5-4377-9048-90F3-DCFF1C81B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FAFBB6-A864-4144-906D-0FE6B43B0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4030-2E2C-BA49-A9E2-D5128162E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93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03265-7055-794B-A237-DB7AD6A57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Myrica M Book" panose="020B0509020203020207" pitchFamily="49" charset="-128"/>
                <a:ea typeface="Myrica M Book" panose="020B0509020203020207" pitchFamily="49" charset="-128"/>
                <a:cs typeface="Myrica M Book" panose="020B0509020203020207" pitchFamily="49" charset="-128"/>
              </a:rPr>
              <a:t>Open CAMPUS</a:t>
            </a:r>
            <a:r>
              <a:rPr lang="ja-JP" altLang="en-US">
                <a:latin typeface="Myrica M Book" panose="020B0509020203020207" pitchFamily="49" charset="-128"/>
                <a:ea typeface="Myrica M Book" panose="020B0509020203020207" pitchFamily="49" charset="-128"/>
                <a:cs typeface="Myrica M Book" panose="020B0509020203020207" pitchFamily="49" charset="-128"/>
              </a:rPr>
              <a:t> </a:t>
            </a:r>
            <a:r>
              <a:rPr lang="en-US" altLang="ja-JP" dirty="0">
                <a:latin typeface="Myrica M Book" panose="020B0509020203020207" pitchFamily="49" charset="-128"/>
                <a:ea typeface="Myrica M Book" panose="020B0509020203020207" pitchFamily="49" charset="-128"/>
                <a:cs typeface="Myrica M Book" panose="020B0509020203020207" pitchFamily="49" charset="-128"/>
              </a:rPr>
              <a:t>2018</a:t>
            </a:r>
            <a:br>
              <a:rPr lang="en-US" altLang="ja-JP" dirty="0">
                <a:latin typeface="Myrica M Book" panose="020B0509020203020207" pitchFamily="49" charset="-128"/>
                <a:ea typeface="Myrica M Book" panose="020B0509020203020207" pitchFamily="49" charset="-128"/>
                <a:cs typeface="Myrica M Book" panose="020B0509020203020207" pitchFamily="49" charset="-128"/>
              </a:rPr>
            </a:br>
            <a:r>
              <a:rPr lang="en-US" altLang="ja-JP" dirty="0">
                <a:latin typeface="Myrica M Book" panose="020B0509020203020207" pitchFamily="49" charset="-128"/>
                <a:ea typeface="Myrica M Book" panose="020B0509020203020207" pitchFamily="49" charset="-128"/>
                <a:cs typeface="Myrica M Book" panose="020B0509020203020207" pitchFamily="49" charset="-128"/>
              </a:rPr>
              <a:t>SYSKEN</a:t>
            </a:r>
            <a:endParaRPr kumimoji="1" lang="ja-JP" altLang="en-US">
              <a:latin typeface="Myrica M Book" panose="020B0509020203020207" pitchFamily="49" charset="-128"/>
              <a:ea typeface="Myrica M Book" panose="020B0509020203020207" pitchFamily="49" charset="-128"/>
              <a:cs typeface="Myrica M Book" panose="020B0509020203020207" pitchFamily="49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C3CED4-C85C-3040-9C53-820BECDC5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Myrica M Book" panose="020B0509020203020207" pitchFamily="49" charset="-128"/>
                <a:ea typeface="Myrica M Book" panose="020B0509020203020207" pitchFamily="49" charset="-128"/>
                <a:cs typeface="Myrica M Book" panose="020B0509020203020207" pitchFamily="49" charset="-128"/>
              </a:rPr>
              <a:t>2018/08/24</a:t>
            </a:r>
            <a:r>
              <a:rPr lang="ja-JP" altLang="en-US">
                <a:latin typeface="Myrica M Book" panose="020B0509020203020207" pitchFamily="49" charset="-128"/>
                <a:ea typeface="Myrica M Book" panose="020B0509020203020207" pitchFamily="49" charset="-128"/>
                <a:cs typeface="Myrica M Book" panose="020B0509020203020207" pitchFamily="49" charset="-128"/>
              </a:rPr>
              <a:t> </a:t>
            </a:r>
            <a:r>
              <a:rPr lang="en-US" altLang="ja-JP" dirty="0">
                <a:latin typeface="Myrica M Book" panose="020B0509020203020207" pitchFamily="49" charset="-128"/>
                <a:ea typeface="Myrica M Book" panose="020B0509020203020207" pitchFamily="49" charset="-128"/>
                <a:cs typeface="Myrica M Book" panose="020B0509020203020207" pitchFamily="49" charset="-128"/>
              </a:rPr>
              <a:t>&amp; 2018/08/25</a:t>
            </a:r>
          </a:p>
          <a:p>
            <a:r>
              <a:rPr kumimoji="1" lang="en-US" altLang="ja-JP" dirty="0" err="1">
                <a:latin typeface="Myrica M Book" panose="020B0509020203020207" pitchFamily="49" charset="-128"/>
                <a:ea typeface="Myrica M Book" panose="020B0509020203020207" pitchFamily="49" charset="-128"/>
                <a:cs typeface="Myrica M Book" panose="020B0509020203020207" pitchFamily="49" charset="-128"/>
              </a:rPr>
              <a:t>Takahito</a:t>
            </a:r>
            <a:r>
              <a:rPr kumimoji="1" lang="en-US" altLang="ja-JP" dirty="0">
                <a:latin typeface="Myrica M Book" panose="020B0509020203020207" pitchFamily="49" charset="-128"/>
                <a:ea typeface="Myrica M Book" panose="020B0509020203020207" pitchFamily="49" charset="-128"/>
                <a:cs typeface="Myrica M Book" panose="020B0509020203020207" pitchFamily="49" charset="-128"/>
              </a:rPr>
              <a:t> </a:t>
            </a:r>
            <a:r>
              <a:rPr kumimoji="1" lang="en-US" altLang="ja-JP" dirty="0" err="1">
                <a:latin typeface="Myrica M Book" panose="020B0509020203020207" pitchFamily="49" charset="-128"/>
                <a:ea typeface="Myrica M Book" panose="020B0509020203020207" pitchFamily="49" charset="-128"/>
                <a:cs typeface="Myrica M Book" panose="020B0509020203020207" pitchFamily="49" charset="-128"/>
              </a:rPr>
              <a:t>Sueda</a:t>
            </a:r>
            <a:endParaRPr kumimoji="1" lang="ja-JP" altLang="en-US">
              <a:latin typeface="Myrica M Book" panose="020B0509020203020207" pitchFamily="49" charset="-128"/>
              <a:ea typeface="Myrica M Book" panose="020B0509020203020207" pitchFamily="49" charset="-128"/>
              <a:cs typeface="Myrica M Book" panose="020B0509020203020207" pitchFamily="49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26E8AC-1E0F-8D4F-86DF-504D0577EF69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4C6BCEE3-4CF3-5C45-86FD-8365F3A7F588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09B885D-423A-934E-97B7-868082729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ECBCFD48-5702-444B-AFFE-8799F66C9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5722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Network</a:t>
            </a:r>
            <a:r>
              <a:rPr lang="ja-JP" altLang="en-US" sz="4400" u="sng">
                <a:solidFill>
                  <a:srgbClr val="232580"/>
                </a:solidFill>
              </a:rPr>
              <a:t> </a:t>
            </a:r>
            <a:r>
              <a:rPr lang="en-US" altLang="ja-JP" sz="4400" u="sng" dirty="0">
                <a:solidFill>
                  <a:srgbClr val="232580"/>
                </a:solidFill>
              </a:rPr>
              <a:t>Engineers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18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Game</a:t>
            </a:r>
            <a:r>
              <a:rPr lang="ja-JP" altLang="en-US" sz="4400" u="sng">
                <a:solidFill>
                  <a:srgbClr val="232580"/>
                </a:solidFill>
              </a:rPr>
              <a:t> </a:t>
            </a:r>
            <a:r>
              <a:rPr lang="en-US" altLang="ja-JP" sz="4400" u="sng" dirty="0">
                <a:solidFill>
                  <a:srgbClr val="232580"/>
                </a:solidFill>
              </a:rPr>
              <a:t>Engineers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8269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VR Engineers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23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Presenters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16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Illustrators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6364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Video Creator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26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Designers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7886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Artists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386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</a:t>
            </a:r>
            <a:r>
              <a:rPr lang="en-US" altLang="ja-JP" sz="4400" u="sng" dirty="0">
                <a:solidFill>
                  <a:srgbClr val="232580"/>
                </a:solidFill>
              </a:rPr>
              <a:t>play hard</a:t>
            </a:r>
            <a:r>
              <a:rPr lang="en-US" altLang="ja-JP" sz="4400" dirty="0"/>
              <a:t> with create </a:t>
            </a:r>
            <a:r>
              <a:rPr lang="en-US" altLang="ja-JP" sz="4400" u="sng" dirty="0">
                <a:solidFill>
                  <a:srgbClr val="232580"/>
                </a:solidFill>
              </a:rPr>
              <a:t>“NEXT”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16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8840"/>
          </a:xfrm>
        </p:spPr>
        <p:txBody>
          <a:bodyPr>
            <a:normAutofit/>
          </a:bodyPr>
          <a:lstStyle/>
          <a:p>
            <a:r>
              <a:rPr lang="en-US" altLang="ja-JP" sz="6600" dirty="0" err="1"/>
              <a:t>Infomation</a:t>
            </a:r>
            <a:endParaRPr kumimoji="1" lang="ja-JP" altLang="en-US" sz="660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7777015" y="1"/>
            <a:ext cx="4414985" cy="6858000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457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8841"/>
          </a:xfrm>
        </p:spPr>
        <p:txBody>
          <a:bodyPr>
            <a:normAutofit/>
          </a:bodyPr>
          <a:lstStyle/>
          <a:p>
            <a:r>
              <a:rPr kumimoji="1" lang="en-US" altLang="ja-JP" sz="6600" dirty="0"/>
              <a:t>What is SYSKEN</a:t>
            </a:r>
            <a:endParaRPr kumimoji="1" lang="ja-JP" altLang="en-US" sz="660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7652084" y="0"/>
            <a:ext cx="4539917" cy="6858001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53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err="1"/>
              <a:t>Infomation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Our Website : </a:t>
            </a:r>
            <a:r>
              <a:rPr lang="en-US" altLang="ja-JP" sz="4400" dirty="0" err="1"/>
              <a:t>sysken.org</a:t>
            </a:r>
            <a:endParaRPr lang="en-US" altLang="ja-JP" sz="4400" u="sng" dirty="0">
              <a:solidFill>
                <a:srgbClr val="232580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5DE5B96-AAF3-2F41-B690-9093185A8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211053"/>
            <a:ext cx="2646947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err="1"/>
              <a:t>Infomation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Our Twitter : @</a:t>
            </a:r>
            <a:r>
              <a:rPr lang="en-US" altLang="ja-JP" sz="4400" dirty="0" err="1"/>
              <a:t>sysken</a:t>
            </a:r>
            <a:endParaRPr lang="en-US" altLang="ja-JP" sz="4400" u="sng" dirty="0">
              <a:solidFill>
                <a:srgbClr val="232580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7322FA49-56C2-544C-BF50-01DE4565D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95386"/>
            <a:ext cx="2646948" cy="26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40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err="1"/>
              <a:t>Infomation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400"/>
              <a:t>現在開発中のため端末サーバ室への</a:t>
            </a:r>
            <a:br>
              <a:rPr lang="en-US" altLang="ja-JP" sz="4400"/>
            </a:br>
            <a:r>
              <a:rPr lang="ja-JP" altLang="en-US" sz="4400"/>
              <a:t>案内はしておりません。</a:t>
            </a:r>
            <a:endParaRPr lang="en-US" altLang="ja-JP" sz="4400" dirty="0"/>
          </a:p>
          <a:p>
            <a:pPr marL="0" indent="0" algn="ctr">
              <a:buNone/>
            </a:pPr>
            <a:r>
              <a:rPr lang="ja-JP" altLang="en-US" sz="4400"/>
              <a:t>申し訳ありません</a:t>
            </a:r>
            <a:endParaRPr lang="en-US" altLang="ja-JP" sz="4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8848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EAE2A0E-956E-5A4F-9028-09A4B4EF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100"/>
            <a:ext cx="12192000" cy="65659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en-US" altLang="ja-JP" dirty="0" err="1"/>
              <a:t>Infomation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7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Presenter’s Twitter : @</a:t>
            </a:r>
            <a:r>
              <a:rPr lang="en-US" altLang="ja-JP" sz="4400" dirty="0" err="1"/>
              <a:t>terfno_mai</a:t>
            </a:r>
            <a:endParaRPr lang="en-US" altLang="ja-JP" sz="4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06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SYSKEN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4400" dirty="0"/>
              <a:t>SYSKEN is </a:t>
            </a:r>
            <a:r>
              <a:rPr kumimoji="1" lang="ja-JP" altLang="en-US" sz="4400"/>
              <a:t>システム研究部 </a:t>
            </a:r>
            <a:r>
              <a:rPr kumimoji="1" lang="en-US" altLang="ja-JP" sz="4400" dirty="0"/>
              <a:t>in </a:t>
            </a:r>
            <a:r>
              <a:rPr kumimoji="1" lang="ja-JP" altLang="en-US" sz="4400"/>
              <a:t>津山高専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288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SYSKEN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4400" dirty="0"/>
              <a:t>We create </a:t>
            </a:r>
            <a:r>
              <a:rPr kumimoji="1" lang="en-US" altLang="ja-JP" sz="4400" u="sng" dirty="0">
                <a:solidFill>
                  <a:srgbClr val="232580"/>
                </a:solidFill>
              </a:rPr>
              <a:t>NEXT</a:t>
            </a:r>
            <a:endParaRPr kumimoji="1" lang="ja-JP" altLang="en-US" sz="4400" u="sng">
              <a:solidFill>
                <a:srgbClr val="232580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01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SYSKEN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crazy</a:t>
            </a:r>
            <a:r>
              <a:rPr lang="en-US" altLang="ja-JP" sz="4400" dirty="0"/>
              <a:t> </a:t>
            </a:r>
            <a:r>
              <a:rPr lang="ja-JP" altLang="en-US" sz="4400"/>
              <a:t>高専生 </a:t>
            </a:r>
            <a:r>
              <a:rPr lang="en-US" altLang="ja-JP" sz="4400" dirty="0"/>
              <a:t>team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712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0024"/>
          </a:xfrm>
        </p:spPr>
        <p:txBody>
          <a:bodyPr>
            <a:normAutofit/>
          </a:bodyPr>
          <a:lstStyle/>
          <a:p>
            <a:r>
              <a:rPr kumimoji="1" lang="en-US" altLang="ja-JP" sz="6600" dirty="0"/>
              <a:t>What we doing</a:t>
            </a:r>
            <a:endParaRPr kumimoji="1" lang="ja-JP" altLang="en-US" sz="660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7784433" y="11523"/>
            <a:ext cx="4407568" cy="6846478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7217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Programmers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99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System Engineers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133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7F36C-913F-F948-8936-296653A9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doing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E70A2-EC8A-5543-82A6-4745C00A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4400" dirty="0"/>
              <a:t>We are </a:t>
            </a:r>
            <a:r>
              <a:rPr lang="en-US" altLang="ja-JP" sz="4400" u="sng" dirty="0">
                <a:solidFill>
                  <a:srgbClr val="232580"/>
                </a:solidFill>
              </a:rPr>
              <a:t>Web Engineers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16D369-688A-B241-9C58-D5472D7D54D0}"/>
              </a:ext>
            </a:extLst>
          </p:cNvPr>
          <p:cNvGrpSpPr/>
          <p:nvPr/>
        </p:nvGrpSpPr>
        <p:grpSpPr>
          <a:xfrm>
            <a:off x="10036629" y="3509963"/>
            <a:ext cx="2155371" cy="3348037"/>
            <a:chOff x="10036629" y="3509963"/>
            <a:chExt cx="2155371" cy="3348037"/>
          </a:xfrm>
        </p:grpSpPr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46739D8B-ED30-8249-9560-DF1479F1C589}"/>
                </a:ext>
              </a:extLst>
            </p:cNvPr>
            <p:cNvSpPr/>
            <p:nvPr/>
          </p:nvSpPr>
          <p:spPr>
            <a:xfrm>
              <a:off x="10036629" y="3509963"/>
              <a:ext cx="2155371" cy="3348037"/>
            </a:xfrm>
            <a:prstGeom prst="triangle">
              <a:avLst>
                <a:gd name="adj" fmla="val 100000"/>
              </a:avLst>
            </a:prstGeom>
            <a:solidFill>
              <a:srgbClr val="232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448A938-700E-484A-B37B-896501E9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050" y="6514294"/>
              <a:ext cx="1523999" cy="268755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640D9EF-6246-354C-8F4B-6EC2FF6A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838" y="5567083"/>
              <a:ext cx="947212" cy="9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752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155</Words>
  <Application>Microsoft Macintosh PowerPoint</Application>
  <PresentationFormat>ワイド画面</PresentationFormat>
  <Paragraphs>48</Paragraphs>
  <Slides>23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Myrica M Book</vt:lpstr>
      <vt:lpstr>游ゴシック</vt:lpstr>
      <vt:lpstr>游ゴシック Light</vt:lpstr>
      <vt:lpstr>Arial</vt:lpstr>
      <vt:lpstr>Office テーマ</vt:lpstr>
      <vt:lpstr>Open CAMPUS 2018 SYSKEN</vt:lpstr>
      <vt:lpstr>What is SYSKEN</vt:lpstr>
      <vt:lpstr>What is SYSKEN</vt:lpstr>
      <vt:lpstr>What is SYSKEN</vt:lpstr>
      <vt:lpstr>What is SYSKEN</vt:lpstr>
      <vt:lpstr>What we doing</vt:lpstr>
      <vt:lpstr>What we doing</vt:lpstr>
      <vt:lpstr>What we doing</vt:lpstr>
      <vt:lpstr>What we doing</vt:lpstr>
      <vt:lpstr>What we doing</vt:lpstr>
      <vt:lpstr>What we doing</vt:lpstr>
      <vt:lpstr>What we doing</vt:lpstr>
      <vt:lpstr>What we doing</vt:lpstr>
      <vt:lpstr>What we doing</vt:lpstr>
      <vt:lpstr>What we doing</vt:lpstr>
      <vt:lpstr>What we doing</vt:lpstr>
      <vt:lpstr>What we doing</vt:lpstr>
      <vt:lpstr>What we doing</vt:lpstr>
      <vt:lpstr>Infomation</vt:lpstr>
      <vt:lpstr>Infomation</vt:lpstr>
      <vt:lpstr>Infomation</vt:lpstr>
      <vt:lpstr>Infomation</vt:lpstr>
      <vt:lpstr>Infomation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CAMPUS 2018 SYSKEN</dc:title>
  <dc:creator>b-suedat@tsuyama.kosen-ac.jp</dc:creator>
  <cp:lastModifiedBy>b-suedat@tsuyama.kosen-ac.jp</cp:lastModifiedBy>
  <cp:revision>7</cp:revision>
  <dcterms:created xsi:type="dcterms:W3CDTF">2018-08-23T15:35:02Z</dcterms:created>
  <dcterms:modified xsi:type="dcterms:W3CDTF">2018-08-25T09:20:00Z</dcterms:modified>
</cp:coreProperties>
</file>