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7EA"/>
    <a:srgbClr val="E57140"/>
    <a:srgbClr val="363A39"/>
    <a:srgbClr val="547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8"/>
  </p:normalViewPr>
  <p:slideViewPr>
    <p:cSldViewPr snapToGrid="0" snapToObjects="1">
      <p:cViewPr varScale="1">
        <p:scale>
          <a:sx n="95" d="100"/>
          <a:sy n="95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379C3-A17D-0E4D-93F7-00E821127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E57140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E043DE-2801-7842-A5A4-F72C89625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F9A08-7032-5649-919B-FF455FE7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B88AF-9399-3045-BC3A-B5791646D189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0CB676-334F-3643-A8E5-53DC3E73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B48AD7-3D35-2545-AC61-9C83E62F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F90AF-6D0C-F343-9FF4-722CAFC70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7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1A46DA-8203-7746-9FCA-BAECF7C0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AE3E94-F902-1648-8AFB-FEC0B9E61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BDDA9E-F0AC-B142-957A-EB47CF7D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B88AF-9399-3045-BC3A-B5791646D189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824D53-AF6D-C647-8288-A2598265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C6D0D4-607B-904C-AE3E-94CE5D8D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F90AF-6D0C-F343-9FF4-722CAFC70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801144-FFAD-1E4A-B27E-FAA850B9389D}"/>
              </a:ext>
            </a:extLst>
          </p:cNvPr>
          <p:cNvSpPr/>
          <p:nvPr userDrawn="1"/>
        </p:nvSpPr>
        <p:spPr>
          <a:xfrm>
            <a:off x="412089" y="136525"/>
            <a:ext cx="150336" cy="832466"/>
          </a:xfrm>
          <a:prstGeom prst="rect">
            <a:avLst/>
          </a:prstGeom>
          <a:solidFill>
            <a:srgbClr val="E57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DE7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4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DF5F30-6FF9-434A-BC85-D739BC63E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ECE2B0-FD01-AE41-B359-94C80F291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E8306F-E901-4E40-9746-5D5E7266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B88AF-9399-3045-BC3A-B5791646D189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85F0DD-DB27-EB4D-BBD6-BB3BF441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A6225F-0BC3-7249-8548-23EF27C2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F90AF-6D0C-F343-9FF4-722CAFC70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60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CE89F3-6EA6-714C-9295-34A8BF3D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84C04E-6F43-0C49-AC30-15F98DD1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A9194-AF25-F241-BDA9-8027B7C4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B88AF-9399-3045-BC3A-B5791646D189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A1F5DB-1FC6-4F4E-8272-291D88FD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823485-9047-CB48-A789-E847663C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F90AF-6D0C-F343-9FF4-722CAFC70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003C4B-1235-1444-9BCF-063AAB24C7FF}"/>
              </a:ext>
            </a:extLst>
          </p:cNvPr>
          <p:cNvSpPr/>
          <p:nvPr userDrawn="1"/>
        </p:nvSpPr>
        <p:spPr>
          <a:xfrm>
            <a:off x="412089" y="136525"/>
            <a:ext cx="150336" cy="832466"/>
          </a:xfrm>
          <a:prstGeom prst="rect">
            <a:avLst/>
          </a:prstGeom>
          <a:solidFill>
            <a:srgbClr val="E57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DE7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9F058E-B6CF-A043-B1A7-D221CB34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55AAE-084B-CE49-9A3D-5DD2C7C67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46C4C-AA7A-1D46-9B9B-8A3459C8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B88AF-9399-3045-BC3A-B5791646D189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F8C2BC-4204-C54A-AB6E-18ADACBA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FE8F0D-0117-A045-89E9-AF62E9FC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F90AF-6D0C-F343-9FF4-722CAFC70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05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D995FF-E651-D349-9756-9EFD6F7B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86" y="136525"/>
            <a:ext cx="10654214" cy="83246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33F461-BE61-A648-A1A9-ADF0F12C1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586" y="1148378"/>
            <a:ext cx="5320214" cy="502858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15DA0C-20DD-E646-9E64-3AE726C23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8378"/>
            <a:ext cx="5181600" cy="502858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A32213-011D-A64F-9F1B-381019A5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B88AF-9399-3045-BC3A-B5791646D189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37EE39-F768-0B49-9E3D-23AABF15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CD1532-A346-3B4F-812C-F1961A7F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F90AF-6D0C-F343-9FF4-722CAFC70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0EBC20-85F5-A941-8AA2-3E3878780885}"/>
              </a:ext>
            </a:extLst>
          </p:cNvPr>
          <p:cNvSpPr/>
          <p:nvPr userDrawn="1"/>
        </p:nvSpPr>
        <p:spPr>
          <a:xfrm>
            <a:off x="412089" y="136525"/>
            <a:ext cx="150336" cy="832466"/>
          </a:xfrm>
          <a:prstGeom prst="rect">
            <a:avLst/>
          </a:prstGeom>
          <a:solidFill>
            <a:srgbClr val="E57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DE7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D0E27C-CCBB-434F-930A-908CF8463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3567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35ED36-7218-5646-97FB-3D16FA7A2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59590"/>
            <a:ext cx="5157787" cy="423007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BBFD4B-F5CC-FB4D-9EFB-003F7EE37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567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033565-AE22-1C49-9B20-3202F190A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59590"/>
            <a:ext cx="5183188" cy="423007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472626-CB7E-414B-A67C-CEAAF20B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B88AF-9399-3045-BC3A-B5791646D189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2A6E6B-22E4-FD4F-B6C7-03373039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7C4B3E0-31DC-AC48-AB78-8C8F6BAE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F90AF-6D0C-F343-9FF4-722CAFC70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B039046E-29C2-7A4D-8273-B5B3536F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86" y="136525"/>
            <a:ext cx="10654214" cy="83246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C3B6435-A242-AB4E-9681-080EC7B1B622}"/>
              </a:ext>
            </a:extLst>
          </p:cNvPr>
          <p:cNvSpPr/>
          <p:nvPr userDrawn="1"/>
        </p:nvSpPr>
        <p:spPr>
          <a:xfrm>
            <a:off x="412089" y="136525"/>
            <a:ext cx="150336" cy="832466"/>
          </a:xfrm>
          <a:prstGeom prst="rect">
            <a:avLst/>
          </a:prstGeom>
          <a:solidFill>
            <a:srgbClr val="E57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DE7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3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F9AE9-E113-E749-8497-CA30243F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8A68B9-ED04-CB48-9B52-A922542C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B88AF-9399-3045-BC3A-B5791646D189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24AC626-4197-A646-A821-5055E59E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EAFCEE-098B-9646-AC49-C61E4A7C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F90AF-6D0C-F343-9FF4-722CAFC70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E3C051-8D30-784B-922A-77B1B5E9CA7D}"/>
              </a:ext>
            </a:extLst>
          </p:cNvPr>
          <p:cNvSpPr/>
          <p:nvPr userDrawn="1"/>
        </p:nvSpPr>
        <p:spPr>
          <a:xfrm>
            <a:off x="412089" y="136525"/>
            <a:ext cx="150336" cy="832466"/>
          </a:xfrm>
          <a:prstGeom prst="rect">
            <a:avLst/>
          </a:prstGeom>
          <a:solidFill>
            <a:srgbClr val="E57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DE7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1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D0E055-B4A4-3B40-B836-FD229DC8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B88AF-9399-3045-BC3A-B5791646D189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BC10CAC-6C6C-6442-BE9A-1A9E4929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C96AE8-5152-914C-BF6D-1FC060BE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F90AF-6D0C-F343-9FF4-722CAFC70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04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14DE1-7128-D642-BC2E-522255E4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F36002-DD64-7541-8E5D-941AC3F8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4CEF27-DDE0-384C-B5DC-AD405E45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28F497-6524-6942-82A3-C148FC3C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B88AF-9399-3045-BC3A-B5791646D189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C25D73-0221-F54F-AF41-8876AC35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FDEDAC-4B27-5245-B52F-10CEF8AF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F90AF-6D0C-F343-9FF4-722CAFC70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24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091B1B-5EDA-C04C-B6DB-2B1F9DCE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81CEFF-0C24-B344-810E-FC01B28B5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E80B0D-CDEE-6A46-8C0F-D05C60C7B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FF1B3A-0754-5C46-A609-C1B08F14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B88AF-9399-3045-BC3A-B5791646D189}" type="datetimeFigureOut">
              <a:rPr kumimoji="1" lang="ja-JP" altLang="en-US" smtClean="0"/>
              <a:t>2019/7/7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522927-010D-2143-905F-CE95E593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7251F2-5982-894A-827E-E79B9A9A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F90AF-6D0C-F343-9FF4-722CAFC70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43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7C7C647-C762-E545-A2BB-DB707C394EF1}"/>
              </a:ext>
            </a:extLst>
          </p:cNvPr>
          <p:cNvSpPr/>
          <p:nvPr userDrawn="1"/>
        </p:nvSpPr>
        <p:spPr>
          <a:xfrm rot="5400000">
            <a:off x="5753099" y="419099"/>
            <a:ext cx="685800" cy="12192001"/>
          </a:xfrm>
          <a:prstGeom prst="rect">
            <a:avLst/>
          </a:prstGeom>
          <a:gradFill flip="none" rotWithShape="1">
            <a:gsLst>
              <a:gs pos="0">
                <a:srgbClr val="547089"/>
              </a:gs>
              <a:gs pos="100000">
                <a:srgbClr val="363A39">
                  <a:alpha val="0"/>
                </a:srgb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DDE7EA"/>
              </a:solidFill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62DCC08-3103-5242-AB06-B239D570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86" y="136525"/>
            <a:ext cx="10654214" cy="832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CA75E0-ED23-A844-8ACE-26455D2BC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585" y="1153141"/>
            <a:ext cx="10792827" cy="5019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3553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rgbClr val="DDE7EA"/>
          </a:solidFill>
          <a:latin typeface="HarenosoraMincho" panose="02000600000000000000" pitchFamily="2" charset="-128"/>
          <a:ea typeface="HarenosoraMincho" panose="02000600000000000000" pitchFamily="2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rgbClr val="DDE7EA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b="0" i="0" kern="1200">
          <a:solidFill>
            <a:srgbClr val="DDE7EA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b="0" i="0" kern="1200">
          <a:solidFill>
            <a:srgbClr val="DDE7EA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b="0" i="0" kern="1200">
          <a:solidFill>
            <a:srgbClr val="DDE7EA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b="0" i="0" kern="1200">
          <a:solidFill>
            <a:srgbClr val="DDE7EA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13F204-590D-EA43-8487-070A99267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88B10D-4D0F-3547-9CE2-90F2FF6E6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25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A-OTF UD Shin Maru Go Pr6N L</vt:lpstr>
      <vt:lpstr>HarenosoraMincho</vt:lpstr>
      <vt:lpstr>游ゴシック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b-suedat@tsuyama.kosen-ac.jp</dc:creator>
  <cp:lastModifiedBy>b-suedat@tsuyama.kosen-ac.jp</cp:lastModifiedBy>
  <cp:revision>4</cp:revision>
  <dcterms:created xsi:type="dcterms:W3CDTF">2019-07-04T07:10:00Z</dcterms:created>
  <dcterms:modified xsi:type="dcterms:W3CDTF">2019-07-07T07:11:39Z</dcterms:modified>
</cp:coreProperties>
</file>