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77" r:id="rId4"/>
    <p:sldId id="271" r:id="rId5"/>
    <p:sldId id="262" r:id="rId6"/>
    <p:sldId id="278" r:id="rId7"/>
    <p:sldId id="269" r:id="rId8"/>
    <p:sldId id="272" r:id="rId9"/>
    <p:sldId id="279" r:id="rId10"/>
    <p:sldId id="267" r:id="rId11"/>
    <p:sldId id="282" r:id="rId12"/>
    <p:sldId id="283" r:id="rId13"/>
    <p:sldId id="273" r:id="rId14"/>
    <p:sldId id="280" r:id="rId15"/>
    <p:sldId id="268" r:id="rId16"/>
    <p:sldId id="274" r:id="rId17"/>
    <p:sldId id="281" r:id="rId18"/>
    <p:sldId id="276" r:id="rId19"/>
    <p:sldId id="27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/>
    <p:restoredTop sz="94856"/>
  </p:normalViewPr>
  <p:slideViewPr>
    <p:cSldViewPr snapToGrid="0" snapToObjects="1">
      <p:cViewPr>
        <p:scale>
          <a:sx n="44" d="100"/>
          <a:sy n="44" d="100"/>
        </p:scale>
        <p:origin x="3160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52224-D88B-B844-988F-7B91D9170B76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7C85C-067E-A64B-9CA3-D2392C1F8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39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7C85C-067E-A64B-9CA3-D2392C1F83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7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7C85C-067E-A64B-9CA3-D2392C1F838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2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7C85C-067E-A64B-9CA3-D2392C1F838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85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62E8C-3000-984A-9546-736E7DBE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10AD8A-7A91-3D41-8330-EFD42C93F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288F4-59F1-EC44-B86D-55237472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ED469-DB67-9D4B-B752-504E77A7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E4EC0-96EB-984C-B3D0-F3C64E95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4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53A53-6FA3-0F4C-B66D-BAB1A02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2865F7-BEA7-E741-960C-26CE15838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512C1-312E-6F4E-B558-256598E6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32C38-190E-5047-90C2-46D3C2D2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E246-3215-CD42-82F3-EBB680DE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79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267130-66F4-7440-BA26-138448A97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88EAF7-56C6-0B4E-8529-C3454D9DB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1B3E1-3A63-8C44-B88A-EDF1D7B0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D487CB-E0AB-0846-9BAF-AF14B0F4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E6EE3-231B-0842-AE6A-05095E0E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1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2811-781E-3C43-B2C9-016F9BC0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855A8C-50BE-854F-8233-45F3BA37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322FE-C7B0-4241-870B-60D0C976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05AEC-6FA5-744B-8113-EAB7E3A8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A63925-F313-BD4C-811E-79DA9E01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53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28EA3-BB71-5947-BFCC-A01CA202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59F2B9-83A5-3A4E-B88C-E8ECB14F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426491-B758-F445-8D11-5C7AF1B2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D1C8EB-7767-0C4C-9201-D358558E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1F2296-0BFE-7241-A63D-A31F1590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47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63407-CD88-D146-99C8-14C025BE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F254A-EA48-9344-A06F-61E0854F0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D8DF59-E7D4-6E46-AA0A-1357A79F7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1B4F38-C5DC-3C43-9D8D-FE5DC9E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F9B95D-5087-C849-A750-C3E51773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312C74-FCBC-5C4C-866E-B43AB1DA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8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CEC5A-D2A4-2B4E-AD8D-FE9ABA58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28EC10-A772-DF46-A91B-A3D51D0DA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0FD31A-2824-B541-82D6-BBBFDAFA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4690A2-5632-C04F-A96F-02FA6651D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1FCF41-AC43-A444-A741-56496A2C1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A47644-EEB8-F048-917E-88D0565D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5C2507-9BA2-1447-A272-CBE4E98E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540230-FC24-A143-B465-1CFBCC02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21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692C8-16B1-414B-BDA0-5552182A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CAFBFE-5929-FE46-B5C2-06B1E6A3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E75171-AD33-ED44-9C58-89D4D738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55360A-791E-DA4C-A757-74D0A5A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96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9FEEBE-86B9-E44E-A808-39F2C87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B6DBB-23E3-E742-BB66-5CDA3DC6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8BB51A-C18F-9240-9873-F5A2CFA8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1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57672-0719-414F-B8F8-8E7AF556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A7F10-4936-AB4F-845F-6A9127F6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58880D-712C-2743-8A6B-47574A83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D20A71-3249-2644-9701-0600DD5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B06CD4-D716-7041-9023-49BAFCBF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474D0-00BC-0F44-AA07-D63DB771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39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D2AB3-1C04-6D41-8E83-B07A4497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AEE72E-0F3B-204A-8CCA-70BEF97F7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18780A-5372-EA41-B8B5-931004892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F790C-0723-AE46-8D53-5BCA7629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E17C9C-CF7F-D647-B724-CF611F01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AAD307-3793-9145-9ABD-C56A5E8C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45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C47567-769B-F54B-B647-E802B1A3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A7CDCA-A820-1B42-ABFD-F34714E2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A126F-0511-B74A-B054-740F15BCF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AB74-9B88-5942-A943-BAB55B4D3ACF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EBC48-2B82-B643-B6C2-346B41FCC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BFEE9C-5B78-544E-A20E-1705A30C3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2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Klee Demibold" panose="02020600000000000000" pitchFamily="18" charset="-128"/>
          <a:ea typeface="Klee Demibold" panose="02020600000000000000" pitchFamily="18" charset="-128"/>
          <a:cs typeface="A-OTF Jun Pro 101" panose="020F0300000000000000" pitchFamily="34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Klee Medium" panose="02020600000000000000" pitchFamily="18" charset="-128"/>
          <a:ea typeface="Klee Medium" panose="02020600000000000000" pitchFamily="18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Klee Medium" panose="02020600000000000000" pitchFamily="18" charset="-128"/>
          <a:ea typeface="Klee Medium" panose="020206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Klee Medium" panose="02020600000000000000" pitchFamily="18" charset="-128"/>
          <a:ea typeface="Klee Medium" panose="02020600000000000000" pitchFamily="18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Klee Medium" panose="02020600000000000000" pitchFamily="18" charset="-128"/>
          <a:ea typeface="Klee Medium" panose="02020600000000000000" pitchFamily="18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Klee Medium" panose="02020600000000000000" pitchFamily="18" charset="-128"/>
          <a:ea typeface="Klee Medium" panose="02020600000000000000" pitchFamily="18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0B1A8-74F0-7B42-8981-C3D916A90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Takahito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Sueda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240C6C-5AE1-3F48-8E0A-1B5970BD4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逆求人フェスティバル </a:t>
            </a:r>
            <a:r>
              <a:rPr kumimoji="1" lang="en-US" altLang="ja-JP" dirty="0"/>
              <a:t>4/20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27D504-B3E7-8840-A4CF-5B1EABB1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04500" y="1347788"/>
            <a:ext cx="10236200" cy="342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CE5F9E7-2682-B148-BA20-8F0CD47A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12276" y="2124336"/>
            <a:ext cx="10096500" cy="228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0D4592A-4174-AF42-832C-CA49A2F7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05378" y="2991777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53D882A-4117-4543-BEBC-F01BC54A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33166" y="3859524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48DFCF8-FBBD-3547-8B6A-8BB558AC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95640" y="4717940"/>
            <a:ext cx="100965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894C9C8-C2D5-3D4D-99B9-EBF8A95A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20793" y="5557694"/>
            <a:ext cx="10096500" cy="22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3BDFAB1-9162-0E4F-9B74-D74FAE02F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E585E64-BC15-304C-8A9E-BA33E3FE3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E50EF00-56BA-704A-8E0C-C0C062F16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-3913967" y="759120"/>
            <a:ext cx="10185400" cy="3175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1CDA161-94F1-8141-B79B-C90F75D4F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-3913967" y="1295873"/>
            <a:ext cx="10147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D83EB-B1AA-7545-8D85-FE6BE19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 did.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93745-80D7-8943-A13A-145C8846D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2016</a:t>
            </a:r>
          </a:p>
          <a:p>
            <a:pPr lvl="1"/>
            <a:r>
              <a:rPr lang="en-US" altLang="ja-JP" dirty="0"/>
              <a:t>PC</a:t>
            </a:r>
            <a:r>
              <a:rPr lang="ja-JP" altLang="en-US"/>
              <a:t>自作</a:t>
            </a:r>
            <a:endParaRPr lang="en-US" altLang="ja-JP" dirty="0"/>
          </a:p>
          <a:p>
            <a:r>
              <a:rPr lang="en-US" altLang="ja-JP" dirty="0"/>
              <a:t>2017</a:t>
            </a:r>
          </a:p>
          <a:p>
            <a:pPr lvl="1"/>
            <a:r>
              <a:rPr lang="ja-JP" altLang="en-US"/>
              <a:t>システム研究部入部</a:t>
            </a:r>
            <a:endParaRPr lang="en-US" altLang="ja-JP" dirty="0"/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2017 @</a:t>
            </a:r>
            <a:r>
              <a:rPr lang="ja-JP" altLang="en-US"/>
              <a:t>鳥取</a:t>
            </a:r>
            <a:endParaRPr lang="en-US" altLang="ja-JP" dirty="0"/>
          </a:p>
          <a:p>
            <a:pPr lvl="1"/>
            <a:r>
              <a:rPr lang="en-US" altLang="ja-JP" dirty="0"/>
              <a:t>#procon28 @</a:t>
            </a:r>
            <a:r>
              <a:rPr lang="ja-JP" altLang="en-US"/>
              <a:t>大島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</a:p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5BEDB1-3A2C-9042-B278-4F9BD853C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2018</a:t>
            </a:r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2018 @</a:t>
            </a:r>
            <a:r>
              <a:rPr lang="ja-JP" altLang="en-US"/>
              <a:t>津山</a:t>
            </a:r>
            <a:endParaRPr lang="en-US" altLang="ja-JP" dirty="0"/>
          </a:p>
          <a:p>
            <a:pPr lvl="1"/>
            <a:r>
              <a:rPr lang="ja-JP" altLang="en-US"/>
              <a:t>部内ハッカソン主催</a:t>
            </a:r>
          </a:p>
          <a:p>
            <a:pPr lvl="1"/>
            <a:r>
              <a:rPr kumimoji="1" lang="en-US" altLang="ja-JP" dirty="0"/>
              <a:t>#</a:t>
            </a:r>
            <a:r>
              <a:rPr kumimoji="1" lang="ja-JP" altLang="en-US"/>
              <a:t>ファミポテください </a:t>
            </a:r>
            <a:r>
              <a:rPr kumimoji="1" lang="en-US" altLang="ja-JP" dirty="0"/>
              <a:t>bot</a:t>
            </a:r>
          </a:p>
          <a:p>
            <a:pPr lvl="1"/>
            <a:r>
              <a:rPr lang="en-US" altLang="ja-JP" dirty="0"/>
              <a:t>Amazon Dash Button </a:t>
            </a:r>
            <a:r>
              <a:rPr lang="ja-JP" altLang="en-US"/>
              <a:t>通知</a:t>
            </a:r>
            <a:endParaRPr lang="en-US" altLang="ja-JP" dirty="0"/>
          </a:p>
          <a:p>
            <a:pPr lvl="1"/>
            <a:r>
              <a:rPr kumimoji="1" lang="ja-JP" altLang="en-US"/>
              <a:t>未踏ジュニア</a:t>
            </a:r>
            <a:r>
              <a:rPr kumimoji="1" lang="en-US" altLang="ja-JP" dirty="0"/>
              <a:t>2018 </a:t>
            </a:r>
            <a:r>
              <a:rPr kumimoji="1" lang="ja-JP" altLang="en-US"/>
              <a:t>採択</a:t>
            </a:r>
            <a:endParaRPr kumimoji="1" lang="en-US" altLang="ja-JP" dirty="0"/>
          </a:p>
          <a:p>
            <a:pPr lvl="1"/>
            <a:r>
              <a:rPr lang="en-US" altLang="ja-JP" dirty="0"/>
              <a:t>#procon29 @</a:t>
            </a:r>
            <a:r>
              <a:rPr lang="ja-JP" altLang="en-US"/>
              <a:t>阿南</a:t>
            </a:r>
            <a:endParaRPr lang="en-US" altLang="ja-JP" dirty="0"/>
          </a:p>
          <a:p>
            <a:pPr lvl="1"/>
            <a:r>
              <a:rPr kumimoji="1" lang="en-US" altLang="ja-JP" dirty="0"/>
              <a:t>Hack U Osaka 2018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7F9C5C-F1F1-6346-9BFA-C01A4215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65CFBB0-C0A2-A641-AD1F-E1FA6A9EA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9CC584-FDEC-2F40-A955-A7366F159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CFEE59F-E70B-944D-9B7C-6B5BA24FE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3F6873-5646-8543-A544-7FA9170FB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27DECCE-F26B-2E49-BCB0-24E2B7075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28150" y="1928050"/>
            <a:ext cx="10096500" cy="228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C8BFF1-7065-084A-9147-68CFBDFEB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4632" y="3155950"/>
            <a:ext cx="10287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9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D83EB-B1AA-7545-8D85-FE6BE19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 did.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93745-80D7-8943-A13A-145C8846D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2016</a:t>
            </a:r>
          </a:p>
          <a:p>
            <a:pPr lvl="1"/>
            <a:r>
              <a:rPr lang="en-US" altLang="ja-JP" dirty="0"/>
              <a:t>PC</a:t>
            </a:r>
            <a:r>
              <a:rPr lang="ja-JP" altLang="en-US"/>
              <a:t>自作</a:t>
            </a:r>
            <a:endParaRPr lang="en-US" altLang="ja-JP" dirty="0"/>
          </a:p>
          <a:p>
            <a:r>
              <a:rPr lang="en-US" altLang="ja-JP" dirty="0"/>
              <a:t>2017</a:t>
            </a:r>
          </a:p>
          <a:p>
            <a:pPr lvl="1"/>
            <a:r>
              <a:rPr lang="ja-JP" altLang="en-US"/>
              <a:t>システム研究部入部</a:t>
            </a:r>
            <a:endParaRPr lang="en-US" altLang="ja-JP" dirty="0"/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2017 @</a:t>
            </a:r>
            <a:r>
              <a:rPr lang="ja-JP" altLang="en-US"/>
              <a:t>鳥取</a:t>
            </a:r>
            <a:endParaRPr lang="en-US" altLang="ja-JP" dirty="0"/>
          </a:p>
          <a:p>
            <a:pPr lvl="1"/>
            <a:r>
              <a:rPr lang="en-US" altLang="ja-JP" dirty="0"/>
              <a:t>#procon28 @</a:t>
            </a:r>
            <a:r>
              <a:rPr lang="ja-JP" altLang="en-US"/>
              <a:t>大島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</a:p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5BEDB1-3A2C-9042-B278-4F9BD853C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2018</a:t>
            </a:r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2018 @</a:t>
            </a:r>
            <a:r>
              <a:rPr lang="ja-JP" altLang="en-US"/>
              <a:t>津山</a:t>
            </a:r>
            <a:endParaRPr lang="en-US" altLang="ja-JP" dirty="0"/>
          </a:p>
          <a:p>
            <a:pPr lvl="1"/>
            <a:r>
              <a:rPr lang="ja-JP" altLang="en-US"/>
              <a:t>部内ハッカソン主催</a:t>
            </a:r>
          </a:p>
          <a:p>
            <a:pPr lvl="1"/>
            <a:r>
              <a:rPr kumimoji="1" lang="en-US" altLang="ja-JP" dirty="0"/>
              <a:t>#</a:t>
            </a:r>
            <a:r>
              <a:rPr kumimoji="1" lang="ja-JP" altLang="en-US"/>
              <a:t>ファミポテください </a:t>
            </a:r>
            <a:r>
              <a:rPr kumimoji="1" lang="en-US" altLang="ja-JP" dirty="0"/>
              <a:t>bot</a:t>
            </a:r>
          </a:p>
          <a:p>
            <a:pPr lvl="1"/>
            <a:r>
              <a:rPr lang="en-US" altLang="ja-JP" dirty="0"/>
              <a:t>Amazon Dash Button </a:t>
            </a:r>
            <a:r>
              <a:rPr lang="ja-JP" altLang="en-US"/>
              <a:t>通知</a:t>
            </a:r>
            <a:endParaRPr lang="en-US" altLang="ja-JP" dirty="0"/>
          </a:p>
          <a:p>
            <a:pPr lvl="1"/>
            <a:r>
              <a:rPr kumimoji="1" lang="ja-JP" altLang="en-US"/>
              <a:t>未踏ジュニア</a:t>
            </a:r>
            <a:r>
              <a:rPr kumimoji="1" lang="en-US" altLang="ja-JP" dirty="0"/>
              <a:t>2018 </a:t>
            </a:r>
            <a:r>
              <a:rPr kumimoji="1" lang="ja-JP" altLang="en-US"/>
              <a:t>採択</a:t>
            </a:r>
            <a:endParaRPr kumimoji="1" lang="en-US" altLang="ja-JP" dirty="0"/>
          </a:p>
          <a:p>
            <a:pPr lvl="1"/>
            <a:r>
              <a:rPr lang="en-US" altLang="ja-JP" dirty="0"/>
              <a:t>#procon29 @</a:t>
            </a:r>
            <a:r>
              <a:rPr lang="ja-JP" altLang="en-US"/>
              <a:t>阿南</a:t>
            </a:r>
            <a:endParaRPr lang="en-US" altLang="ja-JP" dirty="0"/>
          </a:p>
          <a:p>
            <a:pPr lvl="1"/>
            <a:r>
              <a:rPr kumimoji="1" lang="en-US" altLang="ja-JP" dirty="0"/>
              <a:t>Hack U Osaka 2018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7F9C5C-F1F1-6346-9BFA-C01A4215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65CFBB0-C0A2-A641-AD1F-E1FA6A9EA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9CC584-FDEC-2F40-A955-A7366F159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CFEE59F-E70B-944D-9B7C-6B5BA24FE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3F6873-5646-8543-A544-7FA9170FB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27DECCE-F26B-2E49-BCB0-24E2B7075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28150" y="2814743"/>
            <a:ext cx="10096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D83EB-B1AA-7545-8D85-FE6BE19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 did.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93745-80D7-8943-A13A-145C8846D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2016</a:t>
            </a:r>
          </a:p>
          <a:p>
            <a:pPr lvl="1"/>
            <a:r>
              <a:rPr lang="en-US" altLang="ja-JP" dirty="0"/>
              <a:t>PC</a:t>
            </a:r>
            <a:r>
              <a:rPr lang="ja-JP" altLang="en-US"/>
              <a:t>自作</a:t>
            </a:r>
            <a:endParaRPr lang="en-US" altLang="ja-JP" dirty="0"/>
          </a:p>
          <a:p>
            <a:r>
              <a:rPr lang="en-US" altLang="ja-JP" dirty="0"/>
              <a:t>2017</a:t>
            </a:r>
          </a:p>
          <a:p>
            <a:pPr lvl="1"/>
            <a:r>
              <a:rPr lang="ja-JP" altLang="en-US"/>
              <a:t>システム研究部入部</a:t>
            </a:r>
            <a:endParaRPr lang="en-US" altLang="ja-JP" dirty="0"/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2017 @</a:t>
            </a:r>
            <a:r>
              <a:rPr lang="ja-JP" altLang="en-US"/>
              <a:t>鳥取</a:t>
            </a:r>
            <a:endParaRPr lang="en-US" altLang="ja-JP" dirty="0"/>
          </a:p>
          <a:p>
            <a:pPr lvl="1"/>
            <a:r>
              <a:rPr lang="en-US" altLang="ja-JP" dirty="0"/>
              <a:t>#procon28 @</a:t>
            </a:r>
            <a:r>
              <a:rPr lang="ja-JP" altLang="en-US"/>
              <a:t>大島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</a:p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5BEDB1-3A2C-9042-B278-4F9BD853C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2018</a:t>
            </a:r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2018 @</a:t>
            </a:r>
            <a:r>
              <a:rPr lang="ja-JP" altLang="en-US"/>
              <a:t>津山</a:t>
            </a:r>
            <a:endParaRPr lang="en-US" altLang="ja-JP" dirty="0"/>
          </a:p>
          <a:p>
            <a:pPr lvl="1"/>
            <a:r>
              <a:rPr lang="ja-JP" altLang="en-US"/>
              <a:t>部内ハッカソン主催</a:t>
            </a:r>
          </a:p>
          <a:p>
            <a:pPr lvl="1"/>
            <a:r>
              <a:rPr kumimoji="1" lang="en-US" altLang="ja-JP" dirty="0"/>
              <a:t>#</a:t>
            </a:r>
            <a:r>
              <a:rPr kumimoji="1" lang="ja-JP" altLang="en-US"/>
              <a:t>ファミポテください </a:t>
            </a:r>
            <a:r>
              <a:rPr kumimoji="1" lang="en-US" altLang="ja-JP" dirty="0"/>
              <a:t>bot</a:t>
            </a:r>
          </a:p>
          <a:p>
            <a:pPr lvl="1"/>
            <a:r>
              <a:rPr lang="en-US" altLang="ja-JP" dirty="0"/>
              <a:t>Amazon Dash Button </a:t>
            </a:r>
            <a:r>
              <a:rPr lang="ja-JP" altLang="en-US"/>
              <a:t>通知</a:t>
            </a:r>
            <a:endParaRPr lang="en-US" altLang="ja-JP" dirty="0"/>
          </a:p>
          <a:p>
            <a:pPr lvl="1"/>
            <a:r>
              <a:rPr kumimoji="1" lang="ja-JP" altLang="en-US"/>
              <a:t>未踏ジュニア</a:t>
            </a:r>
            <a:r>
              <a:rPr kumimoji="1" lang="en-US" altLang="ja-JP" dirty="0"/>
              <a:t>2018 </a:t>
            </a:r>
            <a:r>
              <a:rPr kumimoji="1" lang="ja-JP" altLang="en-US"/>
              <a:t>採択</a:t>
            </a:r>
            <a:endParaRPr kumimoji="1" lang="en-US" altLang="ja-JP" dirty="0"/>
          </a:p>
          <a:p>
            <a:pPr lvl="1"/>
            <a:r>
              <a:rPr lang="en-US" altLang="ja-JP" dirty="0"/>
              <a:t>#procon29 @</a:t>
            </a:r>
            <a:r>
              <a:rPr lang="ja-JP" altLang="en-US"/>
              <a:t>阿南</a:t>
            </a:r>
            <a:endParaRPr lang="en-US" altLang="ja-JP" dirty="0"/>
          </a:p>
          <a:p>
            <a:pPr lvl="1"/>
            <a:r>
              <a:rPr kumimoji="1" lang="en-US" altLang="ja-JP" dirty="0"/>
              <a:t>Hack U Osaka 2018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7F9C5C-F1F1-6346-9BFA-C01A4215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65CFBB0-C0A2-A641-AD1F-E1FA6A9EA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9CC584-FDEC-2F40-A955-A7366F159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CFEE59F-E70B-944D-9B7C-6B5BA24FE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3F6873-5646-8543-A544-7FA9170FB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27DECCE-F26B-2E49-BCB0-24E2B7075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00500" y="1928050"/>
            <a:ext cx="10096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05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D83EB-B1AA-7545-8D85-FE6BE19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 did.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93745-80D7-8943-A13A-145C8846D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2019</a:t>
            </a:r>
          </a:p>
          <a:p>
            <a:pPr lvl="1"/>
            <a:r>
              <a:rPr lang="ja-JP" altLang="en-US"/>
              <a:t>高専カンファレンス新春</a:t>
            </a:r>
            <a:r>
              <a:rPr lang="en-US" altLang="ja-JP" dirty="0"/>
              <a:t>in</a:t>
            </a:r>
            <a:r>
              <a:rPr lang="ja-JP" altLang="en-US"/>
              <a:t>大阪</a:t>
            </a:r>
            <a:endParaRPr lang="en-US" altLang="ja-JP" dirty="0"/>
          </a:p>
          <a:p>
            <a:pPr lvl="1"/>
            <a:r>
              <a:rPr lang="ja-JP" altLang="en-US"/>
              <a:t>システム創生コンテスト</a:t>
            </a:r>
            <a:endParaRPr lang="en-US" altLang="ja-JP" dirty="0"/>
          </a:p>
          <a:p>
            <a:pPr lvl="1"/>
            <a:r>
              <a:rPr lang="en-US" altLang="ja-JP" dirty="0" err="1"/>
              <a:t>LINEBot</a:t>
            </a:r>
            <a:endParaRPr lang="en-US" altLang="ja-JP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1E6CA7-E1D1-A148-82F2-A4C4316C0D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37A8E35-8505-8E4B-996C-F80E4520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F5644EF-CA07-EA48-9679-07027909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FEA982-2156-254D-9FC2-866F80A58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24B97EE-4E88-2443-A181-8B6EF6AFC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9CEA57A-91C0-3147-B143-54EC845F8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298C126-7B3A-ED40-96D3-32E046502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28150" y="1928050"/>
            <a:ext cx="10096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99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9BC7F-28F2-7245-943A-2FBD267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Now doing.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E392F-999A-214D-AA57-6C7096E5B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I’m working now.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987478E-ECBA-EB4D-9CFC-985417363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32348" y="1347788"/>
            <a:ext cx="10236200" cy="342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9121FF8-3D37-CA45-9FC0-FA8BCD22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3155950"/>
            <a:ext cx="10287000" cy="5461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1380DBF-E738-8341-AA18-D6DE621A1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1201133" y="382131"/>
            <a:ext cx="10185400" cy="317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739C075-CEFD-C749-956D-9807E054F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01133" y="1366738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7C73C56-DA46-154E-9EBC-6E5DC2425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1201133" y="918884"/>
            <a:ext cx="101473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0F3DA3A-BD8E-A443-8D14-F654FDFF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1201133" y="-180023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9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Now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プライベート</a:t>
            </a:r>
            <a:endParaRPr lang="en-US" altLang="ja-JP" dirty="0"/>
          </a:p>
          <a:p>
            <a:pPr lvl="1"/>
            <a:r>
              <a:rPr lang="en-US" altLang="ja-JP" sz="3200" dirty="0"/>
              <a:t>Go</a:t>
            </a:r>
            <a:r>
              <a:rPr lang="ja-JP" altLang="en-US" sz="3200"/>
              <a:t>言語練習中</a:t>
            </a:r>
            <a:endParaRPr lang="en-US" altLang="ja-JP" sz="3200" dirty="0"/>
          </a:p>
          <a:p>
            <a:pPr lvl="1"/>
            <a:r>
              <a:rPr lang="en-US" altLang="ja-JP" sz="3200" dirty="0" err="1"/>
              <a:t>LINEBot</a:t>
            </a:r>
            <a:r>
              <a:rPr lang="en-US" altLang="ja-JP" sz="3200" dirty="0"/>
              <a:t> + ADB</a:t>
            </a:r>
          </a:p>
          <a:p>
            <a:pPr lvl="1"/>
            <a:r>
              <a:rPr lang="en-US" altLang="ja-JP" sz="3200" dirty="0"/>
              <a:t>Jekyll</a:t>
            </a:r>
            <a:r>
              <a:rPr lang="ja-JP" altLang="en-US" sz="3200"/>
              <a:t>勉強中→最近は</a:t>
            </a:r>
            <a:r>
              <a:rPr lang="en-US" altLang="ja-JP" sz="3200" dirty="0"/>
              <a:t>Go</a:t>
            </a:r>
            <a:r>
              <a:rPr lang="ja-JP" altLang="en-US" sz="3200"/>
              <a:t>が好きなので</a:t>
            </a:r>
            <a:r>
              <a:rPr lang="en-US" altLang="ja-JP" sz="3200" dirty="0"/>
              <a:t>Hugo</a:t>
            </a:r>
            <a:r>
              <a:rPr lang="ja-JP" altLang="en-US" sz="3200"/>
              <a:t>やりたい</a:t>
            </a:r>
            <a:endParaRPr lang="en-US" altLang="ja-JP" sz="3200" dirty="0"/>
          </a:p>
          <a:p>
            <a:pPr lvl="1"/>
            <a:r>
              <a:rPr lang="ja-JP" altLang="en-US" sz="3200"/>
              <a:t>夏のインターンシップ探し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A939FC-245E-0D48-9205-814A1D63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0EC4A76-367D-AD49-90A7-C3F5D49B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937621-C965-6C4E-AC6D-521D7E628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4BCB892-EA47-2D4D-9FA2-D7EE070C9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754E1CC-27F4-EE43-BB68-4FFF64F55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1689CF2-C7A8-884D-97E2-E56BF6127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4632" y="3155950"/>
            <a:ext cx="10287000" cy="546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86B10DD-CB17-094D-9CB1-7F83A965D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70913" y="2352235"/>
            <a:ext cx="10096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96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Now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#procon30</a:t>
            </a:r>
          </a:p>
          <a:p>
            <a:pPr lvl="1"/>
            <a:r>
              <a:rPr lang="ja-JP" altLang="en-US" sz="3200"/>
              <a:t>課題部門：</a:t>
            </a:r>
            <a:r>
              <a:rPr lang="en-US" altLang="ja-JP" sz="3200" dirty="0"/>
              <a:t>PM</a:t>
            </a:r>
            <a:r>
              <a:rPr lang="ja-JP" altLang="en-US" sz="3200"/>
              <a:t>、デザインマネージャー</a:t>
            </a:r>
            <a:endParaRPr lang="en-US" altLang="ja-JP" sz="3200" dirty="0"/>
          </a:p>
          <a:p>
            <a:pPr lvl="1"/>
            <a:r>
              <a:rPr lang="ja-JP" altLang="en-US" sz="3200"/>
              <a:t>自由部門</a:t>
            </a:r>
            <a:r>
              <a:rPr lang="en-US" altLang="ja-JP" sz="3200" dirty="0"/>
              <a:t>(</a:t>
            </a:r>
            <a:r>
              <a:rPr lang="ja-JP" altLang="en-US" sz="3200"/>
              <a:t>外部メンバー</a:t>
            </a:r>
            <a:r>
              <a:rPr lang="en-US" altLang="ja-JP" sz="3200" dirty="0"/>
              <a:t>)</a:t>
            </a:r>
            <a:r>
              <a:rPr lang="ja-JP" altLang="en-US" sz="3200"/>
              <a:t>：</a:t>
            </a:r>
            <a:r>
              <a:rPr lang="en-US" altLang="ja-JP" sz="3200" dirty="0"/>
              <a:t>PM</a:t>
            </a:r>
            <a:r>
              <a:rPr lang="ja-JP" altLang="en-US" sz="3200"/>
              <a:t>、デザインサポート</a:t>
            </a:r>
            <a:endParaRPr lang="en-US" altLang="ja-JP" sz="3200" dirty="0"/>
          </a:p>
          <a:p>
            <a:pPr lvl="1"/>
            <a:r>
              <a:rPr lang="ja-JP" altLang="en-US" sz="3200"/>
              <a:t>部内取りまとめサブ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9AAF1F-ADD2-D54F-B00B-A286D5F6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DA1D435-599B-6C4A-9732-444FF98E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8545D6E-3664-D349-B68E-F557A7EE6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968E22F-28F7-F84C-9C5B-E4940DD2F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691FD9A-DB40-B34D-AE18-0DCC4208A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8FDA57F-73CD-AE43-BE56-1155A20CD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4632" y="3155950"/>
            <a:ext cx="10287000" cy="546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D2FDA72-61CE-4F48-B27F-3E80403F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00097" y="2352235"/>
            <a:ext cx="10096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68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9BC7F-28F2-7245-943A-2FBD267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My future.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E392F-999A-214D-AA57-6C7096E5B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I want to be…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93E530-ACDF-D643-AECB-78ECDFC8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32348" y="1347788"/>
            <a:ext cx="10236200" cy="342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56A4509-58A1-C945-9A1F-155441AD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3155950"/>
            <a:ext cx="10287000" cy="5461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476E27-75EB-4940-86F3-330AD9394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1201133" y="382131"/>
            <a:ext cx="10185400" cy="317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8A9D909-F408-AD46-9AC6-0CAA7A9E6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01133" y="1366738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787C6AB-C633-9B42-A245-17E7542F0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1201133" y="918884"/>
            <a:ext cx="101473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ABA17D-0D34-494A-BE51-C30E6452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1201133" y="-180023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1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My future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プライベートで</a:t>
            </a:r>
            <a:endParaRPr lang="en-US" altLang="ja-JP" dirty="0"/>
          </a:p>
          <a:p>
            <a:r>
              <a:rPr lang="en-US" altLang="ja-JP" sz="4000" dirty="0"/>
              <a:t>MBA</a:t>
            </a:r>
            <a:r>
              <a:rPr lang="ja-JP" altLang="en-US" sz="4000"/>
              <a:t>を取得したい</a:t>
            </a:r>
            <a:endParaRPr lang="en-US" altLang="ja-JP" sz="4000" dirty="0"/>
          </a:p>
          <a:p>
            <a:r>
              <a:rPr lang="ja-JP" altLang="en-US" sz="4000"/>
              <a:t>旅行にたくさん行きたい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BDE352-CF5A-8B4B-881A-A67AB0ED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DE40C9D-1C91-944A-A2C1-F1244DEF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BB7DC-95D0-424B-917B-DA2B84DFF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2742F9A-2FC6-4A49-B8AF-ECC5FB31B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8FCEAB-F2CF-6F42-9AEA-93F77D85C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C439A56-9CE6-CA4B-BB45-0A9A53F0F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4632" y="3155950"/>
            <a:ext cx="10287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My future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こんな社会人になりたい</a:t>
            </a:r>
            <a:endParaRPr lang="en-US" altLang="ja-JP" dirty="0"/>
          </a:p>
          <a:p>
            <a:r>
              <a:rPr lang="ja-JP" altLang="en-US" sz="4000"/>
              <a:t>プロダクト意識のあるエンジニア</a:t>
            </a:r>
            <a:endParaRPr lang="en-US" altLang="ja-JP" sz="4000" dirty="0"/>
          </a:p>
          <a:p>
            <a:r>
              <a:rPr lang="ja-JP" altLang="en-US" sz="4000"/>
              <a:t>コンセプトあるものづくり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4A25FC5-79B1-0949-BEA2-20DBD58B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9E799B9-2F97-C64F-BAB9-A35BF2CC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C2B0009-5769-EE43-BBBB-9248F4BCF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70C1268-5940-6640-9BD5-B2482EECC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D517850-8AA2-A84E-9BC0-2490890DE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9F1F257-F239-A74D-B739-A66092D46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4632" y="3155950"/>
            <a:ext cx="10287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E03FF-E6AD-3A45-9EED-B4251163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05940-1BC2-6D49-A226-CBD8AC40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About me</a:t>
            </a:r>
          </a:p>
          <a:p>
            <a:r>
              <a:rPr lang="en-US" altLang="ja-JP" sz="4000" dirty="0"/>
              <a:t>What I can do</a:t>
            </a:r>
            <a:endParaRPr kumimoji="1" lang="en-US" altLang="ja-JP" sz="4000" dirty="0"/>
          </a:p>
          <a:p>
            <a:r>
              <a:rPr lang="en-US" altLang="ja-JP" sz="4000" dirty="0"/>
              <a:t>What I did</a:t>
            </a:r>
          </a:p>
          <a:p>
            <a:r>
              <a:rPr lang="en-US" altLang="ja-JP" sz="4000" dirty="0"/>
              <a:t>Now doing</a:t>
            </a:r>
            <a:endParaRPr kumimoji="1" lang="en-US" altLang="ja-JP" sz="4000" dirty="0"/>
          </a:p>
          <a:p>
            <a:r>
              <a:rPr lang="en-US" altLang="ja-JP" sz="4000" dirty="0"/>
              <a:t>My future</a:t>
            </a:r>
            <a:endParaRPr kumimoji="1" lang="en-US" altLang="ja-JP" sz="4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DA28E0-E516-5F4D-AD7C-97E8B625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CE28012-AFFA-3D41-B1F3-9D613BC6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810" y="3155950"/>
            <a:ext cx="10287000" cy="546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4748C17-CB9F-6041-822F-06CBC3F7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2124336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A6E71C0-37BA-4D44-B7A9-C17C39195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2991777"/>
            <a:ext cx="100965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3400517-8607-1F49-9D3F-1C0B7C8A0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3859524"/>
            <a:ext cx="10096500" cy="228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D5030DF-0760-6146-A8FA-3B8ACEBDA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4717940"/>
            <a:ext cx="10096500" cy="228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CB753E5-8648-A648-B59B-ADABE7A6D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5557694"/>
            <a:ext cx="10096500" cy="22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F45A380-0EF2-5840-94DF-51B856F74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26976" y="845854"/>
            <a:ext cx="10185400" cy="317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917581-D88E-DD4F-84E9-28B4B0F67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582894" y="11310695"/>
            <a:ext cx="10147300" cy="228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87D1D93-DEBF-B740-A7D7-C93E943ED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31897" y="-3998292"/>
            <a:ext cx="10185400" cy="3175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2927863-06BC-D242-B05E-53029B8CB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-9353551" y="7642260"/>
            <a:ext cx="10147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0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9BC7F-28F2-7245-943A-2FBD267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me.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E392F-999A-214D-AA57-6C7096E5B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Who am I.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1871AD-7AFF-0846-8B28-87ED9413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0" y="3155950"/>
            <a:ext cx="10287000" cy="5461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8ABECA8-0541-5C4A-B165-2E7C0506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65054" y="1347788"/>
            <a:ext cx="10236200" cy="342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65F3D64-36D0-8A46-9659-05AB6ECFF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93435" y="2647593"/>
            <a:ext cx="5061859" cy="22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FCD56A0-94A9-1846-B057-DE85E4AAF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01133" y="382131"/>
            <a:ext cx="10185400" cy="317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3E03252-6E15-E542-B6D8-84CF0C117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1201133" y="1366738"/>
            <a:ext cx="10096500" cy="228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C34FBC5-6A71-C047-B126-1B412A3A1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1201133" y="918884"/>
            <a:ext cx="10147300" cy="2286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C05E41D-7CD5-E149-9AC3-2DE2B1C0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11201133" y="-180023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9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E03FF-E6AD-3A45-9EED-B4251163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me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05940-1BC2-6D49-A226-CBD8AC40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/>
              <a:t>Takahito</a:t>
            </a:r>
            <a:r>
              <a:rPr kumimoji="1" lang="en-US" altLang="ja-JP" sz="5400" dirty="0"/>
              <a:t> </a:t>
            </a:r>
            <a:r>
              <a:rPr kumimoji="1" lang="en-US" altLang="ja-JP" sz="5400" dirty="0" err="1"/>
              <a:t>Sueda</a:t>
            </a:r>
            <a:endParaRPr kumimoji="1" lang="en-US" altLang="ja-JP" dirty="0"/>
          </a:p>
          <a:p>
            <a:r>
              <a:rPr lang="ja-JP" altLang="en-US"/>
              <a:t>津山工業高等専門学校 総合理工学科</a:t>
            </a:r>
            <a:r>
              <a:rPr lang="en-US" altLang="ja-JP" dirty="0"/>
              <a:t> </a:t>
            </a:r>
            <a:r>
              <a:rPr lang="ja-JP" altLang="en-US"/>
              <a:t>情報システム系</a:t>
            </a:r>
            <a:r>
              <a:rPr lang="en-US" altLang="ja-JP" dirty="0"/>
              <a:t> 4</a:t>
            </a:r>
            <a:r>
              <a:rPr lang="ja-JP" altLang="en-US"/>
              <a:t>年</a:t>
            </a:r>
            <a:endParaRPr lang="en-US" altLang="ja-JP" dirty="0"/>
          </a:p>
          <a:p>
            <a:r>
              <a:rPr kumimoji="1" lang="ja-JP" altLang="en-US"/>
              <a:t>システム研究部所属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4C7AF7D-5667-564F-8F95-AC24571E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40" y="3155950"/>
            <a:ext cx="10287000" cy="5461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DF2685C-92B5-4348-B1B2-EA0539B0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C13D67F-D0AF-2949-B999-7D662E274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70" y="2647593"/>
            <a:ext cx="5061859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BB9E758-C9E7-7E45-A02E-EB3A716C2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7010CC-C797-C645-8BE3-431672804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9FE285-5E47-4F48-B547-770D1D400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D88FB59-93B9-254B-A6B9-2784BF6D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E03FF-E6AD-3A45-9EED-B4251163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me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05940-1BC2-6D49-A226-CBD8AC40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いろいろやってきた。最近は</a:t>
            </a:r>
            <a:r>
              <a:rPr lang="en-US" altLang="ja-JP" dirty="0"/>
              <a:t>PM</a:t>
            </a:r>
            <a:r>
              <a:rPr lang="ja-JP" altLang="en-US"/>
              <a:t>とデザインとピッチを担当。</a:t>
            </a:r>
            <a:endParaRPr lang="en-US" altLang="ja-JP" dirty="0"/>
          </a:p>
          <a:p>
            <a:r>
              <a:rPr lang="ja-JP" altLang="en-US"/>
              <a:t>アイディアがいっぱい降ってきすぎて困る</a:t>
            </a:r>
            <a:r>
              <a:rPr lang="en-US" altLang="ja-JP" dirty="0"/>
              <a:t>(</a:t>
            </a:r>
            <a:r>
              <a:rPr lang="ja-JP" altLang="en-US"/>
              <a:t>切実</a:t>
            </a:r>
            <a:r>
              <a:rPr lang="en-US" altLang="ja-JP" dirty="0"/>
              <a:t>)</a:t>
            </a:r>
          </a:p>
          <a:p>
            <a:r>
              <a:rPr lang="ja-JP" altLang="en-US"/>
              <a:t>超絶多趣味</a:t>
            </a:r>
            <a:endParaRPr lang="en-US" altLang="ja-JP" dirty="0"/>
          </a:p>
          <a:p>
            <a:r>
              <a:rPr kumimoji="1" lang="ja-JP" altLang="en-US"/>
              <a:t>カラフルな性格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5119A2-4793-094A-99B3-B0E57625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990" y="2647593"/>
            <a:ext cx="5061859" cy="228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4668586-5F12-C448-AFB8-95090A9B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251C188-8C95-6C46-9A5F-8F5673D6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69A8AE3-C2E1-654B-8D08-3CE217FC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2C8CE6C-19C0-A940-A3C0-2B59FCD97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3FAAAAA-ABAB-4C47-8276-BEB01CFD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3608C61-8018-0146-9B06-B77551A48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9943" y="3155950"/>
            <a:ext cx="10287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9BC7F-28F2-7245-943A-2FBD267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can do.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E392F-999A-214D-AA57-6C7096E5B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My hobby and skill.</a:t>
            </a:r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2D243DC-57F1-5946-BEDD-1C2E1585B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32348" y="1347788"/>
            <a:ext cx="10236200" cy="3429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C1DD121-C6F8-9E48-8B3D-D07BE8FEC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3155950"/>
            <a:ext cx="10287000" cy="5461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08F12AE-4332-F043-B3D1-4F977B993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1201133" y="382131"/>
            <a:ext cx="10185400" cy="3175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D097CE6-D34C-B64C-9C6E-E5F25B351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01133" y="1366738"/>
            <a:ext cx="10096500" cy="2286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A039727-938A-714F-8B40-69E0CD99D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1201133" y="918884"/>
            <a:ext cx="10147300" cy="2286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BFCCA4E-F63D-7244-AD16-14C4AF4C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1201133" y="-180023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02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can do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超絶多趣味</a:t>
            </a:r>
            <a:endParaRPr lang="en-US" altLang="ja-JP" dirty="0"/>
          </a:p>
          <a:p>
            <a:r>
              <a:rPr lang="en-US" altLang="ja-JP" dirty="0"/>
              <a:t>e.g. </a:t>
            </a:r>
            <a:r>
              <a:rPr lang="en-US" altLang="ja-JP" dirty="0" err="1"/>
              <a:t>Cardistry</a:t>
            </a:r>
            <a:r>
              <a:rPr lang="en-US" altLang="ja-JP" dirty="0"/>
              <a:t>, </a:t>
            </a:r>
            <a:r>
              <a:rPr lang="ja-JP" altLang="en-US"/>
              <a:t>マジック</a:t>
            </a:r>
            <a:r>
              <a:rPr lang="en-US" altLang="ja-JP" dirty="0"/>
              <a:t>, DJ, </a:t>
            </a:r>
            <a:r>
              <a:rPr lang="ja-JP" altLang="en-US"/>
              <a:t>少林寺拳法</a:t>
            </a:r>
            <a:r>
              <a:rPr lang="en-US" altLang="ja-JP" dirty="0"/>
              <a:t>, </a:t>
            </a:r>
            <a:r>
              <a:rPr lang="ja-JP" altLang="en-US"/>
              <a:t>ソフトテニス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FA82B0-CC19-264E-9294-5C970AF2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0BBB3A-9984-A548-AFBD-A1D3C699A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7261183-DE1F-C343-8F9A-224B554B8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4C64324-DC37-E943-9777-21EA2BE84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5A7D2D5-5786-4247-902F-4D48CD6E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0899C45-25FD-024F-8B22-5E976B68F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25515" y="2304693"/>
            <a:ext cx="50618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51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can do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スキル</a:t>
            </a:r>
            <a:r>
              <a:rPr lang="en-US" altLang="ja-JP" dirty="0"/>
              <a:t>(</a:t>
            </a:r>
            <a:r>
              <a:rPr lang="ja-JP" altLang="en-US"/>
              <a:t>プログラミング</a:t>
            </a:r>
            <a:r>
              <a:rPr lang="en-US" altLang="ja-JP" dirty="0"/>
              <a:t>, </a:t>
            </a:r>
            <a:r>
              <a:rPr lang="ja-JP" altLang="en-US"/>
              <a:t>話す</a:t>
            </a:r>
            <a:r>
              <a:rPr lang="en-US" altLang="ja-JP" dirty="0"/>
              <a:t>, </a:t>
            </a:r>
            <a:r>
              <a:rPr lang="ja-JP" altLang="en-US"/>
              <a:t>デザイン</a:t>
            </a:r>
            <a:r>
              <a:rPr lang="en-US" altLang="ja-JP" dirty="0"/>
              <a:t>, </a:t>
            </a:r>
            <a:r>
              <a:rPr lang="ja-JP" altLang="en-US"/>
              <a:t>チーム開発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C, C++, C#, Python3, Ruby, Node.js, Go</a:t>
            </a:r>
          </a:p>
          <a:p>
            <a:r>
              <a:rPr lang="en-US" altLang="ja-JP" dirty="0"/>
              <a:t>Presentation, Pitch, LT</a:t>
            </a:r>
          </a:p>
          <a:p>
            <a:r>
              <a:rPr lang="en-US" altLang="ja-JP" dirty="0"/>
              <a:t>Illustrator, Premiere Pro, </a:t>
            </a:r>
            <a:r>
              <a:rPr lang="en-US" altLang="ja-JP" dirty="0" err="1"/>
              <a:t>AviUtl</a:t>
            </a:r>
            <a:r>
              <a:rPr lang="en-US" altLang="ja-JP" dirty="0"/>
              <a:t>, XD</a:t>
            </a:r>
          </a:p>
          <a:p>
            <a:r>
              <a:rPr lang="en-US" altLang="ja-JP" dirty="0"/>
              <a:t>Git, Trello, PM</a:t>
            </a:r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D005A1-24A3-B048-AF23-6B078F2E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FA81979-64BB-F64B-ACC2-85A1FC9F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6B7786-187B-B64A-8CA6-609A0798E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6168224-4C1B-024F-A24C-05793D1C9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42DBD2-55AD-4A4D-A798-42F99C4D3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E3E6EA5-BB38-A946-AF2C-9477313A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5515" y="2304693"/>
            <a:ext cx="50618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9BC7F-28F2-7245-943A-2FBD267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 did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E392F-999A-214D-AA57-6C7096E5B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My history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8DFE080-E23B-BA41-8C1B-F1E7B0F0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32348" y="1347788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A1BAADD-7941-E045-A4EB-3E326813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3155950"/>
            <a:ext cx="10287000" cy="5461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ABB847E-37B1-BC48-86C6-733AB4C66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1201133" y="382131"/>
            <a:ext cx="10185400" cy="317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5B7407-985F-7A4F-8FA4-687A570D2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01133" y="1366738"/>
            <a:ext cx="10096500" cy="2286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F6F7CC-BC4F-1A4D-A0A2-647CA777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1201133" y="918884"/>
            <a:ext cx="10147300" cy="228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8762254-62A0-184D-AFA3-05131A5D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1201133" y="-180023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2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441</Words>
  <Application>Microsoft Macintosh PowerPoint</Application>
  <PresentationFormat>ワイド画面</PresentationFormat>
  <Paragraphs>114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Klee Demibold</vt:lpstr>
      <vt:lpstr>Klee Medium</vt:lpstr>
      <vt:lpstr>游ゴシック</vt:lpstr>
      <vt:lpstr>Arial</vt:lpstr>
      <vt:lpstr>Office テーマ</vt:lpstr>
      <vt:lpstr>Takahito Sueda</vt:lpstr>
      <vt:lpstr>Agenda</vt:lpstr>
      <vt:lpstr>About me.</vt:lpstr>
      <vt:lpstr>About me</vt:lpstr>
      <vt:lpstr>About me</vt:lpstr>
      <vt:lpstr>What I can do.</vt:lpstr>
      <vt:lpstr>What I can do</vt:lpstr>
      <vt:lpstr>What I can do</vt:lpstr>
      <vt:lpstr>What I did</vt:lpstr>
      <vt:lpstr>what I did.</vt:lpstr>
      <vt:lpstr>what I did.</vt:lpstr>
      <vt:lpstr>what I did.</vt:lpstr>
      <vt:lpstr>what I did.</vt:lpstr>
      <vt:lpstr>Now doing.</vt:lpstr>
      <vt:lpstr>Now doing</vt:lpstr>
      <vt:lpstr>Now doing</vt:lpstr>
      <vt:lpstr>My future.</vt:lpstr>
      <vt:lpstr>My future</vt:lpstr>
      <vt:lpstr>My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Takahito Sueda</dc:title>
  <dc:creator>b-suedat@tsuyama.kosen-ac.jp</dc:creator>
  <cp:lastModifiedBy>b-suedat@tsuyama.kosen-ac.jp</cp:lastModifiedBy>
  <cp:revision>20</cp:revision>
  <dcterms:created xsi:type="dcterms:W3CDTF">2019-04-08T09:24:09Z</dcterms:created>
  <dcterms:modified xsi:type="dcterms:W3CDTF">2019-04-20T07:01:35Z</dcterms:modified>
</cp:coreProperties>
</file>