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D4E0-F3A0-6045-9C14-10622F0AAA31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E3A7-401A-4A41-8781-8DBCFEAEF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78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2E3A7-401A-4A41-8781-8DBCFEAEFC6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80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F070A-623B-B447-8269-E9331D4CD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4C275-19D2-D64B-9DAA-571653EDD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67F6F-5917-AD46-8C85-33CD6D3B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7079A-EC1E-3546-822B-A1F4FAEE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A1E45-D5AC-FF47-AE5C-79296D46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488B-7ABA-1840-A5C0-1F391B4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B31C4A-E35D-E647-A5FF-55452E50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75B2A-FC02-4E49-8E8F-12F8EF2F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EF1B3-28A2-0B43-8251-B8CFD832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62291-6C6B-E545-951F-46AE8363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CBF901-B5C5-FC4A-B87A-427B8E644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A3DFDC-96D2-7748-BBAF-ADDD9DD2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38708C-74B7-B541-8ACB-60292558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B0623-E64D-654A-A6F2-383C8FC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267A2-9309-654A-96FF-7762AA8C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A3F63-D31F-F54F-8958-D9B88763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5D92B-14C3-8946-948F-A0DABD2A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80505-37FB-8A4D-80C7-02BFEB0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72693-C979-8244-A1FE-7934BA2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4A62F-7408-AE48-81B1-A72A9600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5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4EE8F-8B40-144F-B6A8-DEAC9637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973AEE-4EEE-754E-8BCC-59A7AD23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DB90D-9274-0F4D-BE7C-7F50688E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AE33C-1D08-9C40-8426-785C4AAF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59FF0-1821-3A4E-A47C-F5C5B5ED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8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05AB-AC9B-7343-9C06-2D2F6D9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CEDBA-F5C5-6D45-BBB4-0D8E079FC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CED9C9-8A04-BC40-8167-8822835D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5A9BB3-9F7D-2240-BF78-FC14392A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A856C2-8AC4-DB47-8E25-5CE3D2FB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639360-B71E-D94F-B965-92824E5C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CAAC-2227-1D47-AB90-6D80C64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81433-D51F-5449-BDFB-19A58839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96B9B-24EB-5D40-9EE7-2F9FF98C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135A07-92AB-764F-8807-088255D5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628A9-E86F-554B-8039-94B8E5EB0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69F0F0-2D57-D445-A5F6-46FEF572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0F703A-7B79-2949-8805-E31FF0C2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19C68-4017-BD4C-9D7A-D1B4FDDB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0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6A3A5-983C-034E-A6D3-2A27891A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948EB3-A0AA-924E-9A9E-EF6D3BE6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E6EE2F-334C-6144-B18A-617F66A5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9DACC-3D41-9649-86EA-2D6D47D8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309230-6D89-9F4F-8771-295399F0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7F23E0-D9A5-D246-80AA-06D11F9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9CE8C-542A-6E48-B720-59A8B864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4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DE41E-E5E0-D24F-8B0C-8269641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AF4C3-594C-EA41-900D-08423A7C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65213-2E5E-4A41-BF47-30113D83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13ED1-93AB-554C-9E72-DDA7F43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49B17-EFA2-664A-BD86-3EB61EC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227340-F800-5C42-84AF-C62570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3C294-6309-8A48-B839-DA38F1B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06092D-E0A7-3A44-A501-9D5BEA9FC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A182B-6BE6-604E-9F63-AD6F4E0D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B015D-81D7-E243-A8CD-B9C5497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1BC6-2A4A-724A-A92B-CD85857FEA67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8F191-73D7-0048-9DE8-0499942F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1C8E2-707E-E744-B6B6-A1E4F44C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83-4610-2B4B-B2C8-1D2BD169B4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2B8B89-B592-4346-B2BB-9A9CA819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01CA34-3E9F-B043-A7CE-048B444F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B0FC6-7E6C-2D4E-9962-37C5C182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defRPr>
            </a:lvl1pPr>
          </a:lstStyle>
          <a:p>
            <a:fld id="{9A2A1BC6-2A4A-724A-A92B-CD85857FEA67}" type="datetimeFigureOut">
              <a:rPr lang="ja-JP" altLang="en-US" smtClean="0"/>
              <a:pPr/>
              <a:t>2020/3/17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23A75D-FE46-E540-8BFF-F4AAD2C79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9714B-9FDD-3042-B8F5-3E06F755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ica" panose="020B0409020203020207" pitchFamily="49" charset="-128"/>
                <a:ea typeface="Cica" panose="020B0409020203020207" pitchFamily="49" charset="-128"/>
              </a:defRPr>
            </a:lvl1pPr>
          </a:lstStyle>
          <a:p>
            <a:fld id="{69432283-4610-2B4B-B2C8-1D2BD169B40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778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27C36-3E31-7D49-B00B-591390371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2020 Spring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7A6990-A091-DB43-9DF7-50487D080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Terfno</a:t>
            </a:r>
            <a:endParaRPr kumimoji="1" lang="en-US" altLang="ja-JP" dirty="0"/>
          </a:p>
          <a:p>
            <a:r>
              <a:rPr lang="en-US" altLang="ja-JP" dirty="0" err="1"/>
              <a:t>Takapi</a:t>
            </a:r>
            <a:endParaRPr lang="en-US" altLang="ja-JP" dirty="0"/>
          </a:p>
          <a:p>
            <a:r>
              <a:rPr kumimoji="1" lang="en-US" altLang="ja-JP" dirty="0" err="1"/>
              <a:t>Yone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381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/>
              <a:t>みんなで作る</a:t>
            </a:r>
            <a:endParaRPr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3</a:t>
            </a:r>
            <a:r>
              <a:rPr lang="ja-JP" altLang="en-US" sz="3600"/>
              <a:t>分で知見を得られる</a:t>
            </a:r>
            <a:r>
              <a:rPr lang="en" altLang="ja-JP" sz="3600" dirty="0"/>
              <a:t>Tech</a:t>
            </a:r>
            <a:r>
              <a:rPr lang="ja-JP" altLang="en-US" sz="3600"/>
              <a:t>メディア</a:t>
            </a:r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/>
              <a:t>↓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3 min articles</a:t>
            </a:r>
          </a:p>
          <a:p>
            <a:pPr marL="0" indent="0" algn="ctr">
              <a:buNone/>
            </a:pPr>
            <a:r>
              <a:rPr lang="ja-JP" altLang="en-US" sz="3600"/>
              <a:t>↓</a:t>
            </a:r>
            <a:endParaRPr lang="en-US" altLang="ja-JP" sz="3600" dirty="0"/>
          </a:p>
          <a:p>
            <a:pPr marL="0" indent="0" algn="ctr">
              <a:buNone/>
            </a:pPr>
            <a:r>
              <a:rPr kumimoji="1" lang="en-US" altLang="ja-JP" sz="4000" b="1" dirty="0" err="1"/>
              <a:t>sanma</a:t>
            </a:r>
            <a:endParaRPr kumimoji="1" lang="ja-JP" altLang="en-US" sz="6000" b="1"/>
          </a:p>
        </p:txBody>
      </p:sp>
    </p:spTree>
    <p:extLst>
      <p:ext uri="{BB962C8B-B14F-4D97-AF65-F5344CB8AC3E}">
        <p14:creationId xmlns:p14="http://schemas.microsoft.com/office/powerpoint/2010/main" val="39371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kumimoji="1" lang="ja-JP" altLang="en-US" sz="4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F286DA-DF2C-DC45-8A2A-F4858F74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28" y="1953022"/>
            <a:ext cx="4096543" cy="40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/>
              <a:t>忙しい </a:t>
            </a:r>
            <a:r>
              <a:rPr lang="en-US" altLang="ja-JP" sz="3600" dirty="0"/>
              <a:t>|| </a:t>
            </a:r>
            <a:r>
              <a:rPr lang="ja-JP" altLang="en-US" sz="3600"/>
              <a:t>勉強の仕方を知らない</a:t>
            </a:r>
            <a:r>
              <a:rPr lang="en-US" altLang="ja-JP" sz="3600" dirty="0"/>
              <a:t>)</a:t>
            </a:r>
            <a:r>
              <a:rPr lang="ja-JP" altLang="en-US" sz="3600"/>
              <a:t>人が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/>
              <a:t>短い時間</a:t>
            </a:r>
            <a:r>
              <a:rPr lang="en-US" altLang="ja-JP" sz="3600" dirty="0"/>
              <a:t>(</a:t>
            </a:r>
            <a:r>
              <a:rPr lang="en" altLang="ja-JP" sz="3600" dirty="0"/>
              <a:t>e.g. </a:t>
            </a:r>
            <a:r>
              <a:rPr lang="ja-JP" altLang="en-US" sz="3600"/>
              <a:t>スキマ時間</a:t>
            </a:r>
            <a:r>
              <a:rPr lang="en-US" altLang="ja-JP" sz="3600" dirty="0"/>
              <a:t>, </a:t>
            </a:r>
            <a:r>
              <a:rPr lang="ja-JP" altLang="en-US" sz="3600"/>
              <a:t>休憩時間</a:t>
            </a:r>
            <a:r>
              <a:rPr lang="en-US" altLang="ja-JP" sz="3600" dirty="0"/>
              <a:t>)</a:t>
            </a:r>
            <a:r>
              <a:rPr lang="ja-JP" altLang="en-US" sz="3600"/>
              <a:t>に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/>
              <a:t>知見を獲得できる環境が欲しい。</a:t>
            </a:r>
            <a:endParaRPr kumimoji="1"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3675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000"/>
              <a:t>短い時間の学習に特化したメディアが無い</a:t>
            </a:r>
            <a:endParaRPr kumimoji="1" lang="ja-JP" altLang="en-US" sz="8000"/>
          </a:p>
        </p:txBody>
      </p:sp>
    </p:spTree>
    <p:extLst>
      <p:ext uri="{BB962C8B-B14F-4D97-AF65-F5344CB8AC3E}">
        <p14:creationId xmlns:p14="http://schemas.microsoft.com/office/powerpoint/2010/main" val="40556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他の事例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" altLang="ja-JP" dirty="0"/>
              <a:t>Kubernetes</a:t>
            </a:r>
            <a:r>
              <a:rPr lang="ja-JP" altLang="en-US"/>
              <a:t>の公式チュートリアル</a:t>
            </a:r>
            <a:r>
              <a:rPr lang="en-US" altLang="ja-JP" dirty="0"/>
              <a:t>(</a:t>
            </a:r>
            <a:r>
              <a:rPr lang="ja-JP" altLang="en-US"/>
              <a:t>実行環境付き</a:t>
            </a:r>
            <a:r>
              <a:rPr lang="en-US" altLang="ja-JP" dirty="0"/>
              <a:t>)</a:t>
            </a:r>
          </a:p>
          <a:p>
            <a:r>
              <a:rPr lang="ja-JP" altLang="en-US"/>
              <a:t>なでしこのドキュメント兼公式チュートリアル</a:t>
            </a:r>
            <a:r>
              <a:rPr lang="en-US" altLang="ja-JP" dirty="0"/>
              <a:t>(</a:t>
            </a:r>
            <a:r>
              <a:rPr lang="ja-JP" altLang="en-US"/>
              <a:t>実行環境付き</a:t>
            </a:r>
            <a:r>
              <a:rPr lang="en-US" altLang="ja-JP" dirty="0"/>
              <a:t>)</a:t>
            </a:r>
          </a:p>
          <a:p>
            <a:r>
              <a:rPr lang="en" altLang="ja-JP" dirty="0"/>
              <a:t>A Tour of Go(</a:t>
            </a:r>
            <a:r>
              <a:rPr lang="ja-JP" altLang="en-US"/>
              <a:t>実行環境付き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Codelabs</a:t>
            </a: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11546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3</a:t>
            </a:r>
            <a:r>
              <a:rPr lang="ja-JP" altLang="en-US"/>
              <a:t>分で勉強できる記事のリングが集まったメディアを作る</a:t>
            </a:r>
            <a:br>
              <a:rPr lang="en-US" altLang="ja-JP" dirty="0"/>
            </a:br>
            <a:r>
              <a:rPr lang="ja-JP" altLang="en-US"/>
              <a:t>→</a:t>
            </a:r>
            <a:r>
              <a:rPr lang="en-US" altLang="ja-JP" dirty="0" err="1"/>
              <a:t>schema.org</a:t>
            </a:r>
            <a:r>
              <a:rPr lang="en-US" altLang="ja-JP" dirty="0"/>
              <a:t> </a:t>
            </a:r>
            <a:r>
              <a:rPr lang="ja-JP" altLang="en-US"/>
              <a:t>とか活用したクロール</a:t>
            </a:r>
          </a:p>
          <a:p>
            <a:r>
              <a:rPr lang="ja-JP" altLang="en-US"/>
              <a:t>投稿者へのインセンティブもある設計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/>
              <a:t>自分のドメインがなくてもこのサービスに投稿できるようにする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238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53C0F3-2A94-3045-B11B-E6CEEA74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28" y="1953022"/>
            <a:ext cx="4096543" cy="40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D8825-D496-8C42-85C7-22E2EC5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使用技術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A6F85-A071-B542-A538-9BE7B21A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" altLang="ja-JP" sz="4400" dirty="0"/>
              <a:t>Infra: Docker</a:t>
            </a:r>
          </a:p>
          <a:p>
            <a:r>
              <a:rPr lang="en" altLang="ja-JP" sz="4400" dirty="0"/>
              <a:t>DB: MySQL</a:t>
            </a:r>
          </a:p>
          <a:p>
            <a:r>
              <a:rPr lang="en" altLang="ja-JP" sz="4400" dirty="0"/>
              <a:t>Back-end: Go(</a:t>
            </a:r>
            <a:r>
              <a:rPr lang="en" altLang="ja-JP" sz="4400" strike="sngStrike" dirty="0" err="1"/>
              <a:t>gRPC</a:t>
            </a:r>
            <a:r>
              <a:rPr lang="en" altLang="ja-JP" sz="4400" dirty="0"/>
              <a:t>)</a:t>
            </a:r>
          </a:p>
          <a:p>
            <a:r>
              <a:rPr lang="en" altLang="ja-JP" sz="4400" dirty="0"/>
              <a:t>Front-end: </a:t>
            </a:r>
            <a:r>
              <a:rPr lang="en" altLang="ja-JP" sz="4400" dirty="0" err="1"/>
              <a:t>Vue.js</a:t>
            </a:r>
            <a:endParaRPr lang="en" altLang="ja-JP" sz="4400" dirty="0"/>
          </a:p>
          <a:p>
            <a:r>
              <a:rPr lang="en-US" altLang="ja-JP" sz="4400" dirty="0"/>
              <a:t>Crawler: </a:t>
            </a:r>
            <a:r>
              <a:rPr lang="en" altLang="ja-JP" sz="44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04580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177</Words>
  <Application>Microsoft Macintosh PowerPoint</Application>
  <PresentationFormat>ワイド画面</PresentationFormat>
  <Paragraphs>35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Cica</vt:lpstr>
      <vt:lpstr>游ゴシック</vt:lpstr>
      <vt:lpstr>Arial</vt:lpstr>
      <vt:lpstr>Office テーマ</vt:lpstr>
      <vt:lpstr>2020 Spring</vt:lpstr>
      <vt:lpstr>作ったもの</vt:lpstr>
      <vt:lpstr>作ったもの</vt:lpstr>
      <vt:lpstr>背景</vt:lpstr>
      <vt:lpstr>課題</vt:lpstr>
      <vt:lpstr>他の事例</vt:lpstr>
      <vt:lpstr>アプローチ</vt:lpstr>
      <vt:lpstr>デモ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Spring</dc:title>
  <dc:creator>b-suedat@tsuyama.kosen-ac.jp</dc:creator>
  <cp:lastModifiedBy>b-suedat@tsuyama.kosen-ac.jp</cp:lastModifiedBy>
  <cp:revision>3</cp:revision>
  <dcterms:created xsi:type="dcterms:W3CDTF">2020-03-17T07:52:06Z</dcterms:created>
  <dcterms:modified xsi:type="dcterms:W3CDTF">2020-03-17T08:24:12Z</dcterms:modified>
</cp:coreProperties>
</file>