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5"/>
  </p:notesMasterIdLst>
  <p:sldIdLst>
    <p:sldId id="256" r:id="rId2"/>
    <p:sldId id="257" r:id="rId3"/>
    <p:sldId id="261" r:id="rId4"/>
    <p:sldId id="262" r:id="rId5"/>
    <p:sldId id="269" r:id="rId6"/>
    <p:sldId id="266" r:id="rId7"/>
    <p:sldId id="268" r:id="rId8"/>
    <p:sldId id="267" r:id="rId9"/>
    <p:sldId id="263" r:id="rId10"/>
    <p:sldId id="264" r:id="rId11"/>
    <p:sldId id="270" r:id="rId12"/>
    <p:sldId id="265" r:id="rId13"/>
    <p:sldId id="271" r:id="rId1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578"/>
  </p:normalViewPr>
  <p:slideViewPr>
    <p:cSldViewPr snapToGrid="0" snapToObjects="1">
      <p:cViewPr varScale="1">
        <p:scale>
          <a:sx n="108" d="100"/>
          <a:sy n="108" d="100"/>
        </p:scale>
        <p:origin x="1760"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51EE54C-3BB1-0744-A67F-376E6E48584E}" type="datetimeFigureOut">
              <a:rPr kumimoji="1" lang="ja-JP" altLang="en-US" smtClean="0"/>
              <a:t>2020/1/22</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BBF63CA-06F2-C84E-A989-9034C3939A41}" type="slidenum">
              <a:rPr kumimoji="1" lang="ja-JP" altLang="en-US" smtClean="0"/>
              <a:t>‹#›</a:t>
            </a:fld>
            <a:endParaRPr kumimoji="1" lang="ja-JP" altLang="en-US"/>
          </a:p>
        </p:txBody>
      </p:sp>
    </p:spTree>
    <p:extLst>
      <p:ext uri="{BB962C8B-B14F-4D97-AF65-F5344CB8AC3E}">
        <p14:creationId xmlns:p14="http://schemas.microsoft.com/office/powerpoint/2010/main" val="737529099"/>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BBBF63CA-06F2-C84E-A989-9034C3939A41}" type="slidenum">
              <a:rPr kumimoji="1" lang="ja-JP" altLang="en-US" smtClean="0"/>
              <a:t>6</a:t>
            </a:fld>
            <a:endParaRPr kumimoji="1" lang="ja-JP" altLang="en-US"/>
          </a:p>
        </p:txBody>
      </p:sp>
    </p:spTree>
    <p:extLst>
      <p:ext uri="{BB962C8B-B14F-4D97-AF65-F5344CB8AC3E}">
        <p14:creationId xmlns:p14="http://schemas.microsoft.com/office/powerpoint/2010/main" val="12614725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211938"/>
            <a:ext cx="77724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685800" y="3909103"/>
            <a:ext cx="7772400" cy="557210"/>
          </a:xfrm>
        </p:spPr>
        <p:txBody>
          <a:bodyPr anchor="ct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5" name="Footer Placeholder 4"/>
          <p:cNvSpPr>
            <a:spLocks noGrp="1"/>
          </p:cNvSpPr>
          <p:nvPr>
            <p:ph type="ftr" sz="quarter" idx="11"/>
          </p:nvPr>
        </p:nvSpPr>
        <p:spPr>
          <a:xfrm>
            <a:off x="685800" y="6356351"/>
            <a:ext cx="5429250" cy="365125"/>
          </a:xfrm>
        </p:spPr>
        <p:txBody>
          <a:bodyPr/>
          <a:lstStyle>
            <a:lvl1pPr algn="l">
              <a:defRPr/>
            </a:lvl1pPr>
          </a:lstStyle>
          <a:p>
            <a:r>
              <a:rPr kumimoji="1" lang="en-US" altLang="ja-JP"/>
              <a:t>© 2019 terfno</a:t>
            </a:r>
            <a:endParaRPr kumimoji="1" lang="ja-JP" altLang="en-US"/>
          </a:p>
        </p:txBody>
      </p:sp>
      <p:sp>
        <p:nvSpPr>
          <p:cNvPr id="6" name="Slide Number Placeholder 5"/>
          <p:cNvSpPr>
            <a:spLocks noGrp="1"/>
          </p:cNvSpPr>
          <p:nvPr>
            <p:ph type="sldNum" sz="quarter" idx="12"/>
          </p:nvPr>
        </p:nvSpPr>
        <p:spPr/>
        <p:txBody>
          <a:bodyPr/>
          <a:lstStyle/>
          <a:p>
            <a:fld id="{27FB585A-B06B-0445-AEC1-7F0E4AC5D34C}" type="slidenum">
              <a:rPr kumimoji="1" lang="ja-JP" altLang="en-US" smtClean="0"/>
              <a:t>‹#›</a:t>
            </a:fld>
            <a:endParaRPr kumimoji="1" lang="ja-JP" altLang="en-US"/>
          </a:p>
        </p:txBody>
      </p:sp>
    </p:spTree>
    <p:extLst>
      <p:ext uri="{BB962C8B-B14F-4D97-AF65-F5344CB8AC3E}">
        <p14:creationId xmlns:p14="http://schemas.microsoft.com/office/powerpoint/2010/main" val="37417074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6" name="Slide Number Placeholder 5"/>
          <p:cNvSpPr>
            <a:spLocks noGrp="1"/>
          </p:cNvSpPr>
          <p:nvPr>
            <p:ph type="sldNum" sz="quarter" idx="12"/>
          </p:nvPr>
        </p:nvSpPr>
        <p:spPr/>
        <p:txBody>
          <a:bodyPr/>
          <a:lstStyle/>
          <a:p>
            <a:fld id="{27FB585A-B06B-0445-AEC1-7F0E4AC5D34C}" type="slidenum">
              <a:rPr kumimoji="1" lang="ja-JP" altLang="en-US" smtClean="0"/>
              <a:t>‹#›</a:t>
            </a:fld>
            <a:endParaRPr kumimoji="1" lang="ja-JP" altLang="en-US"/>
          </a:p>
        </p:txBody>
      </p:sp>
      <p:sp>
        <p:nvSpPr>
          <p:cNvPr id="7" name="Footer Placeholder 4">
            <a:extLst>
              <a:ext uri="{FF2B5EF4-FFF2-40B4-BE49-F238E27FC236}">
                <a16:creationId xmlns:a16="http://schemas.microsoft.com/office/drawing/2014/main" id="{12E9FC6E-B255-084B-9ACF-FA79FF6FDA00}"/>
              </a:ext>
            </a:extLst>
          </p:cNvPr>
          <p:cNvSpPr>
            <a:spLocks noGrp="1"/>
          </p:cNvSpPr>
          <p:nvPr>
            <p:ph type="ftr" sz="quarter" idx="11"/>
          </p:nvPr>
        </p:nvSpPr>
        <p:spPr>
          <a:xfrm>
            <a:off x="685800" y="6356351"/>
            <a:ext cx="5429250" cy="365125"/>
          </a:xfrm>
        </p:spPr>
        <p:txBody>
          <a:bodyPr/>
          <a:lstStyle>
            <a:lvl1pPr algn="l">
              <a:defRPr/>
            </a:lvl1pPr>
          </a:lstStyle>
          <a:p>
            <a:r>
              <a:rPr kumimoji="1" lang="en-US" altLang="ja-JP"/>
              <a:t>© 2019 terfno</a:t>
            </a:r>
            <a:endParaRPr kumimoji="1" lang="ja-JP" altLang="en-US"/>
          </a:p>
        </p:txBody>
      </p:sp>
    </p:spTree>
    <p:extLst>
      <p:ext uri="{BB962C8B-B14F-4D97-AF65-F5344CB8AC3E}">
        <p14:creationId xmlns:p14="http://schemas.microsoft.com/office/powerpoint/2010/main" val="34749624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5" name="Slide Number Placeholder 4"/>
          <p:cNvSpPr>
            <a:spLocks noGrp="1"/>
          </p:cNvSpPr>
          <p:nvPr>
            <p:ph type="sldNum" sz="quarter" idx="12"/>
          </p:nvPr>
        </p:nvSpPr>
        <p:spPr/>
        <p:txBody>
          <a:bodyPr/>
          <a:lstStyle/>
          <a:p>
            <a:fld id="{27FB585A-B06B-0445-AEC1-7F0E4AC5D34C}" type="slidenum">
              <a:rPr kumimoji="1" lang="ja-JP" altLang="en-US" smtClean="0"/>
              <a:t>‹#›</a:t>
            </a:fld>
            <a:endParaRPr kumimoji="1" lang="ja-JP" altLang="en-US"/>
          </a:p>
        </p:txBody>
      </p:sp>
      <p:sp>
        <p:nvSpPr>
          <p:cNvPr id="6" name="Footer Placeholder 4">
            <a:extLst>
              <a:ext uri="{FF2B5EF4-FFF2-40B4-BE49-F238E27FC236}">
                <a16:creationId xmlns:a16="http://schemas.microsoft.com/office/drawing/2014/main" id="{1CCD66B5-7E2C-1643-A182-E02DE1A09190}"/>
              </a:ext>
            </a:extLst>
          </p:cNvPr>
          <p:cNvSpPr>
            <a:spLocks noGrp="1"/>
          </p:cNvSpPr>
          <p:nvPr>
            <p:ph type="ftr" sz="quarter" idx="11"/>
          </p:nvPr>
        </p:nvSpPr>
        <p:spPr>
          <a:xfrm>
            <a:off x="685800" y="6356351"/>
            <a:ext cx="5429250" cy="365125"/>
          </a:xfrm>
        </p:spPr>
        <p:txBody>
          <a:bodyPr/>
          <a:lstStyle>
            <a:lvl1pPr algn="l">
              <a:defRPr/>
            </a:lvl1pPr>
          </a:lstStyle>
          <a:p>
            <a:r>
              <a:rPr kumimoji="1" lang="en-US" altLang="ja-JP"/>
              <a:t>© 2019 terfno</a:t>
            </a:r>
            <a:endParaRPr kumimoji="1" lang="ja-JP" altLang="en-US"/>
          </a:p>
        </p:txBody>
      </p:sp>
    </p:spTree>
    <p:extLst>
      <p:ext uri="{BB962C8B-B14F-4D97-AF65-F5344CB8AC3E}">
        <p14:creationId xmlns:p14="http://schemas.microsoft.com/office/powerpoint/2010/main" val="1947927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27FB585A-B06B-0445-AEC1-7F0E4AC5D34C}" type="slidenum">
              <a:rPr kumimoji="1" lang="ja-JP" altLang="en-US" smtClean="0"/>
              <a:t>‹#›</a:t>
            </a:fld>
            <a:endParaRPr kumimoji="1" lang="ja-JP" altLang="en-US"/>
          </a:p>
        </p:txBody>
      </p:sp>
      <p:sp>
        <p:nvSpPr>
          <p:cNvPr id="6" name="Footer Placeholder 4">
            <a:extLst>
              <a:ext uri="{FF2B5EF4-FFF2-40B4-BE49-F238E27FC236}">
                <a16:creationId xmlns:a16="http://schemas.microsoft.com/office/drawing/2014/main" id="{CAFF9F87-6768-6C4B-98B3-AE6B21667E07}"/>
              </a:ext>
            </a:extLst>
          </p:cNvPr>
          <p:cNvSpPr>
            <a:spLocks noGrp="1"/>
          </p:cNvSpPr>
          <p:nvPr>
            <p:ph type="ftr" sz="quarter" idx="11"/>
          </p:nvPr>
        </p:nvSpPr>
        <p:spPr>
          <a:xfrm>
            <a:off x="685800" y="6356351"/>
            <a:ext cx="5429250" cy="365125"/>
          </a:xfrm>
        </p:spPr>
        <p:txBody>
          <a:bodyPr/>
          <a:lstStyle>
            <a:lvl1pPr algn="l">
              <a:defRPr/>
            </a:lvl1pPr>
          </a:lstStyle>
          <a:p>
            <a:r>
              <a:rPr kumimoji="1" lang="en-US" altLang="ja-JP"/>
              <a:t>© 2019 terfno</a:t>
            </a:r>
            <a:endParaRPr kumimoji="1" lang="ja-JP" altLang="en-US"/>
          </a:p>
        </p:txBody>
      </p:sp>
    </p:spTree>
    <p:extLst>
      <p:ext uri="{BB962C8B-B14F-4D97-AF65-F5344CB8AC3E}">
        <p14:creationId xmlns:p14="http://schemas.microsoft.com/office/powerpoint/2010/main" val="407961219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799645"/>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8650" y="1306286"/>
            <a:ext cx="7886700" cy="4870677"/>
          </a:xfrm>
          <a:prstGeom prst="rect">
            <a:avLst/>
          </a:prstGeom>
        </p:spPr>
        <p:txBody>
          <a:bodyPr vert="horz" lIns="91440" tIns="45720" rIns="91440" bIns="45720" rtlCol="0" anchor="ctr">
            <a:normAutofit/>
          </a:bodyPr>
          <a:lstStyle/>
          <a:p>
            <a:pPr lvl="0"/>
            <a:r>
              <a:rPr lang="ja-JP" altLang="en-US"/>
              <a:t>マスター テキストの書式設定</a:t>
            </a:r>
          </a:p>
          <a:p>
            <a:pPr lvl="1"/>
            <a:r>
              <a:rPr lang="ja-JP" altLang="en-US"/>
              <a:t>第 </a:t>
            </a:r>
            <a:r>
              <a:rPr lang="en-US" altLang="ja-JP" dirty="0"/>
              <a:t>2 </a:t>
            </a:r>
            <a:r>
              <a:rPr lang="ja-JP" altLang="en-US"/>
              <a:t>レベル</a:t>
            </a:r>
          </a:p>
          <a:p>
            <a:pPr lvl="2"/>
            <a:r>
              <a:rPr lang="ja-JP" altLang="en-US"/>
              <a:t>第 </a:t>
            </a:r>
            <a:r>
              <a:rPr lang="en-US" altLang="ja-JP" dirty="0"/>
              <a:t>3 </a:t>
            </a:r>
            <a:r>
              <a:rPr lang="ja-JP" altLang="en-US"/>
              <a:t>レベル</a:t>
            </a:r>
          </a:p>
          <a:p>
            <a:pPr lvl="3"/>
            <a:r>
              <a:rPr lang="ja-JP" altLang="en-US"/>
              <a:t>第 </a:t>
            </a:r>
            <a:r>
              <a:rPr lang="en-US" altLang="ja-JP" dirty="0"/>
              <a:t>4 </a:t>
            </a:r>
            <a:r>
              <a:rPr lang="ja-JP" altLang="en-US"/>
              <a:t>レベル</a:t>
            </a:r>
          </a:p>
          <a:p>
            <a:pPr lvl="4"/>
            <a:r>
              <a:rPr lang="ja-JP" altLang="en-US"/>
              <a:t>第 </a:t>
            </a:r>
            <a:r>
              <a:rPr lang="en-US" altLang="ja-JP" dirty="0"/>
              <a:t>5 </a:t>
            </a:r>
            <a:r>
              <a:rPr lang="ja-JP" altLang="en-US"/>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kumimoji="1" lang="en-US" altLang="ja-JP"/>
              <a:t>© 2019 terfno</a:t>
            </a:r>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7FB585A-B06B-0445-AEC1-7F0E4AC5D34C}" type="slidenum">
              <a:rPr kumimoji="1" lang="ja-JP" altLang="en-US" smtClean="0"/>
              <a:t>‹#›</a:t>
            </a:fld>
            <a:endParaRPr kumimoji="1" lang="ja-JP" altLang="en-US"/>
          </a:p>
        </p:txBody>
      </p:sp>
      <p:pic>
        <p:nvPicPr>
          <p:cNvPr id="8" name="図 7">
            <a:extLst>
              <a:ext uri="{FF2B5EF4-FFF2-40B4-BE49-F238E27FC236}">
                <a16:creationId xmlns:a16="http://schemas.microsoft.com/office/drawing/2014/main" id="{5088C8C7-51D5-CA49-AA5D-445376E82974}"/>
              </a:ext>
            </a:extLst>
          </p:cNvPr>
          <p:cNvPicPr>
            <a:picLocks noChangeAspect="1"/>
          </p:cNvPicPr>
          <p:nvPr userDrawn="1"/>
        </p:nvPicPr>
        <p:blipFill>
          <a:blip r:embed="rId6"/>
          <a:stretch>
            <a:fillRect/>
          </a:stretch>
        </p:blipFill>
        <p:spPr>
          <a:xfrm>
            <a:off x="8210550" y="410310"/>
            <a:ext cx="1283607" cy="1508921"/>
          </a:xfrm>
          <a:prstGeom prst="rect">
            <a:avLst/>
          </a:prstGeom>
        </p:spPr>
      </p:pic>
      <p:pic>
        <p:nvPicPr>
          <p:cNvPr id="9" name="図 8">
            <a:extLst>
              <a:ext uri="{FF2B5EF4-FFF2-40B4-BE49-F238E27FC236}">
                <a16:creationId xmlns:a16="http://schemas.microsoft.com/office/drawing/2014/main" id="{53E8B6C1-B32F-4E41-9EB9-2E59CFB51D53}"/>
              </a:ext>
            </a:extLst>
          </p:cNvPr>
          <p:cNvPicPr>
            <a:picLocks noChangeAspect="1"/>
          </p:cNvPicPr>
          <p:nvPr userDrawn="1"/>
        </p:nvPicPr>
        <p:blipFill>
          <a:blip r:embed="rId6"/>
          <a:stretch>
            <a:fillRect/>
          </a:stretch>
        </p:blipFill>
        <p:spPr>
          <a:xfrm>
            <a:off x="7699829" y="-725267"/>
            <a:ext cx="1283607" cy="1508921"/>
          </a:xfrm>
          <a:prstGeom prst="rect">
            <a:avLst/>
          </a:prstGeom>
        </p:spPr>
      </p:pic>
      <p:pic>
        <p:nvPicPr>
          <p:cNvPr id="10" name="図 9">
            <a:extLst>
              <a:ext uri="{FF2B5EF4-FFF2-40B4-BE49-F238E27FC236}">
                <a16:creationId xmlns:a16="http://schemas.microsoft.com/office/drawing/2014/main" id="{619E78D7-AD78-E941-8411-6F4D16C1602A}"/>
              </a:ext>
            </a:extLst>
          </p:cNvPr>
          <p:cNvPicPr>
            <a:picLocks noChangeAspect="1"/>
          </p:cNvPicPr>
          <p:nvPr userDrawn="1"/>
        </p:nvPicPr>
        <p:blipFill>
          <a:blip r:embed="rId6"/>
          <a:stretch>
            <a:fillRect/>
          </a:stretch>
        </p:blipFill>
        <p:spPr>
          <a:xfrm>
            <a:off x="-481240" y="4809557"/>
            <a:ext cx="1283607" cy="1508921"/>
          </a:xfrm>
          <a:prstGeom prst="rect">
            <a:avLst/>
          </a:prstGeom>
        </p:spPr>
      </p:pic>
      <p:pic>
        <p:nvPicPr>
          <p:cNvPr id="11" name="図 10">
            <a:extLst>
              <a:ext uri="{FF2B5EF4-FFF2-40B4-BE49-F238E27FC236}">
                <a16:creationId xmlns:a16="http://schemas.microsoft.com/office/drawing/2014/main" id="{B2ED2A47-D1A8-3C42-B387-459B8738449A}"/>
              </a:ext>
            </a:extLst>
          </p:cNvPr>
          <p:cNvPicPr>
            <a:picLocks noChangeAspect="1"/>
          </p:cNvPicPr>
          <p:nvPr userDrawn="1"/>
        </p:nvPicPr>
        <p:blipFill>
          <a:blip r:embed="rId6"/>
          <a:stretch>
            <a:fillRect/>
          </a:stretch>
        </p:blipFill>
        <p:spPr>
          <a:xfrm>
            <a:off x="-991961" y="3673980"/>
            <a:ext cx="1283607" cy="1508921"/>
          </a:xfrm>
          <a:prstGeom prst="rect">
            <a:avLst/>
          </a:prstGeom>
        </p:spPr>
      </p:pic>
    </p:spTree>
    <p:extLst>
      <p:ext uri="{BB962C8B-B14F-4D97-AF65-F5344CB8AC3E}">
        <p14:creationId xmlns:p14="http://schemas.microsoft.com/office/powerpoint/2010/main" val="78148463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6" r:id="rId3"/>
    <p:sldLayoutId id="2147483667" r:id="rId4"/>
  </p:sldLayoutIdLst>
  <p:hf hdr="0" dt="0"/>
  <p:txStyles>
    <p:titleStyle>
      <a:lvl1pPr algn="l" defTabSz="914400" rtl="0" eaLnBrk="1" latinLnBrk="0" hangingPunct="1">
        <a:lnSpc>
          <a:spcPct val="90000"/>
        </a:lnSpc>
        <a:spcBef>
          <a:spcPct val="0"/>
        </a:spcBef>
        <a:buNone/>
        <a:defRPr kumimoji="1" sz="3600" b="0" i="0" kern="1200">
          <a:solidFill>
            <a:schemeClr val="tx1"/>
          </a:solidFill>
          <a:latin typeface="A-OTF UD Shin Maru Go Pr6N L" panose="020F0300000000000000" pitchFamily="34" charset="-128"/>
          <a:ea typeface="A-OTF UD Shin Maru Go Pr6N L" panose="020F0300000000000000" pitchFamily="34" charset="-128"/>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b="0" i="0" kern="1200">
          <a:solidFill>
            <a:schemeClr val="tx1"/>
          </a:solidFill>
          <a:latin typeface="A-OTF UD Shin Maru Go Pr6N L" panose="020F0300000000000000" pitchFamily="34" charset="-128"/>
          <a:ea typeface="A-OTF UD Shin Maru Go Pr6N L" panose="020F0300000000000000" pitchFamily="34"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b="0" i="0" kern="1200">
          <a:solidFill>
            <a:schemeClr val="tx1"/>
          </a:solidFill>
          <a:latin typeface="A-OTF UD Shin Maru Go Pr6N L" panose="020F0300000000000000" pitchFamily="34" charset="-128"/>
          <a:ea typeface="A-OTF UD Shin Maru Go Pr6N L" panose="020F0300000000000000" pitchFamily="34"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b="0" i="0" kern="1200">
          <a:solidFill>
            <a:schemeClr val="tx1"/>
          </a:solidFill>
          <a:latin typeface="A-OTF UD Shin Maru Go Pr6N L" panose="020F0300000000000000" pitchFamily="34" charset="-128"/>
          <a:ea typeface="A-OTF UD Shin Maru Go Pr6N L" panose="020F0300000000000000" pitchFamily="34"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b="0" i="0" kern="1200">
          <a:solidFill>
            <a:schemeClr val="tx1"/>
          </a:solidFill>
          <a:latin typeface="A-OTF UD Shin Maru Go Pr6N L" panose="020F0300000000000000" pitchFamily="34" charset="-128"/>
          <a:ea typeface="A-OTF UD Shin Maru Go Pr6N L" panose="020F0300000000000000" pitchFamily="34"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b="0" i="0" kern="1200">
          <a:solidFill>
            <a:schemeClr val="tx1"/>
          </a:solidFill>
          <a:latin typeface="A-OTF UD Shin Maru Go Pr6N L" panose="020F0300000000000000" pitchFamily="34" charset="-128"/>
          <a:ea typeface="A-OTF UD Shin Maru Go Pr6N L" panose="020F0300000000000000" pitchFamily="34"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techdator.net/stantinko-botnet-is-now-mining-cryptocurrency-through-youtube/"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5C5434-E4D8-7D4D-B9FE-B92C3CDB40E2}"/>
              </a:ext>
            </a:extLst>
          </p:cNvPr>
          <p:cNvSpPr>
            <a:spLocks noGrp="1"/>
          </p:cNvSpPr>
          <p:nvPr>
            <p:ph type="ctrTitle"/>
          </p:nvPr>
        </p:nvSpPr>
        <p:spPr/>
        <p:txBody>
          <a:bodyPr/>
          <a:lstStyle/>
          <a:p>
            <a:br>
              <a:rPr kumimoji="1" lang="en-US" altLang="ja-JP" dirty="0"/>
            </a:br>
            <a:r>
              <a:rPr kumimoji="1" lang="en-US" altLang="ja-JP" dirty="0"/>
              <a:t>proxy server</a:t>
            </a:r>
            <a:endParaRPr kumimoji="1" lang="ja-JP" altLang="en-US"/>
          </a:p>
        </p:txBody>
      </p:sp>
      <p:sp>
        <p:nvSpPr>
          <p:cNvPr id="3" name="字幕 2">
            <a:extLst>
              <a:ext uri="{FF2B5EF4-FFF2-40B4-BE49-F238E27FC236}">
                <a16:creationId xmlns:a16="http://schemas.microsoft.com/office/drawing/2014/main" id="{C9D77654-11E0-C04A-89ED-51288C1FF664}"/>
              </a:ext>
            </a:extLst>
          </p:cNvPr>
          <p:cNvSpPr>
            <a:spLocks noGrp="1"/>
          </p:cNvSpPr>
          <p:nvPr>
            <p:ph type="subTitle" idx="1"/>
          </p:nvPr>
        </p:nvSpPr>
        <p:spPr/>
        <p:txBody>
          <a:bodyPr>
            <a:normAutofit/>
          </a:bodyPr>
          <a:lstStyle/>
          <a:p>
            <a:r>
              <a:rPr kumimoji="1" lang="en-US" altLang="ja-JP" dirty="0" err="1"/>
              <a:t>Takahito</a:t>
            </a:r>
            <a:r>
              <a:rPr kumimoji="1" lang="en-US" altLang="ja-JP" dirty="0"/>
              <a:t> </a:t>
            </a:r>
            <a:r>
              <a:rPr kumimoji="1" lang="en-US" altLang="ja-JP" dirty="0" err="1"/>
              <a:t>Sueda</a:t>
            </a:r>
            <a:endParaRPr kumimoji="1" lang="ja-JP" altLang="en-US"/>
          </a:p>
        </p:txBody>
      </p:sp>
      <p:sp>
        <p:nvSpPr>
          <p:cNvPr id="4" name="フッター プレースホルダー 3">
            <a:extLst>
              <a:ext uri="{FF2B5EF4-FFF2-40B4-BE49-F238E27FC236}">
                <a16:creationId xmlns:a16="http://schemas.microsoft.com/office/drawing/2014/main" id="{6DDDFBCC-A5B5-8941-9040-D3C5DAD6A88C}"/>
              </a:ext>
            </a:extLst>
          </p:cNvPr>
          <p:cNvSpPr>
            <a:spLocks noGrp="1"/>
          </p:cNvSpPr>
          <p:nvPr>
            <p:ph type="ftr" sz="quarter" idx="11"/>
          </p:nvPr>
        </p:nvSpPr>
        <p:spPr/>
        <p:txBody>
          <a:bodyPr/>
          <a:lstStyle/>
          <a:p>
            <a:r>
              <a:rPr kumimoji="1" lang="en-US" altLang="ja-JP"/>
              <a:t>© 2019 terfno</a:t>
            </a:r>
            <a:endParaRPr kumimoji="1" lang="ja-JP" altLang="en-US"/>
          </a:p>
        </p:txBody>
      </p:sp>
      <p:sp>
        <p:nvSpPr>
          <p:cNvPr id="5" name="スライド番号プレースホルダー 4">
            <a:extLst>
              <a:ext uri="{FF2B5EF4-FFF2-40B4-BE49-F238E27FC236}">
                <a16:creationId xmlns:a16="http://schemas.microsoft.com/office/drawing/2014/main" id="{664A78F9-CFED-9A4B-9BD8-64F071D3C763}"/>
              </a:ext>
            </a:extLst>
          </p:cNvPr>
          <p:cNvSpPr>
            <a:spLocks noGrp="1"/>
          </p:cNvSpPr>
          <p:nvPr>
            <p:ph type="sldNum" sz="quarter" idx="12"/>
          </p:nvPr>
        </p:nvSpPr>
        <p:spPr/>
        <p:txBody>
          <a:bodyPr/>
          <a:lstStyle/>
          <a:p>
            <a:fld id="{27FB585A-B06B-0445-AEC1-7F0E4AC5D34C}" type="slidenum">
              <a:rPr kumimoji="1" lang="ja-JP" altLang="en-US" smtClean="0"/>
              <a:t>1</a:t>
            </a:fld>
            <a:endParaRPr kumimoji="1" lang="ja-JP" altLang="en-US"/>
          </a:p>
        </p:txBody>
      </p:sp>
    </p:spTree>
    <p:extLst>
      <p:ext uri="{BB962C8B-B14F-4D97-AF65-F5344CB8AC3E}">
        <p14:creationId xmlns:p14="http://schemas.microsoft.com/office/powerpoint/2010/main" val="33507494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0EB6E45-A6CE-C944-A716-96C78D0882B6}"/>
              </a:ext>
            </a:extLst>
          </p:cNvPr>
          <p:cNvSpPr>
            <a:spLocks noGrp="1"/>
          </p:cNvSpPr>
          <p:nvPr>
            <p:ph type="title"/>
          </p:nvPr>
        </p:nvSpPr>
        <p:spPr/>
        <p:txBody>
          <a:bodyPr/>
          <a:lstStyle/>
          <a:p>
            <a:r>
              <a:rPr lang="ja-JP" altLang="en-US"/>
              <a:t>問題</a:t>
            </a:r>
            <a:r>
              <a:rPr lang="en-US" altLang="ja-JP" dirty="0"/>
              <a:t>1 (easy)</a:t>
            </a:r>
            <a:endParaRPr kumimoji="1" lang="ja-JP" altLang="en-US"/>
          </a:p>
        </p:txBody>
      </p:sp>
      <p:sp>
        <p:nvSpPr>
          <p:cNvPr id="3" name="コンテンツ プレースホルダー 2">
            <a:extLst>
              <a:ext uri="{FF2B5EF4-FFF2-40B4-BE49-F238E27FC236}">
                <a16:creationId xmlns:a16="http://schemas.microsoft.com/office/drawing/2014/main" id="{CB5A7E8B-B141-4F44-B051-2C9F7D231D9D}"/>
              </a:ext>
            </a:extLst>
          </p:cNvPr>
          <p:cNvSpPr>
            <a:spLocks noGrp="1"/>
          </p:cNvSpPr>
          <p:nvPr>
            <p:ph idx="1"/>
          </p:nvPr>
        </p:nvSpPr>
        <p:spPr/>
        <p:txBody>
          <a:bodyPr/>
          <a:lstStyle/>
          <a:p>
            <a:pPr marL="0" indent="0" algn="ctr">
              <a:buNone/>
            </a:pPr>
            <a:r>
              <a:rPr kumimoji="1" lang="en-US" altLang="ja-JP" sz="4000" dirty="0"/>
              <a:t>proxy</a:t>
            </a:r>
            <a:r>
              <a:rPr kumimoji="1" lang="ja-JP" altLang="en-US" sz="4000"/>
              <a:t>とは何か</a:t>
            </a:r>
          </a:p>
        </p:txBody>
      </p:sp>
      <p:sp>
        <p:nvSpPr>
          <p:cNvPr id="4" name="スライド番号プレースホルダー 3">
            <a:extLst>
              <a:ext uri="{FF2B5EF4-FFF2-40B4-BE49-F238E27FC236}">
                <a16:creationId xmlns:a16="http://schemas.microsoft.com/office/drawing/2014/main" id="{3E7580B2-5B5E-2E44-8959-EEEAE29B5683}"/>
              </a:ext>
            </a:extLst>
          </p:cNvPr>
          <p:cNvSpPr>
            <a:spLocks noGrp="1"/>
          </p:cNvSpPr>
          <p:nvPr>
            <p:ph type="sldNum" sz="quarter" idx="12"/>
          </p:nvPr>
        </p:nvSpPr>
        <p:spPr/>
        <p:txBody>
          <a:bodyPr/>
          <a:lstStyle/>
          <a:p>
            <a:fld id="{27FB585A-B06B-0445-AEC1-7F0E4AC5D34C}" type="slidenum">
              <a:rPr kumimoji="1" lang="ja-JP" altLang="en-US" smtClean="0"/>
              <a:t>10</a:t>
            </a:fld>
            <a:endParaRPr kumimoji="1" lang="ja-JP" altLang="en-US"/>
          </a:p>
        </p:txBody>
      </p:sp>
      <p:sp>
        <p:nvSpPr>
          <p:cNvPr id="5" name="フッター プレースホルダー 4">
            <a:extLst>
              <a:ext uri="{FF2B5EF4-FFF2-40B4-BE49-F238E27FC236}">
                <a16:creationId xmlns:a16="http://schemas.microsoft.com/office/drawing/2014/main" id="{A6526922-A2D1-5B44-BA90-A51FB03C2FD1}"/>
              </a:ext>
            </a:extLst>
          </p:cNvPr>
          <p:cNvSpPr>
            <a:spLocks noGrp="1"/>
          </p:cNvSpPr>
          <p:nvPr>
            <p:ph type="ftr" sz="quarter" idx="11"/>
          </p:nvPr>
        </p:nvSpPr>
        <p:spPr/>
        <p:txBody>
          <a:bodyPr/>
          <a:lstStyle/>
          <a:p>
            <a:r>
              <a:rPr kumimoji="1" lang="en-US" altLang="ja-JP"/>
              <a:t>© 2019 terfno</a:t>
            </a:r>
            <a:endParaRPr kumimoji="1" lang="ja-JP" altLang="en-US"/>
          </a:p>
        </p:txBody>
      </p:sp>
    </p:spTree>
    <p:extLst>
      <p:ext uri="{BB962C8B-B14F-4D97-AF65-F5344CB8AC3E}">
        <p14:creationId xmlns:p14="http://schemas.microsoft.com/office/powerpoint/2010/main" val="34727059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0EB6E45-A6CE-C944-A716-96C78D0882B6}"/>
              </a:ext>
            </a:extLst>
          </p:cNvPr>
          <p:cNvSpPr>
            <a:spLocks noGrp="1"/>
          </p:cNvSpPr>
          <p:nvPr>
            <p:ph type="title"/>
          </p:nvPr>
        </p:nvSpPr>
        <p:spPr/>
        <p:txBody>
          <a:bodyPr/>
          <a:lstStyle/>
          <a:p>
            <a:r>
              <a:rPr lang="ja-JP" altLang="en-US"/>
              <a:t>問題</a:t>
            </a:r>
            <a:r>
              <a:rPr lang="en-US" altLang="ja-JP" dirty="0"/>
              <a:t>1 (easy)</a:t>
            </a:r>
            <a:endParaRPr kumimoji="1" lang="ja-JP" altLang="en-US"/>
          </a:p>
        </p:txBody>
      </p:sp>
      <p:sp>
        <p:nvSpPr>
          <p:cNvPr id="3" name="コンテンツ プレースホルダー 2">
            <a:extLst>
              <a:ext uri="{FF2B5EF4-FFF2-40B4-BE49-F238E27FC236}">
                <a16:creationId xmlns:a16="http://schemas.microsoft.com/office/drawing/2014/main" id="{CB5A7E8B-B141-4F44-B051-2C9F7D231D9D}"/>
              </a:ext>
            </a:extLst>
          </p:cNvPr>
          <p:cNvSpPr>
            <a:spLocks noGrp="1"/>
          </p:cNvSpPr>
          <p:nvPr>
            <p:ph idx="1"/>
          </p:nvPr>
        </p:nvSpPr>
        <p:spPr/>
        <p:txBody>
          <a:bodyPr/>
          <a:lstStyle/>
          <a:p>
            <a:pPr marL="0" indent="0" algn="ctr">
              <a:buNone/>
            </a:pPr>
            <a:r>
              <a:rPr kumimoji="1" lang="ja-JP" altLang="en-US" sz="4000"/>
              <a:t>内部から外部への通信を</a:t>
            </a:r>
            <a:endParaRPr kumimoji="1" lang="en-US" altLang="ja-JP" sz="4000" dirty="0"/>
          </a:p>
          <a:p>
            <a:pPr marL="0" indent="0" algn="ctr">
              <a:buNone/>
            </a:pPr>
            <a:r>
              <a:rPr kumimoji="1" lang="ja-JP" altLang="en-US" sz="4000"/>
              <a:t>代理する中間サーバー</a:t>
            </a:r>
          </a:p>
        </p:txBody>
      </p:sp>
      <p:sp>
        <p:nvSpPr>
          <p:cNvPr id="4" name="スライド番号プレースホルダー 3">
            <a:extLst>
              <a:ext uri="{FF2B5EF4-FFF2-40B4-BE49-F238E27FC236}">
                <a16:creationId xmlns:a16="http://schemas.microsoft.com/office/drawing/2014/main" id="{3E7580B2-5B5E-2E44-8959-EEEAE29B5683}"/>
              </a:ext>
            </a:extLst>
          </p:cNvPr>
          <p:cNvSpPr>
            <a:spLocks noGrp="1"/>
          </p:cNvSpPr>
          <p:nvPr>
            <p:ph type="sldNum" sz="quarter" idx="12"/>
          </p:nvPr>
        </p:nvSpPr>
        <p:spPr/>
        <p:txBody>
          <a:bodyPr/>
          <a:lstStyle/>
          <a:p>
            <a:fld id="{27FB585A-B06B-0445-AEC1-7F0E4AC5D34C}" type="slidenum">
              <a:rPr kumimoji="1" lang="ja-JP" altLang="en-US" smtClean="0"/>
              <a:t>11</a:t>
            </a:fld>
            <a:endParaRPr kumimoji="1" lang="ja-JP" altLang="en-US"/>
          </a:p>
        </p:txBody>
      </p:sp>
      <p:sp>
        <p:nvSpPr>
          <p:cNvPr id="5" name="フッター プレースホルダー 4">
            <a:extLst>
              <a:ext uri="{FF2B5EF4-FFF2-40B4-BE49-F238E27FC236}">
                <a16:creationId xmlns:a16="http://schemas.microsoft.com/office/drawing/2014/main" id="{A6526922-A2D1-5B44-BA90-A51FB03C2FD1}"/>
              </a:ext>
            </a:extLst>
          </p:cNvPr>
          <p:cNvSpPr>
            <a:spLocks noGrp="1"/>
          </p:cNvSpPr>
          <p:nvPr>
            <p:ph type="ftr" sz="quarter" idx="11"/>
          </p:nvPr>
        </p:nvSpPr>
        <p:spPr/>
        <p:txBody>
          <a:bodyPr/>
          <a:lstStyle/>
          <a:p>
            <a:r>
              <a:rPr kumimoji="1" lang="en-US" altLang="ja-JP"/>
              <a:t>© 2019 terfno</a:t>
            </a:r>
            <a:endParaRPr kumimoji="1" lang="ja-JP" altLang="en-US"/>
          </a:p>
        </p:txBody>
      </p:sp>
    </p:spTree>
    <p:extLst>
      <p:ext uri="{BB962C8B-B14F-4D97-AF65-F5344CB8AC3E}">
        <p14:creationId xmlns:p14="http://schemas.microsoft.com/office/powerpoint/2010/main" val="34787735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0EB6E45-A6CE-C944-A716-96C78D0882B6}"/>
              </a:ext>
            </a:extLst>
          </p:cNvPr>
          <p:cNvSpPr>
            <a:spLocks noGrp="1"/>
          </p:cNvSpPr>
          <p:nvPr>
            <p:ph type="title"/>
          </p:nvPr>
        </p:nvSpPr>
        <p:spPr/>
        <p:txBody>
          <a:bodyPr/>
          <a:lstStyle/>
          <a:p>
            <a:r>
              <a:rPr kumimoji="1" lang="ja-JP" altLang="en-US"/>
              <a:t>問題</a:t>
            </a:r>
            <a:r>
              <a:rPr kumimoji="1" lang="en-US" altLang="ja-JP" dirty="0"/>
              <a:t>2 (not easy)</a:t>
            </a:r>
            <a:endParaRPr kumimoji="1" lang="ja-JP" altLang="en-US"/>
          </a:p>
        </p:txBody>
      </p:sp>
      <p:sp>
        <p:nvSpPr>
          <p:cNvPr id="3" name="コンテンツ プレースホルダー 2">
            <a:extLst>
              <a:ext uri="{FF2B5EF4-FFF2-40B4-BE49-F238E27FC236}">
                <a16:creationId xmlns:a16="http://schemas.microsoft.com/office/drawing/2014/main" id="{CB5A7E8B-B141-4F44-B051-2C9F7D231D9D}"/>
              </a:ext>
            </a:extLst>
          </p:cNvPr>
          <p:cNvSpPr>
            <a:spLocks noGrp="1"/>
          </p:cNvSpPr>
          <p:nvPr>
            <p:ph idx="1"/>
          </p:nvPr>
        </p:nvSpPr>
        <p:spPr/>
        <p:txBody>
          <a:bodyPr/>
          <a:lstStyle/>
          <a:p>
            <a:pPr marL="0" indent="0" algn="ctr">
              <a:buNone/>
            </a:pPr>
            <a:r>
              <a:rPr kumimoji="1" lang="en-US" altLang="ja-JP" sz="4000" dirty="0"/>
              <a:t>proxy</a:t>
            </a:r>
            <a:r>
              <a:rPr kumimoji="1" lang="ja-JP" altLang="en-US" sz="4000"/>
              <a:t>を用意するメリットを</a:t>
            </a:r>
            <a:r>
              <a:rPr kumimoji="1" lang="en-US" altLang="ja-JP" sz="4000" dirty="0"/>
              <a:t>3</a:t>
            </a:r>
            <a:r>
              <a:rPr kumimoji="1" lang="ja-JP" altLang="en-US" sz="4000"/>
              <a:t>つ</a:t>
            </a:r>
          </a:p>
        </p:txBody>
      </p:sp>
      <p:sp>
        <p:nvSpPr>
          <p:cNvPr id="4" name="スライド番号プレースホルダー 3">
            <a:extLst>
              <a:ext uri="{FF2B5EF4-FFF2-40B4-BE49-F238E27FC236}">
                <a16:creationId xmlns:a16="http://schemas.microsoft.com/office/drawing/2014/main" id="{3E7580B2-5B5E-2E44-8959-EEEAE29B5683}"/>
              </a:ext>
            </a:extLst>
          </p:cNvPr>
          <p:cNvSpPr>
            <a:spLocks noGrp="1"/>
          </p:cNvSpPr>
          <p:nvPr>
            <p:ph type="sldNum" sz="quarter" idx="12"/>
          </p:nvPr>
        </p:nvSpPr>
        <p:spPr/>
        <p:txBody>
          <a:bodyPr/>
          <a:lstStyle/>
          <a:p>
            <a:fld id="{27FB585A-B06B-0445-AEC1-7F0E4AC5D34C}" type="slidenum">
              <a:rPr kumimoji="1" lang="ja-JP" altLang="en-US" smtClean="0"/>
              <a:t>12</a:t>
            </a:fld>
            <a:endParaRPr kumimoji="1" lang="ja-JP" altLang="en-US"/>
          </a:p>
        </p:txBody>
      </p:sp>
      <p:sp>
        <p:nvSpPr>
          <p:cNvPr id="5" name="フッター プレースホルダー 4">
            <a:extLst>
              <a:ext uri="{FF2B5EF4-FFF2-40B4-BE49-F238E27FC236}">
                <a16:creationId xmlns:a16="http://schemas.microsoft.com/office/drawing/2014/main" id="{A6526922-A2D1-5B44-BA90-A51FB03C2FD1}"/>
              </a:ext>
            </a:extLst>
          </p:cNvPr>
          <p:cNvSpPr>
            <a:spLocks noGrp="1"/>
          </p:cNvSpPr>
          <p:nvPr>
            <p:ph type="ftr" sz="quarter" idx="11"/>
          </p:nvPr>
        </p:nvSpPr>
        <p:spPr/>
        <p:txBody>
          <a:bodyPr/>
          <a:lstStyle/>
          <a:p>
            <a:r>
              <a:rPr kumimoji="1" lang="en-US" altLang="ja-JP"/>
              <a:t>© 2019 terfno</a:t>
            </a:r>
            <a:endParaRPr kumimoji="1" lang="ja-JP" altLang="en-US"/>
          </a:p>
        </p:txBody>
      </p:sp>
    </p:spTree>
    <p:extLst>
      <p:ext uri="{BB962C8B-B14F-4D97-AF65-F5344CB8AC3E}">
        <p14:creationId xmlns:p14="http://schemas.microsoft.com/office/powerpoint/2010/main" val="28480567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CB5A7E8B-B141-4F44-B051-2C9F7D231D9D}"/>
              </a:ext>
            </a:extLst>
          </p:cNvPr>
          <p:cNvSpPr>
            <a:spLocks noGrp="1"/>
          </p:cNvSpPr>
          <p:nvPr>
            <p:ph idx="1"/>
          </p:nvPr>
        </p:nvSpPr>
        <p:spPr/>
        <p:txBody>
          <a:bodyPr/>
          <a:lstStyle/>
          <a:p>
            <a:pPr marL="0" indent="0" algn="ctr">
              <a:buNone/>
            </a:pPr>
            <a:r>
              <a:rPr kumimoji="1" lang="en-US" altLang="ja-JP" sz="4000" dirty="0"/>
              <a:t>proxy</a:t>
            </a:r>
            <a:r>
              <a:rPr kumimoji="1" lang="ja-JP" altLang="en-US" sz="4000"/>
              <a:t>を用意するメリットを</a:t>
            </a:r>
            <a:r>
              <a:rPr kumimoji="1" lang="en-US" altLang="ja-JP" sz="4000" dirty="0"/>
              <a:t>3</a:t>
            </a:r>
            <a:r>
              <a:rPr kumimoji="1" lang="ja-JP" altLang="en-US" sz="4000"/>
              <a:t>つ</a:t>
            </a:r>
          </a:p>
        </p:txBody>
      </p:sp>
      <p:sp>
        <p:nvSpPr>
          <p:cNvPr id="7" name="正方形/長方形 6">
            <a:extLst>
              <a:ext uri="{FF2B5EF4-FFF2-40B4-BE49-F238E27FC236}">
                <a16:creationId xmlns:a16="http://schemas.microsoft.com/office/drawing/2014/main" id="{E739F231-4DA4-DE41-94C4-E9FCAC6F4C77}"/>
              </a:ext>
            </a:extLst>
          </p:cNvPr>
          <p:cNvSpPr/>
          <p:nvPr/>
        </p:nvSpPr>
        <p:spPr>
          <a:xfrm>
            <a:off x="1721895" y="1633352"/>
            <a:ext cx="5934669" cy="4451001"/>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pic>
        <p:nvPicPr>
          <p:cNvPr id="6" name="図 5">
            <a:extLst>
              <a:ext uri="{FF2B5EF4-FFF2-40B4-BE49-F238E27FC236}">
                <a16:creationId xmlns:a16="http://schemas.microsoft.com/office/drawing/2014/main" id="{8ECC92BD-6962-E744-8B75-C0470C4DAED4}"/>
              </a:ext>
            </a:extLst>
          </p:cNvPr>
          <p:cNvPicPr>
            <a:picLocks noChangeAspect="1"/>
          </p:cNvPicPr>
          <p:nvPr/>
        </p:nvPicPr>
        <p:blipFill>
          <a:blip r:embed="rId2"/>
          <a:stretch>
            <a:fillRect/>
          </a:stretch>
        </p:blipFill>
        <p:spPr>
          <a:xfrm>
            <a:off x="1604665" y="1516123"/>
            <a:ext cx="5934669" cy="4451002"/>
          </a:xfrm>
          <a:prstGeom prst="rect">
            <a:avLst/>
          </a:prstGeom>
        </p:spPr>
      </p:pic>
      <p:sp>
        <p:nvSpPr>
          <p:cNvPr id="2" name="タイトル 1">
            <a:extLst>
              <a:ext uri="{FF2B5EF4-FFF2-40B4-BE49-F238E27FC236}">
                <a16:creationId xmlns:a16="http://schemas.microsoft.com/office/drawing/2014/main" id="{C0EB6E45-A6CE-C944-A716-96C78D0882B6}"/>
              </a:ext>
            </a:extLst>
          </p:cNvPr>
          <p:cNvSpPr>
            <a:spLocks noGrp="1"/>
          </p:cNvSpPr>
          <p:nvPr>
            <p:ph type="title"/>
          </p:nvPr>
        </p:nvSpPr>
        <p:spPr/>
        <p:txBody>
          <a:bodyPr/>
          <a:lstStyle/>
          <a:p>
            <a:r>
              <a:rPr kumimoji="1" lang="ja-JP" altLang="en-US"/>
              <a:t>問題</a:t>
            </a:r>
            <a:r>
              <a:rPr kumimoji="1" lang="en-US" altLang="ja-JP" dirty="0"/>
              <a:t>2 (not easy)</a:t>
            </a:r>
            <a:endParaRPr kumimoji="1" lang="ja-JP" altLang="en-US"/>
          </a:p>
        </p:txBody>
      </p:sp>
      <p:sp>
        <p:nvSpPr>
          <p:cNvPr id="4" name="スライド番号プレースホルダー 3">
            <a:extLst>
              <a:ext uri="{FF2B5EF4-FFF2-40B4-BE49-F238E27FC236}">
                <a16:creationId xmlns:a16="http://schemas.microsoft.com/office/drawing/2014/main" id="{3E7580B2-5B5E-2E44-8959-EEEAE29B5683}"/>
              </a:ext>
            </a:extLst>
          </p:cNvPr>
          <p:cNvSpPr>
            <a:spLocks noGrp="1"/>
          </p:cNvSpPr>
          <p:nvPr>
            <p:ph type="sldNum" sz="quarter" idx="12"/>
          </p:nvPr>
        </p:nvSpPr>
        <p:spPr/>
        <p:txBody>
          <a:bodyPr/>
          <a:lstStyle/>
          <a:p>
            <a:fld id="{27FB585A-B06B-0445-AEC1-7F0E4AC5D34C}" type="slidenum">
              <a:rPr kumimoji="1" lang="ja-JP" altLang="en-US" smtClean="0"/>
              <a:t>13</a:t>
            </a:fld>
            <a:endParaRPr kumimoji="1" lang="ja-JP" altLang="en-US"/>
          </a:p>
        </p:txBody>
      </p:sp>
      <p:sp>
        <p:nvSpPr>
          <p:cNvPr id="5" name="フッター プレースホルダー 4">
            <a:extLst>
              <a:ext uri="{FF2B5EF4-FFF2-40B4-BE49-F238E27FC236}">
                <a16:creationId xmlns:a16="http://schemas.microsoft.com/office/drawing/2014/main" id="{A6526922-A2D1-5B44-BA90-A51FB03C2FD1}"/>
              </a:ext>
            </a:extLst>
          </p:cNvPr>
          <p:cNvSpPr>
            <a:spLocks noGrp="1"/>
          </p:cNvSpPr>
          <p:nvPr>
            <p:ph type="ftr" sz="quarter" idx="11"/>
          </p:nvPr>
        </p:nvSpPr>
        <p:spPr/>
        <p:txBody>
          <a:bodyPr/>
          <a:lstStyle/>
          <a:p>
            <a:r>
              <a:rPr kumimoji="1" lang="en-US" altLang="ja-JP"/>
              <a:t>© 2019 terfno</a:t>
            </a:r>
            <a:endParaRPr kumimoji="1" lang="ja-JP" altLang="en-US"/>
          </a:p>
        </p:txBody>
      </p:sp>
    </p:spTree>
    <p:extLst>
      <p:ext uri="{BB962C8B-B14F-4D97-AF65-F5344CB8AC3E}">
        <p14:creationId xmlns:p14="http://schemas.microsoft.com/office/powerpoint/2010/main" val="12792426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0EB6E45-A6CE-C944-A716-96C78D0882B6}"/>
              </a:ext>
            </a:extLst>
          </p:cNvPr>
          <p:cNvSpPr>
            <a:spLocks noGrp="1"/>
          </p:cNvSpPr>
          <p:nvPr>
            <p:ph type="title"/>
          </p:nvPr>
        </p:nvSpPr>
        <p:spPr/>
        <p:txBody>
          <a:bodyPr/>
          <a:lstStyle/>
          <a:p>
            <a:r>
              <a:rPr kumimoji="1" lang="ja-JP" altLang="en-US"/>
              <a:t>もくじ</a:t>
            </a:r>
          </a:p>
        </p:txBody>
      </p:sp>
      <p:sp>
        <p:nvSpPr>
          <p:cNvPr id="3" name="コンテンツ プレースホルダー 2">
            <a:extLst>
              <a:ext uri="{FF2B5EF4-FFF2-40B4-BE49-F238E27FC236}">
                <a16:creationId xmlns:a16="http://schemas.microsoft.com/office/drawing/2014/main" id="{CB5A7E8B-B141-4F44-B051-2C9F7D231D9D}"/>
              </a:ext>
            </a:extLst>
          </p:cNvPr>
          <p:cNvSpPr>
            <a:spLocks noGrp="1"/>
          </p:cNvSpPr>
          <p:nvPr>
            <p:ph idx="1"/>
          </p:nvPr>
        </p:nvSpPr>
        <p:spPr/>
        <p:txBody>
          <a:bodyPr/>
          <a:lstStyle/>
          <a:p>
            <a:r>
              <a:rPr kumimoji="1" lang="en-US" altLang="ja-JP" dirty="0"/>
              <a:t>proxy server</a:t>
            </a:r>
            <a:r>
              <a:rPr kumimoji="1" lang="ja-JP" altLang="en-US"/>
              <a:t>とは</a:t>
            </a:r>
            <a:endParaRPr kumimoji="1" lang="en-US" altLang="ja-JP" dirty="0"/>
          </a:p>
          <a:p>
            <a:r>
              <a:rPr lang="ja-JP" altLang="en-US"/>
              <a:t>メリット</a:t>
            </a:r>
            <a:endParaRPr lang="en-US" altLang="ja-JP" dirty="0"/>
          </a:p>
          <a:p>
            <a:r>
              <a:rPr kumimoji="1" lang="ja-JP" altLang="en-US"/>
              <a:t>デメリット</a:t>
            </a:r>
            <a:endParaRPr kumimoji="1" lang="en-US" altLang="ja-JP" dirty="0"/>
          </a:p>
          <a:p>
            <a:r>
              <a:rPr kumimoji="1" lang="ja-JP" altLang="en-US"/>
              <a:t>関連ニュース</a:t>
            </a:r>
            <a:endParaRPr kumimoji="1" lang="en-US" altLang="ja-JP" dirty="0"/>
          </a:p>
          <a:p>
            <a:r>
              <a:rPr lang="ja-JP" altLang="en-US"/>
              <a:t>問題</a:t>
            </a:r>
            <a:r>
              <a:rPr lang="en-US" altLang="ja-JP" dirty="0"/>
              <a:t>1</a:t>
            </a:r>
            <a:r>
              <a:rPr lang="ja-JP" altLang="en-US"/>
              <a:t> </a:t>
            </a:r>
            <a:r>
              <a:rPr lang="en-US" altLang="ja-JP" dirty="0"/>
              <a:t>easy</a:t>
            </a:r>
          </a:p>
          <a:p>
            <a:r>
              <a:rPr kumimoji="1" lang="ja-JP" altLang="en-US"/>
              <a:t>問題</a:t>
            </a:r>
            <a:r>
              <a:rPr kumimoji="1" lang="en-US" altLang="ja-JP" dirty="0"/>
              <a:t>2 not easy</a:t>
            </a:r>
          </a:p>
          <a:p>
            <a:pPr marL="0" indent="0" algn="r">
              <a:buNone/>
            </a:pPr>
            <a:r>
              <a:rPr lang="en-US" altLang="ja-JP" dirty="0"/>
              <a:t>10 min</a:t>
            </a:r>
            <a:endParaRPr kumimoji="1" lang="ja-JP" altLang="en-US" sz="4000"/>
          </a:p>
        </p:txBody>
      </p:sp>
      <p:sp>
        <p:nvSpPr>
          <p:cNvPr id="4" name="スライド番号プレースホルダー 3">
            <a:extLst>
              <a:ext uri="{FF2B5EF4-FFF2-40B4-BE49-F238E27FC236}">
                <a16:creationId xmlns:a16="http://schemas.microsoft.com/office/drawing/2014/main" id="{3E7580B2-5B5E-2E44-8959-EEEAE29B5683}"/>
              </a:ext>
            </a:extLst>
          </p:cNvPr>
          <p:cNvSpPr>
            <a:spLocks noGrp="1"/>
          </p:cNvSpPr>
          <p:nvPr>
            <p:ph type="sldNum" sz="quarter" idx="12"/>
          </p:nvPr>
        </p:nvSpPr>
        <p:spPr/>
        <p:txBody>
          <a:bodyPr/>
          <a:lstStyle/>
          <a:p>
            <a:fld id="{27FB585A-B06B-0445-AEC1-7F0E4AC5D34C}" type="slidenum">
              <a:rPr kumimoji="1" lang="ja-JP" altLang="en-US" smtClean="0"/>
              <a:t>2</a:t>
            </a:fld>
            <a:endParaRPr kumimoji="1" lang="ja-JP" altLang="en-US"/>
          </a:p>
        </p:txBody>
      </p:sp>
      <p:sp>
        <p:nvSpPr>
          <p:cNvPr id="5" name="フッター プレースホルダー 4">
            <a:extLst>
              <a:ext uri="{FF2B5EF4-FFF2-40B4-BE49-F238E27FC236}">
                <a16:creationId xmlns:a16="http://schemas.microsoft.com/office/drawing/2014/main" id="{A6526922-A2D1-5B44-BA90-A51FB03C2FD1}"/>
              </a:ext>
            </a:extLst>
          </p:cNvPr>
          <p:cNvSpPr>
            <a:spLocks noGrp="1"/>
          </p:cNvSpPr>
          <p:nvPr>
            <p:ph type="ftr" sz="quarter" idx="11"/>
          </p:nvPr>
        </p:nvSpPr>
        <p:spPr/>
        <p:txBody>
          <a:bodyPr/>
          <a:lstStyle/>
          <a:p>
            <a:r>
              <a:rPr kumimoji="1" lang="en-US" altLang="ja-JP"/>
              <a:t>© 2019 terfno</a:t>
            </a:r>
            <a:endParaRPr kumimoji="1" lang="ja-JP" altLang="en-US"/>
          </a:p>
        </p:txBody>
      </p:sp>
    </p:spTree>
    <p:extLst>
      <p:ext uri="{BB962C8B-B14F-4D97-AF65-F5344CB8AC3E}">
        <p14:creationId xmlns:p14="http://schemas.microsoft.com/office/powerpoint/2010/main" val="28007600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0EB6E45-A6CE-C944-A716-96C78D0882B6}"/>
              </a:ext>
            </a:extLst>
          </p:cNvPr>
          <p:cNvSpPr>
            <a:spLocks noGrp="1"/>
          </p:cNvSpPr>
          <p:nvPr>
            <p:ph type="title"/>
          </p:nvPr>
        </p:nvSpPr>
        <p:spPr/>
        <p:txBody>
          <a:bodyPr/>
          <a:lstStyle/>
          <a:p>
            <a:r>
              <a:rPr kumimoji="1" lang="en-US" altLang="ja-JP"/>
              <a:t>proxy server</a:t>
            </a:r>
            <a:r>
              <a:rPr kumimoji="1" lang="ja-JP" altLang="en-US"/>
              <a:t>とは</a:t>
            </a:r>
          </a:p>
        </p:txBody>
      </p:sp>
      <p:sp>
        <p:nvSpPr>
          <p:cNvPr id="4" name="スライド番号プレースホルダー 3">
            <a:extLst>
              <a:ext uri="{FF2B5EF4-FFF2-40B4-BE49-F238E27FC236}">
                <a16:creationId xmlns:a16="http://schemas.microsoft.com/office/drawing/2014/main" id="{3E7580B2-5B5E-2E44-8959-EEEAE29B5683}"/>
              </a:ext>
            </a:extLst>
          </p:cNvPr>
          <p:cNvSpPr>
            <a:spLocks noGrp="1"/>
          </p:cNvSpPr>
          <p:nvPr>
            <p:ph type="sldNum" sz="quarter" idx="12"/>
          </p:nvPr>
        </p:nvSpPr>
        <p:spPr/>
        <p:txBody>
          <a:bodyPr/>
          <a:lstStyle/>
          <a:p>
            <a:fld id="{27FB585A-B06B-0445-AEC1-7F0E4AC5D34C}" type="slidenum">
              <a:rPr kumimoji="1" lang="ja-JP" altLang="en-US" smtClean="0"/>
              <a:t>3</a:t>
            </a:fld>
            <a:endParaRPr kumimoji="1" lang="ja-JP" altLang="en-US"/>
          </a:p>
        </p:txBody>
      </p:sp>
      <p:sp>
        <p:nvSpPr>
          <p:cNvPr id="5" name="フッター プレースホルダー 4">
            <a:extLst>
              <a:ext uri="{FF2B5EF4-FFF2-40B4-BE49-F238E27FC236}">
                <a16:creationId xmlns:a16="http://schemas.microsoft.com/office/drawing/2014/main" id="{A6526922-A2D1-5B44-BA90-A51FB03C2FD1}"/>
              </a:ext>
            </a:extLst>
          </p:cNvPr>
          <p:cNvSpPr>
            <a:spLocks noGrp="1"/>
          </p:cNvSpPr>
          <p:nvPr>
            <p:ph type="ftr" sz="quarter" idx="11"/>
          </p:nvPr>
        </p:nvSpPr>
        <p:spPr/>
        <p:txBody>
          <a:bodyPr/>
          <a:lstStyle/>
          <a:p>
            <a:r>
              <a:rPr kumimoji="1" lang="en-US" altLang="ja-JP"/>
              <a:t>© 2019 terfno</a:t>
            </a:r>
            <a:endParaRPr kumimoji="1" lang="ja-JP" altLang="en-US"/>
          </a:p>
        </p:txBody>
      </p:sp>
      <p:pic>
        <p:nvPicPr>
          <p:cNvPr id="8" name="図 7">
            <a:extLst>
              <a:ext uri="{FF2B5EF4-FFF2-40B4-BE49-F238E27FC236}">
                <a16:creationId xmlns:a16="http://schemas.microsoft.com/office/drawing/2014/main" id="{87DCC261-1734-4F43-80BB-EE01F79AE0D0}"/>
              </a:ext>
            </a:extLst>
          </p:cNvPr>
          <p:cNvPicPr>
            <a:picLocks noChangeAspect="1"/>
          </p:cNvPicPr>
          <p:nvPr/>
        </p:nvPicPr>
        <p:blipFill>
          <a:blip r:embed="rId2"/>
          <a:stretch>
            <a:fillRect/>
          </a:stretch>
        </p:blipFill>
        <p:spPr>
          <a:xfrm>
            <a:off x="1213335" y="1507137"/>
            <a:ext cx="6963508" cy="4468974"/>
          </a:xfrm>
          <a:prstGeom prst="rect">
            <a:avLst/>
          </a:prstGeom>
        </p:spPr>
      </p:pic>
    </p:spTree>
    <p:extLst>
      <p:ext uri="{BB962C8B-B14F-4D97-AF65-F5344CB8AC3E}">
        <p14:creationId xmlns:p14="http://schemas.microsoft.com/office/powerpoint/2010/main" val="11130979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0EB6E45-A6CE-C944-A716-96C78D0882B6}"/>
              </a:ext>
            </a:extLst>
          </p:cNvPr>
          <p:cNvSpPr>
            <a:spLocks noGrp="1"/>
          </p:cNvSpPr>
          <p:nvPr>
            <p:ph type="title"/>
          </p:nvPr>
        </p:nvSpPr>
        <p:spPr/>
        <p:txBody>
          <a:bodyPr/>
          <a:lstStyle/>
          <a:p>
            <a:r>
              <a:rPr lang="ja-JP" altLang="en-US"/>
              <a:t>メリット</a:t>
            </a:r>
            <a:endParaRPr kumimoji="1" lang="ja-JP" altLang="en-US"/>
          </a:p>
        </p:txBody>
      </p:sp>
      <p:sp>
        <p:nvSpPr>
          <p:cNvPr id="3" name="コンテンツ プレースホルダー 2">
            <a:extLst>
              <a:ext uri="{FF2B5EF4-FFF2-40B4-BE49-F238E27FC236}">
                <a16:creationId xmlns:a16="http://schemas.microsoft.com/office/drawing/2014/main" id="{CB5A7E8B-B141-4F44-B051-2C9F7D231D9D}"/>
              </a:ext>
            </a:extLst>
          </p:cNvPr>
          <p:cNvSpPr>
            <a:spLocks noGrp="1"/>
          </p:cNvSpPr>
          <p:nvPr>
            <p:ph idx="1"/>
          </p:nvPr>
        </p:nvSpPr>
        <p:spPr/>
        <p:txBody>
          <a:bodyPr>
            <a:normAutofit/>
          </a:bodyPr>
          <a:lstStyle/>
          <a:p>
            <a:pPr>
              <a:lnSpc>
                <a:spcPct val="150000"/>
              </a:lnSpc>
            </a:pPr>
            <a:r>
              <a:rPr kumimoji="1" lang="en-US" altLang="ja-JP" sz="3200" dirty="0"/>
              <a:t>IP</a:t>
            </a:r>
            <a:r>
              <a:rPr kumimoji="1" lang="ja-JP" altLang="en-US" sz="3200"/>
              <a:t>アドレスを節約できる</a:t>
            </a:r>
            <a:endParaRPr kumimoji="1" lang="en-US" altLang="ja-JP" sz="3200" dirty="0"/>
          </a:p>
          <a:p>
            <a:pPr>
              <a:lnSpc>
                <a:spcPct val="150000"/>
              </a:lnSpc>
            </a:pPr>
            <a:r>
              <a:rPr kumimoji="1" lang="ja-JP" altLang="en-US" sz="3200"/>
              <a:t>すべての通信の</a:t>
            </a:r>
            <a:r>
              <a:rPr kumimoji="1" lang="en-US" altLang="ja-JP" sz="3200" dirty="0"/>
              <a:t>log</a:t>
            </a:r>
            <a:r>
              <a:rPr kumimoji="1" lang="ja-JP" altLang="en-US" sz="3200"/>
              <a:t>を集約できる</a:t>
            </a:r>
            <a:endParaRPr kumimoji="1" lang="en-US" altLang="ja-JP" sz="3200" dirty="0"/>
          </a:p>
          <a:p>
            <a:pPr>
              <a:lnSpc>
                <a:spcPct val="100000"/>
              </a:lnSpc>
            </a:pPr>
            <a:r>
              <a:rPr lang="ja-JP" altLang="en-US" sz="3200"/>
              <a:t>セキュリティの確保が比較的容易になる</a:t>
            </a:r>
            <a:br>
              <a:rPr lang="en-US" altLang="ja-JP" sz="3200" dirty="0"/>
            </a:br>
            <a:r>
              <a:rPr lang="en-US" altLang="ja-JP" sz="3200" dirty="0"/>
              <a:t>(</a:t>
            </a:r>
            <a:r>
              <a:rPr lang="ja-JP" altLang="en-US" sz="3200"/>
              <a:t>かもしれない</a:t>
            </a:r>
            <a:r>
              <a:rPr lang="en-US" altLang="ja-JP" sz="3200" dirty="0"/>
              <a:t>)</a:t>
            </a:r>
          </a:p>
          <a:p>
            <a:pPr>
              <a:lnSpc>
                <a:spcPct val="150000"/>
              </a:lnSpc>
            </a:pPr>
            <a:r>
              <a:rPr kumimoji="1" lang="ja-JP" altLang="en-US" sz="3200"/>
              <a:t>通信が早くなることもある</a:t>
            </a:r>
          </a:p>
        </p:txBody>
      </p:sp>
      <p:sp>
        <p:nvSpPr>
          <p:cNvPr id="4" name="スライド番号プレースホルダー 3">
            <a:extLst>
              <a:ext uri="{FF2B5EF4-FFF2-40B4-BE49-F238E27FC236}">
                <a16:creationId xmlns:a16="http://schemas.microsoft.com/office/drawing/2014/main" id="{3E7580B2-5B5E-2E44-8959-EEEAE29B5683}"/>
              </a:ext>
            </a:extLst>
          </p:cNvPr>
          <p:cNvSpPr>
            <a:spLocks noGrp="1"/>
          </p:cNvSpPr>
          <p:nvPr>
            <p:ph type="sldNum" sz="quarter" idx="12"/>
          </p:nvPr>
        </p:nvSpPr>
        <p:spPr/>
        <p:txBody>
          <a:bodyPr/>
          <a:lstStyle/>
          <a:p>
            <a:fld id="{27FB585A-B06B-0445-AEC1-7F0E4AC5D34C}" type="slidenum">
              <a:rPr kumimoji="1" lang="ja-JP" altLang="en-US" smtClean="0"/>
              <a:t>4</a:t>
            </a:fld>
            <a:endParaRPr kumimoji="1" lang="ja-JP" altLang="en-US"/>
          </a:p>
        </p:txBody>
      </p:sp>
      <p:sp>
        <p:nvSpPr>
          <p:cNvPr id="5" name="フッター プレースホルダー 4">
            <a:extLst>
              <a:ext uri="{FF2B5EF4-FFF2-40B4-BE49-F238E27FC236}">
                <a16:creationId xmlns:a16="http://schemas.microsoft.com/office/drawing/2014/main" id="{A6526922-A2D1-5B44-BA90-A51FB03C2FD1}"/>
              </a:ext>
            </a:extLst>
          </p:cNvPr>
          <p:cNvSpPr>
            <a:spLocks noGrp="1"/>
          </p:cNvSpPr>
          <p:nvPr>
            <p:ph type="ftr" sz="quarter" idx="11"/>
          </p:nvPr>
        </p:nvSpPr>
        <p:spPr/>
        <p:txBody>
          <a:bodyPr/>
          <a:lstStyle/>
          <a:p>
            <a:r>
              <a:rPr kumimoji="1" lang="en-US" altLang="ja-JP"/>
              <a:t>© 2019 terfno</a:t>
            </a:r>
            <a:endParaRPr kumimoji="1" lang="ja-JP" altLang="en-US"/>
          </a:p>
        </p:txBody>
      </p:sp>
    </p:spTree>
    <p:extLst>
      <p:ext uri="{BB962C8B-B14F-4D97-AF65-F5344CB8AC3E}">
        <p14:creationId xmlns:p14="http://schemas.microsoft.com/office/powerpoint/2010/main" val="30561938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0EB6E45-A6CE-C944-A716-96C78D0882B6}"/>
              </a:ext>
            </a:extLst>
          </p:cNvPr>
          <p:cNvSpPr>
            <a:spLocks noGrp="1"/>
          </p:cNvSpPr>
          <p:nvPr>
            <p:ph type="title"/>
          </p:nvPr>
        </p:nvSpPr>
        <p:spPr/>
        <p:txBody>
          <a:bodyPr/>
          <a:lstStyle/>
          <a:p>
            <a:r>
              <a:rPr kumimoji="1" lang="en-US" altLang="ja-JP"/>
              <a:t>proxy server</a:t>
            </a:r>
            <a:r>
              <a:rPr kumimoji="1" lang="ja-JP" altLang="en-US"/>
              <a:t>とは</a:t>
            </a:r>
          </a:p>
        </p:txBody>
      </p:sp>
      <p:sp>
        <p:nvSpPr>
          <p:cNvPr id="4" name="スライド番号プレースホルダー 3">
            <a:extLst>
              <a:ext uri="{FF2B5EF4-FFF2-40B4-BE49-F238E27FC236}">
                <a16:creationId xmlns:a16="http://schemas.microsoft.com/office/drawing/2014/main" id="{3E7580B2-5B5E-2E44-8959-EEEAE29B5683}"/>
              </a:ext>
            </a:extLst>
          </p:cNvPr>
          <p:cNvSpPr>
            <a:spLocks noGrp="1"/>
          </p:cNvSpPr>
          <p:nvPr>
            <p:ph type="sldNum" sz="quarter" idx="12"/>
          </p:nvPr>
        </p:nvSpPr>
        <p:spPr/>
        <p:txBody>
          <a:bodyPr/>
          <a:lstStyle/>
          <a:p>
            <a:fld id="{27FB585A-B06B-0445-AEC1-7F0E4AC5D34C}" type="slidenum">
              <a:rPr kumimoji="1" lang="ja-JP" altLang="en-US" smtClean="0"/>
              <a:t>5</a:t>
            </a:fld>
            <a:endParaRPr kumimoji="1" lang="ja-JP" altLang="en-US"/>
          </a:p>
        </p:txBody>
      </p:sp>
      <p:sp>
        <p:nvSpPr>
          <p:cNvPr id="5" name="フッター プレースホルダー 4">
            <a:extLst>
              <a:ext uri="{FF2B5EF4-FFF2-40B4-BE49-F238E27FC236}">
                <a16:creationId xmlns:a16="http://schemas.microsoft.com/office/drawing/2014/main" id="{A6526922-A2D1-5B44-BA90-A51FB03C2FD1}"/>
              </a:ext>
            </a:extLst>
          </p:cNvPr>
          <p:cNvSpPr>
            <a:spLocks noGrp="1"/>
          </p:cNvSpPr>
          <p:nvPr>
            <p:ph type="ftr" sz="quarter" idx="11"/>
          </p:nvPr>
        </p:nvSpPr>
        <p:spPr/>
        <p:txBody>
          <a:bodyPr/>
          <a:lstStyle/>
          <a:p>
            <a:r>
              <a:rPr kumimoji="1" lang="en-US" altLang="ja-JP"/>
              <a:t>© 2019 terfno</a:t>
            </a:r>
            <a:endParaRPr kumimoji="1" lang="ja-JP" altLang="en-US"/>
          </a:p>
        </p:txBody>
      </p:sp>
      <p:pic>
        <p:nvPicPr>
          <p:cNvPr id="8" name="図 7">
            <a:extLst>
              <a:ext uri="{FF2B5EF4-FFF2-40B4-BE49-F238E27FC236}">
                <a16:creationId xmlns:a16="http://schemas.microsoft.com/office/drawing/2014/main" id="{87DCC261-1734-4F43-80BB-EE01F79AE0D0}"/>
              </a:ext>
            </a:extLst>
          </p:cNvPr>
          <p:cNvPicPr>
            <a:picLocks noChangeAspect="1"/>
          </p:cNvPicPr>
          <p:nvPr/>
        </p:nvPicPr>
        <p:blipFill>
          <a:blip r:embed="rId2"/>
          <a:stretch>
            <a:fillRect/>
          </a:stretch>
        </p:blipFill>
        <p:spPr>
          <a:xfrm>
            <a:off x="1213335" y="1507137"/>
            <a:ext cx="6963508" cy="4468974"/>
          </a:xfrm>
          <a:prstGeom prst="rect">
            <a:avLst/>
          </a:prstGeom>
        </p:spPr>
      </p:pic>
    </p:spTree>
    <p:extLst>
      <p:ext uri="{BB962C8B-B14F-4D97-AF65-F5344CB8AC3E}">
        <p14:creationId xmlns:p14="http://schemas.microsoft.com/office/powerpoint/2010/main" val="27399733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0EB6E45-A6CE-C944-A716-96C78D0882B6}"/>
              </a:ext>
            </a:extLst>
          </p:cNvPr>
          <p:cNvSpPr>
            <a:spLocks noGrp="1"/>
          </p:cNvSpPr>
          <p:nvPr>
            <p:ph type="title"/>
          </p:nvPr>
        </p:nvSpPr>
        <p:spPr/>
        <p:txBody>
          <a:bodyPr/>
          <a:lstStyle/>
          <a:p>
            <a:r>
              <a:rPr lang="ja-JP" altLang="en-US"/>
              <a:t>デメリット</a:t>
            </a:r>
            <a:endParaRPr kumimoji="1" lang="ja-JP" altLang="en-US"/>
          </a:p>
        </p:txBody>
      </p:sp>
      <p:sp>
        <p:nvSpPr>
          <p:cNvPr id="3" name="コンテンツ プレースホルダー 2">
            <a:extLst>
              <a:ext uri="{FF2B5EF4-FFF2-40B4-BE49-F238E27FC236}">
                <a16:creationId xmlns:a16="http://schemas.microsoft.com/office/drawing/2014/main" id="{CB5A7E8B-B141-4F44-B051-2C9F7D231D9D}"/>
              </a:ext>
            </a:extLst>
          </p:cNvPr>
          <p:cNvSpPr>
            <a:spLocks noGrp="1"/>
          </p:cNvSpPr>
          <p:nvPr>
            <p:ph idx="1"/>
          </p:nvPr>
        </p:nvSpPr>
        <p:spPr/>
        <p:txBody>
          <a:bodyPr>
            <a:normAutofit/>
          </a:bodyPr>
          <a:lstStyle/>
          <a:p>
            <a:pPr>
              <a:lnSpc>
                <a:spcPct val="200000"/>
              </a:lnSpc>
            </a:pPr>
            <a:r>
              <a:rPr lang="ja-JP" altLang="en-US" sz="3200"/>
              <a:t>基本的に通信が遅くなる</a:t>
            </a:r>
            <a:endParaRPr lang="en-US" altLang="ja-JP" sz="3200" dirty="0"/>
          </a:p>
          <a:p>
            <a:pPr>
              <a:lnSpc>
                <a:spcPct val="110000"/>
              </a:lnSpc>
            </a:pPr>
            <a:r>
              <a:rPr kumimoji="1" lang="ja-JP" altLang="en-US" sz="3200"/>
              <a:t>アプリケーションによっては</a:t>
            </a:r>
            <a:r>
              <a:rPr kumimoji="1" lang="en-US" altLang="ja-JP" sz="3200" dirty="0"/>
              <a:t>proxy</a:t>
            </a:r>
            <a:br>
              <a:rPr kumimoji="1" lang="en-US" altLang="ja-JP" sz="3200" dirty="0"/>
            </a:br>
            <a:r>
              <a:rPr kumimoji="1" lang="ja-JP" altLang="en-US" sz="3200"/>
              <a:t>によって動作が不安定になることもある</a:t>
            </a:r>
            <a:endParaRPr kumimoji="1" lang="en-US" altLang="ja-JP" sz="3200" dirty="0"/>
          </a:p>
          <a:p>
            <a:pPr>
              <a:lnSpc>
                <a:spcPct val="100000"/>
              </a:lnSpc>
            </a:pPr>
            <a:r>
              <a:rPr lang="en-US" altLang="ja-JP" sz="3200" dirty="0"/>
              <a:t>proxy server</a:t>
            </a:r>
            <a:r>
              <a:rPr lang="ja-JP" altLang="en-US" sz="3200"/>
              <a:t>そのものが</a:t>
            </a:r>
            <a:br>
              <a:rPr lang="en-US" altLang="ja-JP" sz="3200" dirty="0"/>
            </a:br>
            <a:r>
              <a:rPr lang="ja-JP" altLang="en-US" sz="3200"/>
              <a:t>攻撃の標的になることもある</a:t>
            </a:r>
            <a:endParaRPr lang="en-US" altLang="ja-JP" sz="3200" dirty="0"/>
          </a:p>
        </p:txBody>
      </p:sp>
      <p:sp>
        <p:nvSpPr>
          <p:cNvPr id="4" name="スライド番号プレースホルダー 3">
            <a:extLst>
              <a:ext uri="{FF2B5EF4-FFF2-40B4-BE49-F238E27FC236}">
                <a16:creationId xmlns:a16="http://schemas.microsoft.com/office/drawing/2014/main" id="{3E7580B2-5B5E-2E44-8959-EEEAE29B5683}"/>
              </a:ext>
            </a:extLst>
          </p:cNvPr>
          <p:cNvSpPr>
            <a:spLocks noGrp="1"/>
          </p:cNvSpPr>
          <p:nvPr>
            <p:ph type="sldNum" sz="quarter" idx="12"/>
          </p:nvPr>
        </p:nvSpPr>
        <p:spPr/>
        <p:txBody>
          <a:bodyPr/>
          <a:lstStyle/>
          <a:p>
            <a:fld id="{27FB585A-B06B-0445-AEC1-7F0E4AC5D34C}" type="slidenum">
              <a:rPr kumimoji="1" lang="ja-JP" altLang="en-US" smtClean="0"/>
              <a:t>6</a:t>
            </a:fld>
            <a:endParaRPr kumimoji="1" lang="ja-JP" altLang="en-US"/>
          </a:p>
        </p:txBody>
      </p:sp>
      <p:sp>
        <p:nvSpPr>
          <p:cNvPr id="5" name="フッター プレースホルダー 4">
            <a:extLst>
              <a:ext uri="{FF2B5EF4-FFF2-40B4-BE49-F238E27FC236}">
                <a16:creationId xmlns:a16="http://schemas.microsoft.com/office/drawing/2014/main" id="{A6526922-A2D1-5B44-BA90-A51FB03C2FD1}"/>
              </a:ext>
            </a:extLst>
          </p:cNvPr>
          <p:cNvSpPr>
            <a:spLocks noGrp="1"/>
          </p:cNvSpPr>
          <p:nvPr>
            <p:ph type="ftr" sz="quarter" idx="11"/>
          </p:nvPr>
        </p:nvSpPr>
        <p:spPr/>
        <p:txBody>
          <a:bodyPr/>
          <a:lstStyle/>
          <a:p>
            <a:r>
              <a:rPr kumimoji="1" lang="en-US" altLang="ja-JP" dirty="0"/>
              <a:t>© 2019 </a:t>
            </a:r>
            <a:r>
              <a:rPr kumimoji="1" lang="en-US" altLang="ja-JP" dirty="0" err="1"/>
              <a:t>terfno</a:t>
            </a:r>
            <a:endParaRPr kumimoji="1" lang="ja-JP" altLang="en-US"/>
          </a:p>
        </p:txBody>
      </p:sp>
    </p:spTree>
    <p:extLst>
      <p:ext uri="{BB962C8B-B14F-4D97-AF65-F5344CB8AC3E}">
        <p14:creationId xmlns:p14="http://schemas.microsoft.com/office/powerpoint/2010/main" val="16077473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0EB6E45-A6CE-C944-A716-96C78D0882B6}"/>
              </a:ext>
            </a:extLst>
          </p:cNvPr>
          <p:cNvSpPr>
            <a:spLocks noGrp="1"/>
          </p:cNvSpPr>
          <p:nvPr>
            <p:ph type="title"/>
          </p:nvPr>
        </p:nvSpPr>
        <p:spPr/>
        <p:txBody>
          <a:bodyPr/>
          <a:lstStyle/>
          <a:p>
            <a:r>
              <a:rPr kumimoji="1" lang="en-US" altLang="ja-JP"/>
              <a:t>proxy server</a:t>
            </a:r>
            <a:r>
              <a:rPr kumimoji="1" lang="ja-JP" altLang="en-US"/>
              <a:t>とは</a:t>
            </a:r>
          </a:p>
        </p:txBody>
      </p:sp>
      <p:sp>
        <p:nvSpPr>
          <p:cNvPr id="4" name="スライド番号プレースホルダー 3">
            <a:extLst>
              <a:ext uri="{FF2B5EF4-FFF2-40B4-BE49-F238E27FC236}">
                <a16:creationId xmlns:a16="http://schemas.microsoft.com/office/drawing/2014/main" id="{3E7580B2-5B5E-2E44-8959-EEEAE29B5683}"/>
              </a:ext>
            </a:extLst>
          </p:cNvPr>
          <p:cNvSpPr>
            <a:spLocks noGrp="1"/>
          </p:cNvSpPr>
          <p:nvPr>
            <p:ph type="sldNum" sz="quarter" idx="12"/>
          </p:nvPr>
        </p:nvSpPr>
        <p:spPr/>
        <p:txBody>
          <a:bodyPr/>
          <a:lstStyle/>
          <a:p>
            <a:fld id="{27FB585A-B06B-0445-AEC1-7F0E4AC5D34C}" type="slidenum">
              <a:rPr kumimoji="1" lang="ja-JP" altLang="en-US" smtClean="0"/>
              <a:t>7</a:t>
            </a:fld>
            <a:endParaRPr kumimoji="1" lang="ja-JP" altLang="en-US"/>
          </a:p>
        </p:txBody>
      </p:sp>
      <p:sp>
        <p:nvSpPr>
          <p:cNvPr id="5" name="フッター プレースホルダー 4">
            <a:extLst>
              <a:ext uri="{FF2B5EF4-FFF2-40B4-BE49-F238E27FC236}">
                <a16:creationId xmlns:a16="http://schemas.microsoft.com/office/drawing/2014/main" id="{A6526922-A2D1-5B44-BA90-A51FB03C2FD1}"/>
              </a:ext>
            </a:extLst>
          </p:cNvPr>
          <p:cNvSpPr>
            <a:spLocks noGrp="1"/>
          </p:cNvSpPr>
          <p:nvPr>
            <p:ph type="ftr" sz="quarter" idx="11"/>
          </p:nvPr>
        </p:nvSpPr>
        <p:spPr/>
        <p:txBody>
          <a:bodyPr/>
          <a:lstStyle/>
          <a:p>
            <a:r>
              <a:rPr kumimoji="1" lang="en-US" altLang="ja-JP"/>
              <a:t>© 2019 terfno</a:t>
            </a:r>
            <a:endParaRPr kumimoji="1" lang="ja-JP" altLang="en-US"/>
          </a:p>
        </p:txBody>
      </p:sp>
      <p:pic>
        <p:nvPicPr>
          <p:cNvPr id="8" name="図 7">
            <a:extLst>
              <a:ext uri="{FF2B5EF4-FFF2-40B4-BE49-F238E27FC236}">
                <a16:creationId xmlns:a16="http://schemas.microsoft.com/office/drawing/2014/main" id="{87DCC261-1734-4F43-80BB-EE01F79AE0D0}"/>
              </a:ext>
            </a:extLst>
          </p:cNvPr>
          <p:cNvPicPr>
            <a:picLocks noChangeAspect="1"/>
          </p:cNvPicPr>
          <p:nvPr/>
        </p:nvPicPr>
        <p:blipFill>
          <a:blip r:embed="rId2"/>
          <a:stretch>
            <a:fillRect/>
          </a:stretch>
        </p:blipFill>
        <p:spPr>
          <a:xfrm>
            <a:off x="1213335" y="1507137"/>
            <a:ext cx="6963508" cy="4468974"/>
          </a:xfrm>
          <a:prstGeom prst="rect">
            <a:avLst/>
          </a:prstGeom>
        </p:spPr>
      </p:pic>
    </p:spTree>
    <p:extLst>
      <p:ext uri="{BB962C8B-B14F-4D97-AF65-F5344CB8AC3E}">
        <p14:creationId xmlns:p14="http://schemas.microsoft.com/office/powerpoint/2010/main" val="38910949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0EB6E45-A6CE-C944-A716-96C78D0882B6}"/>
              </a:ext>
            </a:extLst>
          </p:cNvPr>
          <p:cNvSpPr>
            <a:spLocks noGrp="1"/>
          </p:cNvSpPr>
          <p:nvPr>
            <p:ph type="title"/>
          </p:nvPr>
        </p:nvSpPr>
        <p:spPr/>
        <p:txBody>
          <a:bodyPr/>
          <a:lstStyle/>
          <a:p>
            <a:r>
              <a:rPr lang="ja-JP" altLang="en-US"/>
              <a:t>デメリット</a:t>
            </a:r>
            <a:endParaRPr kumimoji="1" lang="ja-JP" altLang="en-US"/>
          </a:p>
        </p:txBody>
      </p:sp>
      <p:sp>
        <p:nvSpPr>
          <p:cNvPr id="3" name="コンテンツ プレースホルダー 2">
            <a:extLst>
              <a:ext uri="{FF2B5EF4-FFF2-40B4-BE49-F238E27FC236}">
                <a16:creationId xmlns:a16="http://schemas.microsoft.com/office/drawing/2014/main" id="{CB5A7E8B-B141-4F44-B051-2C9F7D231D9D}"/>
              </a:ext>
            </a:extLst>
          </p:cNvPr>
          <p:cNvSpPr>
            <a:spLocks noGrp="1"/>
          </p:cNvSpPr>
          <p:nvPr>
            <p:ph idx="1"/>
          </p:nvPr>
        </p:nvSpPr>
        <p:spPr/>
        <p:txBody>
          <a:bodyPr>
            <a:normAutofit/>
          </a:bodyPr>
          <a:lstStyle/>
          <a:p>
            <a:pPr marL="0" indent="0">
              <a:buNone/>
            </a:pPr>
            <a:r>
              <a:rPr lang="ja-JP" altLang="en-US" sz="3200"/>
              <a:t>教科書にある、「</a:t>
            </a:r>
            <a:r>
              <a:rPr lang="en-US" altLang="ja-JP" sz="3200" dirty="0"/>
              <a:t>Ops</a:t>
            </a:r>
            <a:r>
              <a:rPr lang="ja-JP" altLang="en-US" sz="3200"/>
              <a:t>要員の確保」</a:t>
            </a:r>
            <a:endParaRPr lang="en-US" altLang="ja-JP" sz="3200" dirty="0"/>
          </a:p>
          <a:p>
            <a:pPr marL="0" indent="0">
              <a:buNone/>
            </a:pPr>
            <a:r>
              <a:rPr lang="ja-JP" altLang="en-US" sz="3200"/>
              <a:t>↑はデメリットになりえない。</a:t>
            </a:r>
            <a:r>
              <a:rPr lang="en-US" altLang="ja-JP" sz="3200" dirty="0"/>
              <a:t>(</a:t>
            </a:r>
            <a:r>
              <a:rPr lang="ja-JP" altLang="en-US" sz="3200"/>
              <a:t>と思う</a:t>
            </a:r>
            <a:r>
              <a:rPr lang="en-US" altLang="ja-JP" sz="3200" dirty="0"/>
              <a:t>)</a:t>
            </a:r>
          </a:p>
        </p:txBody>
      </p:sp>
      <p:sp>
        <p:nvSpPr>
          <p:cNvPr id="4" name="スライド番号プレースホルダー 3">
            <a:extLst>
              <a:ext uri="{FF2B5EF4-FFF2-40B4-BE49-F238E27FC236}">
                <a16:creationId xmlns:a16="http://schemas.microsoft.com/office/drawing/2014/main" id="{3E7580B2-5B5E-2E44-8959-EEEAE29B5683}"/>
              </a:ext>
            </a:extLst>
          </p:cNvPr>
          <p:cNvSpPr>
            <a:spLocks noGrp="1"/>
          </p:cNvSpPr>
          <p:nvPr>
            <p:ph type="sldNum" sz="quarter" idx="12"/>
          </p:nvPr>
        </p:nvSpPr>
        <p:spPr/>
        <p:txBody>
          <a:bodyPr/>
          <a:lstStyle/>
          <a:p>
            <a:fld id="{27FB585A-B06B-0445-AEC1-7F0E4AC5D34C}" type="slidenum">
              <a:rPr kumimoji="1" lang="ja-JP" altLang="en-US" smtClean="0"/>
              <a:t>8</a:t>
            </a:fld>
            <a:endParaRPr kumimoji="1" lang="ja-JP" altLang="en-US"/>
          </a:p>
        </p:txBody>
      </p:sp>
      <p:sp>
        <p:nvSpPr>
          <p:cNvPr id="5" name="フッター プレースホルダー 4">
            <a:extLst>
              <a:ext uri="{FF2B5EF4-FFF2-40B4-BE49-F238E27FC236}">
                <a16:creationId xmlns:a16="http://schemas.microsoft.com/office/drawing/2014/main" id="{A6526922-A2D1-5B44-BA90-A51FB03C2FD1}"/>
              </a:ext>
            </a:extLst>
          </p:cNvPr>
          <p:cNvSpPr>
            <a:spLocks noGrp="1"/>
          </p:cNvSpPr>
          <p:nvPr>
            <p:ph type="ftr" sz="quarter" idx="11"/>
          </p:nvPr>
        </p:nvSpPr>
        <p:spPr/>
        <p:txBody>
          <a:bodyPr/>
          <a:lstStyle/>
          <a:p>
            <a:r>
              <a:rPr kumimoji="1" lang="en-US" altLang="ja-JP"/>
              <a:t>© 2019 terfno</a:t>
            </a:r>
            <a:endParaRPr kumimoji="1" lang="ja-JP" altLang="en-US"/>
          </a:p>
        </p:txBody>
      </p:sp>
    </p:spTree>
    <p:extLst>
      <p:ext uri="{BB962C8B-B14F-4D97-AF65-F5344CB8AC3E}">
        <p14:creationId xmlns:p14="http://schemas.microsoft.com/office/powerpoint/2010/main" val="21348600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0EB6E45-A6CE-C944-A716-96C78D0882B6}"/>
              </a:ext>
            </a:extLst>
          </p:cNvPr>
          <p:cNvSpPr>
            <a:spLocks noGrp="1"/>
          </p:cNvSpPr>
          <p:nvPr>
            <p:ph type="title"/>
          </p:nvPr>
        </p:nvSpPr>
        <p:spPr/>
        <p:txBody>
          <a:bodyPr/>
          <a:lstStyle/>
          <a:p>
            <a:r>
              <a:rPr lang="ja-JP" altLang="en-US"/>
              <a:t>関連ニュース</a:t>
            </a:r>
            <a:endParaRPr kumimoji="1" lang="ja-JP" altLang="en-US"/>
          </a:p>
        </p:txBody>
      </p:sp>
      <p:sp>
        <p:nvSpPr>
          <p:cNvPr id="3" name="コンテンツ プレースホルダー 2">
            <a:extLst>
              <a:ext uri="{FF2B5EF4-FFF2-40B4-BE49-F238E27FC236}">
                <a16:creationId xmlns:a16="http://schemas.microsoft.com/office/drawing/2014/main" id="{CB5A7E8B-B141-4F44-B051-2C9F7D231D9D}"/>
              </a:ext>
            </a:extLst>
          </p:cNvPr>
          <p:cNvSpPr>
            <a:spLocks noGrp="1"/>
          </p:cNvSpPr>
          <p:nvPr>
            <p:ph idx="1"/>
          </p:nvPr>
        </p:nvSpPr>
        <p:spPr/>
        <p:txBody>
          <a:bodyPr>
            <a:normAutofit/>
          </a:bodyPr>
          <a:lstStyle/>
          <a:p>
            <a:pPr marL="0" indent="0">
              <a:lnSpc>
                <a:spcPct val="100000"/>
              </a:lnSpc>
              <a:buNone/>
            </a:pPr>
            <a:r>
              <a:rPr kumimoji="1" lang="ja-JP" altLang="en-US" sz="3200"/>
              <a:t>他人のコンピュータを乗っ取って暗号通貨のマイニングをするマルウェアが通信部分に</a:t>
            </a:r>
            <a:r>
              <a:rPr kumimoji="1" lang="en-US" altLang="ja-JP" sz="3200" dirty="0"/>
              <a:t>proxy</a:t>
            </a:r>
            <a:r>
              <a:rPr kumimoji="1" lang="ja-JP" altLang="en-US" sz="3200"/>
              <a:t>を応用していた。</a:t>
            </a:r>
            <a:endParaRPr kumimoji="1" lang="en-US" altLang="ja-JP" sz="3200" dirty="0"/>
          </a:p>
          <a:p>
            <a:pPr marL="0" indent="0">
              <a:lnSpc>
                <a:spcPct val="100000"/>
              </a:lnSpc>
              <a:buNone/>
            </a:pPr>
            <a:endParaRPr lang="en-US" altLang="ja-JP" sz="3200" dirty="0"/>
          </a:p>
          <a:p>
            <a:pPr marL="0" indent="0">
              <a:lnSpc>
                <a:spcPct val="100000"/>
              </a:lnSpc>
              <a:buNone/>
            </a:pPr>
            <a:r>
              <a:rPr lang="en-US" altLang="ja-JP" sz="1200" dirty="0"/>
              <a:t>ref: </a:t>
            </a:r>
            <a:r>
              <a:rPr lang="en-US" altLang="ja-JP" sz="1200" dirty="0">
                <a:hlinkClick r:id="rId2"/>
              </a:rPr>
              <a:t>https://techdator.net/stantinko-botnet-is-now-mining-cryptocurrency-through-youtube/</a:t>
            </a:r>
            <a:endParaRPr lang="en-US" altLang="ja-JP" sz="3200" dirty="0"/>
          </a:p>
        </p:txBody>
      </p:sp>
      <p:sp>
        <p:nvSpPr>
          <p:cNvPr id="4" name="スライド番号プレースホルダー 3">
            <a:extLst>
              <a:ext uri="{FF2B5EF4-FFF2-40B4-BE49-F238E27FC236}">
                <a16:creationId xmlns:a16="http://schemas.microsoft.com/office/drawing/2014/main" id="{3E7580B2-5B5E-2E44-8959-EEEAE29B5683}"/>
              </a:ext>
            </a:extLst>
          </p:cNvPr>
          <p:cNvSpPr>
            <a:spLocks noGrp="1"/>
          </p:cNvSpPr>
          <p:nvPr>
            <p:ph type="sldNum" sz="quarter" idx="12"/>
          </p:nvPr>
        </p:nvSpPr>
        <p:spPr/>
        <p:txBody>
          <a:bodyPr/>
          <a:lstStyle/>
          <a:p>
            <a:fld id="{27FB585A-B06B-0445-AEC1-7F0E4AC5D34C}" type="slidenum">
              <a:rPr kumimoji="1" lang="ja-JP" altLang="en-US" smtClean="0"/>
              <a:t>9</a:t>
            </a:fld>
            <a:endParaRPr kumimoji="1" lang="ja-JP" altLang="en-US"/>
          </a:p>
        </p:txBody>
      </p:sp>
      <p:sp>
        <p:nvSpPr>
          <p:cNvPr id="5" name="フッター プレースホルダー 4">
            <a:extLst>
              <a:ext uri="{FF2B5EF4-FFF2-40B4-BE49-F238E27FC236}">
                <a16:creationId xmlns:a16="http://schemas.microsoft.com/office/drawing/2014/main" id="{A6526922-A2D1-5B44-BA90-A51FB03C2FD1}"/>
              </a:ext>
            </a:extLst>
          </p:cNvPr>
          <p:cNvSpPr>
            <a:spLocks noGrp="1"/>
          </p:cNvSpPr>
          <p:nvPr>
            <p:ph type="ftr" sz="quarter" idx="11"/>
          </p:nvPr>
        </p:nvSpPr>
        <p:spPr/>
        <p:txBody>
          <a:bodyPr/>
          <a:lstStyle/>
          <a:p>
            <a:r>
              <a:rPr kumimoji="1" lang="en-US" altLang="ja-JP" dirty="0"/>
              <a:t>© 2019 </a:t>
            </a:r>
            <a:r>
              <a:rPr kumimoji="1" lang="en-US" altLang="ja-JP" dirty="0" err="1"/>
              <a:t>terfno</a:t>
            </a:r>
            <a:endParaRPr kumimoji="1" lang="ja-JP" altLang="en-US"/>
          </a:p>
        </p:txBody>
      </p:sp>
    </p:spTree>
    <p:extLst>
      <p:ext uri="{BB962C8B-B14F-4D97-AF65-F5344CB8AC3E}">
        <p14:creationId xmlns:p14="http://schemas.microsoft.com/office/powerpoint/2010/main" val="463520110"/>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48</TotalTime>
  <Words>267</Words>
  <Application>Microsoft Macintosh PowerPoint</Application>
  <PresentationFormat>画面に合わせる (4:3)</PresentationFormat>
  <Paragraphs>65</Paragraphs>
  <Slides>13</Slides>
  <Notes>1</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13</vt:i4>
      </vt:variant>
    </vt:vector>
  </HeadingPairs>
  <TitlesOfParts>
    <vt:vector size="18" baseType="lpstr">
      <vt:lpstr>A-OTF UD Shin Maru Go Pr6N L</vt:lpstr>
      <vt:lpstr>游ゴシック</vt:lpstr>
      <vt:lpstr>Arial</vt:lpstr>
      <vt:lpstr>Calibri</vt:lpstr>
      <vt:lpstr>Office テーマ</vt:lpstr>
      <vt:lpstr> proxy server</vt:lpstr>
      <vt:lpstr>もくじ</vt:lpstr>
      <vt:lpstr>proxy serverとは</vt:lpstr>
      <vt:lpstr>メリット</vt:lpstr>
      <vt:lpstr>proxy serverとは</vt:lpstr>
      <vt:lpstr>デメリット</vt:lpstr>
      <vt:lpstr>proxy serverとは</vt:lpstr>
      <vt:lpstr>デメリット</vt:lpstr>
      <vt:lpstr>関連ニュース</vt:lpstr>
      <vt:lpstr>問題1 (easy)</vt:lpstr>
      <vt:lpstr>問題1 (easy)</vt:lpstr>
      <vt:lpstr>問題2 (not easy)</vt:lpstr>
      <vt:lpstr>問題2 (not easy)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b-suedat@tsuyama.kosen-ac.jp</dc:creator>
  <cp:lastModifiedBy>b-suedat@tsuyama.kosen-ac.jp</cp:lastModifiedBy>
  <cp:revision>9</cp:revision>
  <dcterms:created xsi:type="dcterms:W3CDTF">2019-09-25T00:19:15Z</dcterms:created>
  <dcterms:modified xsi:type="dcterms:W3CDTF">2020-01-21T23:30:44Z</dcterms:modified>
</cp:coreProperties>
</file>