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58" r:id="rId5"/>
    <p:sldId id="269" r:id="rId6"/>
    <p:sldId id="271" r:id="rId7"/>
    <p:sldId id="259" r:id="rId8"/>
    <p:sldId id="272" r:id="rId9"/>
    <p:sldId id="260" r:id="rId10"/>
    <p:sldId id="264" r:id="rId11"/>
    <p:sldId id="273" r:id="rId12"/>
    <p:sldId id="261" r:id="rId13"/>
    <p:sldId id="265" r:id="rId14"/>
    <p:sldId id="266" r:id="rId15"/>
    <p:sldId id="267" r:id="rId16"/>
    <p:sldId id="268" r:id="rId17"/>
    <p:sldId id="274" r:id="rId18"/>
    <p:sldId id="262" r:id="rId19"/>
    <p:sldId id="275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-suedat@tsuyama.kosen-ac.jp" initials="b" lastIdx="3" clrIdx="0">
    <p:extLst>
      <p:ext uri="{19B8F6BF-5375-455C-9EA6-DF929625EA0E}">
        <p15:presenceInfo xmlns:p15="http://schemas.microsoft.com/office/powerpoint/2012/main" userId="S::b-suedat@tsuyama.kosen-ac.jp::a13befbb-5c9a-4c2a-9869-dbbe160b8a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FD255-3944-6948-B963-3435C897AE2C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8478A-A0F2-4044-A4DC-5DDCC1B31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07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おおもりのぞみ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78A-A0F2-4044-A4DC-5DDCC1B31A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0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おおもりのぞみ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78A-A0F2-4044-A4DC-5DDCC1B31A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9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78A-A0F2-4044-A4DC-5DDCC1B31A2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20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いとうけいかく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8478A-A0F2-4044-A4DC-5DDCC1B31A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03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9A34DA4-75A4-D945-8435-C12FF6922D8E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8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167003-A176-BD4D-8F23-2F29375FDC7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34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9BBD908-A232-694F-9B18-A4A636F08C0E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9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08F9EA-A4C2-C845-9113-1E99A1BBD2CF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24C11D-8D28-994A-8583-66FB145F9E69}"/>
              </a:ext>
            </a:extLst>
          </p:cNvPr>
          <p:cNvSpPr txBox="1"/>
          <p:nvPr userDrawn="1"/>
        </p:nvSpPr>
        <p:spPr>
          <a:xfrm rot="16200000">
            <a:off x="-932848" y="3847405"/>
            <a:ext cx="223502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BRAVE NEW WORLD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C447B9-48F1-5148-A913-AF91267DEC89}"/>
              </a:ext>
            </a:extLst>
          </p:cNvPr>
          <p:cNvSpPr txBox="1"/>
          <p:nvPr userDrawn="1"/>
        </p:nvSpPr>
        <p:spPr>
          <a:xfrm rot="5400000">
            <a:off x="7841820" y="3847405"/>
            <a:ext cx="223502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ALDOUS HUXLEY</a:t>
            </a:r>
            <a:endParaRPr kumimoji="1" lang="ja-JP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CBDBD5-2E6F-6647-9010-B3232A450582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2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C764D7-A48C-4F47-9240-C6354013C20E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8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D4402C-EE38-864D-BBCE-6BD4BC022A03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7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89BC42-4688-BF4A-A0F0-E605FCF08B39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8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9EDF93-A149-1A44-971D-841B617AD790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43B6A82-E496-F24F-ACDC-A9EB2795F7AD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43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F98A64-C316-1947-BECA-14B8905405F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1C94F-4C65-694B-A078-765DB4512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4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fld id="{625CAAB3-E1C2-2241-BBDA-476D5740D68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Noto Sans CJK JP DemiLight" panose="020B0400000000000000" pitchFamily="34" charset="-128"/>
                <a:ea typeface="Noto Sans CJK JP DemiLight" panose="020B0400000000000000" pitchFamily="34" charset="-128"/>
              </a:defRPr>
            </a:lvl1pPr>
          </a:lstStyle>
          <a:p>
            <a:fld id="{A6A1C94F-4C65-694B-A078-765DB451237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6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Noto Sans CJK JP DemiLight" panose="020B0400000000000000" pitchFamily="34" charset="-128"/>
          <a:ea typeface="Noto Sans CJK JP DemiLight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7B8E4-918D-DA46-B39A-AAD54C850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すばらしい新世界</a:t>
            </a:r>
            <a:br>
              <a:rPr kumimoji="1" lang="en-US" altLang="ja-JP" dirty="0"/>
            </a:br>
            <a:r>
              <a:rPr kumimoji="1" lang="en-US" altLang="ja-JP" sz="2800" i="1" dirty="0"/>
              <a:t>Brave New World.</a:t>
            </a:r>
            <a:endParaRPr kumimoji="1" lang="ja-JP" altLang="en-US" i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87D1D8-3140-E748-A904-2FC6B8AA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3477"/>
            <a:ext cx="3086100" cy="642571"/>
          </a:xfrm>
        </p:spPr>
        <p:txBody>
          <a:bodyPr/>
          <a:lstStyle/>
          <a:p>
            <a:r>
              <a:rPr kumimoji="1" lang="en-US" altLang="ja-JP" sz="1800" dirty="0"/>
              <a:t>(c) 2020 </a:t>
            </a:r>
            <a:r>
              <a:rPr kumimoji="1" lang="en-US" altLang="ja-JP" sz="1800" dirty="0" err="1"/>
              <a:t>Takahito</a:t>
            </a:r>
            <a:r>
              <a:rPr kumimoji="1" lang="en-US" altLang="ja-JP" sz="1800" dirty="0"/>
              <a:t> </a:t>
            </a:r>
            <a:r>
              <a:rPr kumimoji="1" lang="en-US" altLang="ja-JP" sz="1800" dirty="0" err="1"/>
              <a:t>Sueda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18095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すばらしい新世界ってどんな新世界</a:t>
            </a:r>
            <a:r>
              <a:rPr lang="en-US" altLang="ja-JP" sz="3600" dirty="0"/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人々</a:t>
            </a:r>
            <a:r>
              <a:rPr kumimoji="1" lang="ja-JP" altLang="en-US"/>
              <a:t>は</a:t>
            </a:r>
            <a:r>
              <a:rPr lang="en-US" altLang="ja-JP" dirty="0"/>
              <a:t>“</a:t>
            </a:r>
            <a:r>
              <a:rPr kumimoji="1" lang="ja-JP" altLang="en-US"/>
              <a:t>作られる</a:t>
            </a:r>
            <a:r>
              <a:rPr kumimoji="1" lang="en-US" altLang="ja-JP" dirty="0"/>
              <a:t>”</a:t>
            </a:r>
          </a:p>
          <a:p>
            <a:r>
              <a:rPr lang="en-US" altLang="ja-JP" dirty="0"/>
              <a:t>1</a:t>
            </a:r>
            <a:r>
              <a:rPr lang="ja-JP" altLang="en-US"/>
              <a:t>つの受精卵から</a:t>
            </a:r>
            <a:r>
              <a:rPr lang="en-US" altLang="ja-JP" dirty="0"/>
              <a:t>8~96</a:t>
            </a:r>
            <a:r>
              <a:rPr lang="ja-JP" altLang="en-US"/>
              <a:t>人生まれる</a:t>
            </a:r>
            <a:r>
              <a:rPr lang="en-US" altLang="ja-JP" sz="1800" dirty="0"/>
              <a:t>(</a:t>
            </a:r>
            <a:r>
              <a:rPr lang="ja-JP" altLang="en-US" sz="1800"/>
              <a:t>ボカノフスキー処置</a:t>
            </a:r>
            <a:r>
              <a:rPr lang="en-US" altLang="ja-JP" sz="1800" dirty="0"/>
              <a:t>)</a:t>
            </a:r>
            <a:endParaRPr lang="en-US" altLang="ja-JP" dirty="0"/>
          </a:p>
          <a:p>
            <a:r>
              <a:rPr lang="ja-JP" altLang="en-US"/>
              <a:t>人々</a:t>
            </a:r>
            <a:r>
              <a:rPr kumimoji="1" lang="ja-JP" altLang="en-US"/>
              <a:t>は生まれる前に階級が決まる</a:t>
            </a:r>
            <a:endParaRPr kumimoji="1" lang="en-US" altLang="ja-JP" dirty="0"/>
          </a:p>
          <a:p>
            <a:r>
              <a:rPr lang="ja-JP" altLang="en-US"/>
              <a:t>その階級や道徳に疑問を持たない教育</a:t>
            </a:r>
            <a:endParaRPr lang="en-US" altLang="ja-JP" dirty="0"/>
          </a:p>
          <a:p>
            <a:r>
              <a:rPr lang="ja-JP" altLang="en-US"/>
              <a:t>人々</a:t>
            </a:r>
            <a:r>
              <a:rPr kumimoji="1" lang="ja-JP" altLang="en-US"/>
              <a:t>は常に満足している</a:t>
            </a:r>
            <a:endParaRPr kumimoji="1" lang="en-US" altLang="ja-JP" dirty="0"/>
          </a:p>
          <a:p>
            <a:r>
              <a:rPr lang="ja-JP" altLang="en-US"/>
              <a:t>不快な気分になったときは</a:t>
            </a:r>
            <a:r>
              <a:rPr lang="en-US" altLang="ja-JP" dirty="0"/>
              <a:t>“</a:t>
            </a:r>
            <a:r>
              <a:rPr lang="ja-JP" altLang="en-US"/>
              <a:t>ソーマ</a:t>
            </a:r>
            <a:r>
              <a:rPr lang="en-US" altLang="ja-JP" dirty="0"/>
              <a:t>”</a:t>
            </a:r>
            <a:r>
              <a:rPr lang="ja-JP" altLang="en-US"/>
              <a:t>を使う</a:t>
            </a:r>
            <a:endParaRPr lang="en-US" altLang="ja-JP" dirty="0"/>
          </a:p>
          <a:p>
            <a:r>
              <a:rPr lang="ja-JP" altLang="en-US"/>
              <a:t>人々は常に共に過ごす→孤独は存在しない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17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物語のあらすじ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18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物語のあらすじ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主要な登場人物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バーナード：めちゃ優秀な最上位階級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ヘルツホルム：めちゃ優秀な最上位階級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レーニナ：ウルトラ美女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所長：バーナードの上司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53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物語のあらすじ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主要な登場人物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ロンドンの人じゃない人</a:t>
            </a:r>
            <a:r>
              <a:rPr lang="en-US" altLang="ja-JP" dirty="0"/>
              <a:t>?)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ムスタファ・モンド：世界統制官の</a:t>
            </a:r>
            <a:r>
              <a:rPr lang="en-US" altLang="ja-JP" dirty="0"/>
              <a:t>1</a:t>
            </a:r>
            <a:r>
              <a:rPr lang="ja-JP" altLang="en-US"/>
              <a:t>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ジョン：シェイクスピア大好きな蛮人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リンダ：ジョンの母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物語のあらすじ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バーナードは変人</a:t>
            </a:r>
            <a:endParaRPr lang="en-US" altLang="ja-JP" sz="3600" dirty="0"/>
          </a:p>
          <a:p>
            <a:r>
              <a:rPr lang="ja-JP" altLang="en-US" sz="3600"/>
              <a:t>ヘルツホルムも変人</a:t>
            </a:r>
            <a:endParaRPr lang="en-US" altLang="ja-JP" sz="3600" dirty="0"/>
          </a:p>
          <a:p>
            <a:r>
              <a:rPr lang="ja-JP" altLang="en-US" sz="3600"/>
              <a:t>バーナードとレーニナ旅行に行く</a:t>
            </a:r>
            <a:endParaRPr lang="en-US" altLang="ja-JP" sz="3600" dirty="0"/>
          </a:p>
          <a:p>
            <a:r>
              <a:rPr lang="ja-JP" altLang="en-US" sz="3600"/>
              <a:t>なんだかんだあって所長失職</a:t>
            </a:r>
            <a:endParaRPr lang="en-US" altLang="ja-JP" sz="3600" dirty="0"/>
          </a:p>
          <a:p>
            <a:r>
              <a:rPr lang="ja-JP" altLang="en-US" sz="3600"/>
              <a:t>なんだかんだあってリンダ死亡</a:t>
            </a:r>
            <a:endParaRPr lang="en-US" altLang="ja-JP" sz="36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0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物語のあらすじ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ムスタファ・モンドから世界のもろもろを聞いて怒った</a:t>
            </a:r>
            <a:r>
              <a:rPr lang="en-US" altLang="ja-JP" sz="3600" dirty="0"/>
              <a:t>(?)</a:t>
            </a:r>
            <a:r>
              <a:rPr lang="ja-JP" altLang="en-US" sz="3600"/>
              <a:t>ジョン</a:t>
            </a:r>
            <a:endParaRPr lang="en-US" altLang="ja-JP" sz="3600" dirty="0"/>
          </a:p>
          <a:p>
            <a:r>
              <a:rPr lang="ja-JP" altLang="en-US" sz="3600"/>
              <a:t>文明を受け入れられないジョン</a:t>
            </a:r>
            <a:endParaRPr lang="en-US" altLang="ja-JP" sz="3600" dirty="0"/>
          </a:p>
          <a:p>
            <a:r>
              <a:rPr lang="ja-JP" altLang="en-US" sz="3600"/>
              <a:t>自給自足の生活をしようとするジョン</a:t>
            </a:r>
            <a:endParaRPr lang="en-US" altLang="ja-JP" sz="36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0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物語のあらすじ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しかし社会はジョンをほっとかなかった</a:t>
            </a:r>
            <a:endParaRPr lang="en-US" altLang="ja-JP" sz="3600" dirty="0"/>
          </a:p>
          <a:p>
            <a:r>
              <a:rPr lang="ja-JP" altLang="en-US" sz="3600"/>
              <a:t>なんだかんだあってジョン自殺</a:t>
            </a:r>
            <a:endParaRPr lang="en-US" altLang="ja-JP" sz="36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2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ここが好き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7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ここが好き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400"/>
              <a:t>「文明は殺菌なり」</a:t>
            </a:r>
            <a:endParaRPr lang="en-US" altLang="ja-JP" sz="4400" dirty="0"/>
          </a:p>
          <a:p>
            <a:pPr marL="0" indent="0" algn="ctr">
              <a:buNone/>
            </a:pPr>
            <a:r>
              <a:rPr lang="en-US" altLang="ja-JP" sz="4400" dirty="0"/>
              <a:t>“Civilization is sterilization”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6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9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90F3B-8911-9542-8BBB-A8045260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話すこと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BA347-A63F-7748-B405-4BBE7529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書籍に関して</a:t>
            </a:r>
            <a:endParaRPr kumimoji="1" lang="en-US" altLang="ja-JP" sz="3200" dirty="0"/>
          </a:p>
          <a:p>
            <a:r>
              <a:rPr lang="ja-JP" altLang="en-US" sz="3200"/>
              <a:t>作者に関して</a:t>
            </a:r>
            <a:endParaRPr lang="en-US" altLang="ja-JP" sz="3200" dirty="0"/>
          </a:p>
          <a:p>
            <a:r>
              <a:rPr lang="ja-JP" altLang="en-US" sz="3200"/>
              <a:t>すばらしい新世界ってどんな新世界</a:t>
            </a:r>
            <a:r>
              <a:rPr lang="en-US" altLang="ja-JP" sz="3200" dirty="0"/>
              <a:t>?</a:t>
            </a:r>
          </a:p>
          <a:p>
            <a:r>
              <a:rPr kumimoji="1" lang="ja-JP" altLang="en-US" sz="3200"/>
              <a:t>物語のあらすじ</a:t>
            </a:r>
            <a:endParaRPr kumimoji="1" lang="en-US" altLang="ja-JP" sz="3200" dirty="0"/>
          </a:p>
          <a:p>
            <a:r>
              <a:rPr lang="ja-JP" altLang="en-US" sz="3200"/>
              <a:t>ここが好き</a:t>
            </a:r>
            <a:endParaRPr lang="en-US" altLang="ja-JP" sz="3200" dirty="0"/>
          </a:p>
          <a:p>
            <a:r>
              <a:rPr kumimoji="1" lang="ja-JP" altLang="en-US" sz="3200"/>
              <a:t>おわりに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572D15-BE65-5046-B7FB-52C0F6A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87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おわりに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5400" b="1" dirty="0"/>
              <a:t>SF</a:t>
            </a:r>
            <a:r>
              <a:rPr kumimoji="1" lang="ja-JP" altLang="en-US" sz="5400" b="1"/>
              <a:t>が好きなら義務教育</a:t>
            </a:r>
            <a:endParaRPr kumimoji="1" lang="en-US" altLang="ja-JP" sz="5400" b="1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「すばらしい新世界」にワクワクするなら、</a:t>
            </a:r>
            <a:br>
              <a:rPr lang="en-US" altLang="ja-JP" dirty="0"/>
            </a:br>
            <a:r>
              <a:rPr lang="ja-JP" altLang="en-US"/>
              <a:t>伊藤計劃の作品が合うかも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e.g. </a:t>
            </a:r>
            <a:r>
              <a:rPr lang="en-US" altLang="ja-JP" dirty="0"/>
              <a:t>&lt;harmony/&gt;</a:t>
            </a:r>
            <a:r>
              <a:rPr lang="ja-JP" altLang="en-US"/>
              <a:t>、虐殺器官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0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書籍に関して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9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書籍に関して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早川書房</a:t>
            </a:r>
            <a:r>
              <a:rPr kumimoji="1" lang="en-US" altLang="ja-JP" dirty="0"/>
              <a:t> </a:t>
            </a:r>
            <a:r>
              <a:rPr lang="ja-JP" altLang="en-US"/>
              <a:t>すばらしい新世界</a:t>
            </a:r>
            <a:r>
              <a:rPr lang="en-US" altLang="ja-JP" dirty="0"/>
              <a:t> [</a:t>
            </a:r>
            <a:r>
              <a:rPr lang="ja-JP" altLang="en-US"/>
              <a:t>新訳版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原題</a:t>
            </a:r>
            <a:r>
              <a:rPr kumimoji="1" lang="en-US" altLang="ja-JP" dirty="0"/>
              <a:t>: Brave New</a:t>
            </a:r>
            <a:r>
              <a:rPr kumimoji="1" lang="ja-JP" altLang="en-US"/>
              <a:t> </a:t>
            </a:r>
            <a:r>
              <a:rPr kumimoji="1" lang="en-US" altLang="ja-JP" dirty="0"/>
              <a:t>World.</a:t>
            </a:r>
          </a:p>
          <a:p>
            <a:r>
              <a:rPr lang="ja-JP" altLang="en-US"/>
              <a:t>邦題</a:t>
            </a:r>
            <a:r>
              <a:rPr lang="en-US" altLang="ja-JP" dirty="0"/>
              <a:t>: </a:t>
            </a:r>
            <a:r>
              <a:rPr lang="ja-JP" altLang="en-US"/>
              <a:t>すばらしい新世界</a:t>
            </a:r>
            <a:endParaRPr lang="en-US" altLang="ja-JP" dirty="0"/>
          </a:p>
          <a:p>
            <a:r>
              <a:rPr kumimoji="1" lang="ja-JP" altLang="en-US"/>
              <a:t>作者</a:t>
            </a:r>
            <a:r>
              <a:rPr kumimoji="1" lang="en-US" altLang="ja-JP" dirty="0"/>
              <a:t>: ALDOUS HUXLEY</a:t>
            </a:r>
          </a:p>
          <a:p>
            <a:r>
              <a:rPr lang="ja-JP" altLang="en-US"/>
              <a:t>訳者</a:t>
            </a:r>
            <a:r>
              <a:rPr lang="en-US" altLang="ja-JP" dirty="0"/>
              <a:t>: </a:t>
            </a:r>
            <a:r>
              <a:rPr lang="ja-JP" altLang="en-US"/>
              <a:t>大森 望</a:t>
            </a:r>
            <a:endParaRPr lang="en-US" altLang="ja-JP" dirty="0"/>
          </a:p>
          <a:p>
            <a:r>
              <a:rPr kumimoji="1" lang="en-US" altLang="ja-JP" dirty="0"/>
              <a:t>Brave New World.</a:t>
            </a:r>
            <a:r>
              <a:rPr kumimoji="1" lang="ja-JP" altLang="en-US"/>
              <a:t> は</a:t>
            </a:r>
            <a:r>
              <a:rPr kumimoji="1" lang="en-US" altLang="ja-JP" dirty="0"/>
              <a:t>1932</a:t>
            </a:r>
            <a:r>
              <a:rPr kumimoji="1" lang="ja-JP" altLang="en-US"/>
              <a:t>年出版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5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書籍に関して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SF</a:t>
            </a:r>
            <a:r>
              <a:rPr lang="ja-JP" altLang="en-US"/>
              <a:t>小説</a:t>
            </a:r>
            <a:endParaRPr lang="en-US" altLang="ja-JP" dirty="0"/>
          </a:p>
          <a:p>
            <a:r>
              <a:rPr kumimoji="1" lang="ja-JP" altLang="en-US"/>
              <a:t>テーマはディストピア、自由とは、文明とは</a:t>
            </a:r>
            <a:endParaRPr kumimoji="1" lang="en-US" altLang="ja-JP" dirty="0"/>
          </a:p>
          <a:p>
            <a:r>
              <a:rPr lang="ja-JP" altLang="en-US"/>
              <a:t>思想がめちゃくちゃ偏ってる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6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作者に関して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作者に関して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ALDOUS HUXLEY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1894</a:t>
            </a:r>
            <a:r>
              <a:rPr kumimoji="1" lang="ja-JP" altLang="en-US"/>
              <a:t>年、イングランドのサリー州に生まれる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医者になりたかったけど、目の病気になる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回復後に大学で英文学と言語学を学ぶ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1932</a:t>
            </a:r>
            <a:r>
              <a:rPr lang="ja-JP" altLang="en-US"/>
              <a:t>年に</a:t>
            </a:r>
            <a:r>
              <a:rPr lang="en-US" altLang="ja-JP" dirty="0"/>
              <a:t>“</a:t>
            </a:r>
            <a:r>
              <a:rPr lang="ja-JP" altLang="en-US"/>
              <a:t>すばらしい新世界</a:t>
            </a:r>
            <a:r>
              <a:rPr lang="en-US" altLang="ja-JP" dirty="0"/>
              <a:t>”</a:t>
            </a:r>
            <a:r>
              <a:rPr lang="ja-JP" altLang="en-US"/>
              <a:t>を刊行する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LSD(</a:t>
            </a:r>
            <a:r>
              <a:rPr lang="ja-JP" altLang="en-US"/>
              <a:t>幻覚剤</a:t>
            </a:r>
            <a:r>
              <a:rPr lang="en-US" altLang="ja-JP" dirty="0"/>
              <a:t>)</a:t>
            </a:r>
            <a:r>
              <a:rPr lang="ja-JP" altLang="en-US"/>
              <a:t>が大好きだった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75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2E5A-EE1C-6B48-A0F2-5C6C7D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すばらしい新世界って</a:t>
            </a:r>
            <a:br>
              <a:rPr kumimoji="1" lang="en-US" altLang="ja-JP" dirty="0"/>
            </a:br>
            <a:r>
              <a:rPr kumimoji="1" lang="ja-JP" altLang="en-US"/>
              <a:t>どんな新世界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0BEDF7-C02F-C643-A531-DE3932AB9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812EF-2A2E-EE4F-B1A3-DF1F417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2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CF08-68C3-1845-B123-B0E3850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すばらしい新世界ってどんな新世界</a:t>
            </a:r>
            <a:r>
              <a:rPr lang="en-US" altLang="ja-JP" sz="3600" dirty="0"/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175B1-7BB5-B145-B796-6EE0E0E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めっちゃディストピア</a:t>
            </a:r>
            <a:endParaRPr lang="en-US" altLang="ja-JP" dirty="0"/>
          </a:p>
          <a:p>
            <a:r>
              <a:rPr lang="ja-JP" altLang="en-US"/>
              <a:t>九年戦争というヤバい戦争があった</a:t>
            </a:r>
            <a:endParaRPr lang="en-US" altLang="ja-JP" dirty="0"/>
          </a:p>
          <a:p>
            <a:r>
              <a:rPr kumimoji="1" lang="ja-JP" altLang="en-US"/>
              <a:t>全世界から暴力を排斥し、安定至上主義に</a:t>
            </a:r>
            <a:endParaRPr kumimoji="1" lang="en-US" altLang="ja-JP" dirty="0"/>
          </a:p>
          <a:p>
            <a:r>
              <a:rPr lang="ja-JP" altLang="en-US"/>
              <a:t>戦争以前の歴史や文化は抹殺された</a:t>
            </a:r>
            <a:endParaRPr lang="en-US" altLang="ja-JP" dirty="0"/>
          </a:p>
          <a:p>
            <a:r>
              <a:rPr lang="ja-JP" altLang="en-US"/>
              <a:t>世界統制官とかいうやつが牛耳ってる</a:t>
            </a:r>
            <a:endParaRPr lang="en-US" altLang="ja-JP" dirty="0"/>
          </a:p>
          <a:p>
            <a:r>
              <a:rPr kumimoji="1" lang="ja-JP" altLang="en-US"/>
              <a:t>大量生産・大量消費が絶対正義</a:t>
            </a:r>
            <a:endParaRPr kumimoji="1" lang="en-US" altLang="ja-JP" dirty="0"/>
          </a:p>
          <a:p>
            <a:r>
              <a:rPr lang="ja-JP" altLang="en-US"/>
              <a:t>キリスト教の代わりにフォードが神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2F7A98-0F58-5A42-9889-1DA84743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(c) 2020 Takahito Sueda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2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HSB_terfno">
      <a:dk1>
        <a:srgbClr val="303030"/>
      </a:dk1>
      <a:lt1>
        <a:srgbClr val="FFFFFF"/>
      </a:lt1>
      <a:dk2>
        <a:srgbClr val="454545"/>
      </a:dk2>
      <a:lt2>
        <a:srgbClr val="E6E6E6"/>
      </a:lt2>
      <a:accent1>
        <a:srgbClr val="89C6E5"/>
      </a:accent1>
      <a:accent2>
        <a:srgbClr val="E5AE89"/>
      </a:accent2>
      <a:accent3>
        <a:srgbClr val="C1E589"/>
      </a:accent3>
      <a:accent4>
        <a:srgbClr val="5B8499"/>
      </a:accent4>
      <a:accent5>
        <a:srgbClr val="99745B"/>
      </a:accent5>
      <a:accent6>
        <a:srgbClr val="81995B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612</Words>
  <Application>Microsoft Macintosh PowerPoint</Application>
  <PresentationFormat>画面に合わせる (4:3)</PresentationFormat>
  <Paragraphs>112</Paragraphs>
  <Slides>20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Noto Sans CJK JP DemiLight</vt:lpstr>
      <vt:lpstr>游ゴシック</vt:lpstr>
      <vt:lpstr>Arial</vt:lpstr>
      <vt:lpstr>Calibri</vt:lpstr>
      <vt:lpstr>Office テーマ</vt:lpstr>
      <vt:lpstr>すばらしい新世界 Brave New World.</vt:lpstr>
      <vt:lpstr>話すこと</vt:lpstr>
      <vt:lpstr>書籍に関して</vt:lpstr>
      <vt:lpstr>書籍に関して</vt:lpstr>
      <vt:lpstr>書籍に関して</vt:lpstr>
      <vt:lpstr>作者に関して</vt:lpstr>
      <vt:lpstr>作者に関して</vt:lpstr>
      <vt:lpstr>すばらしい新世界って どんな新世界?</vt:lpstr>
      <vt:lpstr>すばらしい新世界ってどんな新世界?</vt:lpstr>
      <vt:lpstr>すばらしい新世界ってどんな新世界?</vt:lpstr>
      <vt:lpstr>物語のあらすじ</vt:lpstr>
      <vt:lpstr>物語のあらすじ</vt:lpstr>
      <vt:lpstr>物語のあらすじ</vt:lpstr>
      <vt:lpstr>物語のあらすじ</vt:lpstr>
      <vt:lpstr>物語のあらすじ</vt:lpstr>
      <vt:lpstr>物語のあらすじ</vt:lpstr>
      <vt:lpstr>ここが好き</vt:lpstr>
      <vt:lpstr>ここが好き</vt:lpstr>
      <vt:lpstr>おわりに</vt:lpstr>
      <vt:lpstr>おわりに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26</cp:revision>
  <dcterms:created xsi:type="dcterms:W3CDTF">2020-01-20T13:12:30Z</dcterms:created>
  <dcterms:modified xsi:type="dcterms:W3CDTF">2020-01-21T01:44:52Z</dcterms:modified>
</cp:coreProperties>
</file>