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30196-07C4-F749-9159-BE4F861B2CFB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BC11E-FA12-BE4D-88AA-73617A9EBA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7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11AB5-C31A-D547-B366-FED1ED74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5F8C97-1417-2643-8708-3FCD8117F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94415-932A-B742-ADD3-295AAAE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A0EAE-1C67-474B-AEE9-0BD9B7FD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E6473-DDA0-514F-A5FF-43208DB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7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F24E2-D9F4-CB42-A2EE-F796DFA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464831-9E86-A74C-BBC4-C79FDDD7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644DE-5EDE-CD40-A1F9-CF366DF3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77BF2-86E8-2E47-A434-2240DC5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9B5FDD-2AB5-984E-8683-BE3484D9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C234C4-C102-6447-8539-441EB074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1C169B-D06D-054D-9B1E-F81C52F2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7710A-F986-624A-A23A-2A6A1956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95FD7-1561-1046-8DFE-F152292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29D91D-3CA1-1643-89DC-D2533D86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C37CC-CAF3-0840-A86E-101A0F52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916AB-D61A-B24E-A606-97274344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2E2EB-5D0B-2244-9182-A5B77E9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B77DBD-48C2-4543-9683-F48523E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56ED0-25F4-2644-9B6A-1481DB65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8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F7DD4-A9BC-CD4A-A48A-3A7D77A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E9D9B-8CB1-6147-9F5F-8375D869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E546B-DF0F-154F-BAEE-A5243735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CC54E-720A-B94E-A30B-697142D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7C827-3333-F148-8691-8F89EEEE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2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813BE-7A6F-B54D-80F8-1A35AC02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0D287-DF82-0A4E-B2AB-3CBC3809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B2C80D-969F-8847-AAEB-C0C04C7A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D588E-31C7-9144-B10D-E75869CC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EEF84-BB4F-9848-BDD3-C58F1B39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1B08A1-15B1-9A4B-8EDB-8AD2657A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6BFB-7A73-FE41-965C-9C04682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372402-5608-264A-A63A-8A458883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8BA7A7-6CD9-2F47-9850-74AE56723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878338-3027-F647-B4A8-3500491D8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C054F7-5C62-E045-9F09-DBD4C0ECA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FACDF9-9346-084B-9E1A-1AAECDF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6C1D7C-8AE4-F842-9B87-0746960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F7B06C-8588-5A43-831C-23BED7E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6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1AA03-9D48-144A-95FB-7C33882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6CC826-8A1E-4A4D-9E83-D36CD402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296930-1BD4-5241-A177-759BD0D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8945BB-7719-7848-B6E2-202F188B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7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89AAB9-A6AB-3C46-9AE8-A96F889E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64364B-9018-084D-98F5-04B9C09B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F0716-5578-2F4D-8CA1-79410895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C3BC1-79FF-D347-92C4-D09DD7FE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C0055-281B-984B-81CF-82B2CE01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979BC0-93B0-0D46-BA1E-9D12B204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28FBA-6B54-6E4E-998E-EA036F1F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DC28E-2699-3743-8758-FFB6C193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B3ECC9-77A0-564E-8735-2AC32B6B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BB231-A4D5-F541-813C-08A89D8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655A1-4292-554A-83F7-D6D5FFB6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3D8047-69B8-164D-A48C-4166EE56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60B8E-3839-4C4D-A541-5189BA2B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ED098B-6A11-FC41-8EE2-11341082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685B9E-CA18-6F48-A923-E79636FA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4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55617-4510-774A-A294-EDEC1D44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B7317F-0897-9848-A4B1-EA1BC01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519F0-8F45-374E-8858-569A37011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8A11-4B9B-6147-BBCA-ED0E0889A676}" type="datetimeFigureOut">
              <a:rPr kumimoji="1" lang="ja-JP" altLang="en-US" smtClean="0"/>
              <a:t>2019/1/19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7E292-75D6-7B49-8653-B4E68052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13617-5C5C-F449-88A1-F8E1A854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9E21-91E4-524E-9B06-D8A38CBE7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7A8D04-9B2B-9F49-A817-7DDC0D8C9861}"/>
              </a:ext>
            </a:extLst>
          </p:cNvPr>
          <p:cNvSpPr/>
          <p:nvPr/>
        </p:nvSpPr>
        <p:spPr>
          <a:xfrm>
            <a:off x="5838094" y="2350476"/>
            <a:ext cx="1805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スプリッター</a:t>
            </a:r>
            <a:r>
              <a:rPr kumimoji="1" lang="en-US" altLang="ja-JP" dirty="0"/>
              <a:t>(1in2out)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9AA98C-850D-704B-AFBD-BD4167B1E6C4}"/>
              </a:ext>
            </a:extLst>
          </p:cNvPr>
          <p:cNvSpPr/>
          <p:nvPr/>
        </p:nvSpPr>
        <p:spPr>
          <a:xfrm>
            <a:off x="5838094" y="5685696"/>
            <a:ext cx="1805354" cy="93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Sakura</a:t>
            </a:r>
            <a:r>
              <a:rPr kumimoji="1" lang="ja-JP" altLang="en-US"/>
              <a:t>様の</a:t>
            </a:r>
            <a:endParaRPr kumimoji="1" lang="en-US" altLang="ja-JP" dirty="0"/>
          </a:p>
          <a:p>
            <a:pPr algn="ctr"/>
            <a:r>
              <a:rPr kumimoji="1" lang="ja-JP" altLang="en-US"/>
              <a:t>スプリッター</a:t>
            </a:r>
            <a:r>
              <a:rPr kumimoji="1" lang="en-US" altLang="ja-JP" dirty="0"/>
              <a:t>(1in4out)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4D73AD-2828-9342-B93C-773A2BADFD31}"/>
              </a:ext>
            </a:extLst>
          </p:cNvPr>
          <p:cNvSpPr/>
          <p:nvPr/>
        </p:nvSpPr>
        <p:spPr>
          <a:xfrm>
            <a:off x="6740771" y="4026879"/>
            <a:ext cx="1805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スイッチャー</a:t>
            </a:r>
            <a:endParaRPr lang="en-US" altLang="ja-JP" dirty="0"/>
          </a:p>
          <a:p>
            <a:pPr algn="ctr"/>
            <a:r>
              <a:rPr lang="en-US" altLang="ja-JP" dirty="0"/>
              <a:t>(2in1out)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A03667-7469-994B-81D9-77DF5AFC0961}"/>
              </a:ext>
            </a:extLst>
          </p:cNvPr>
          <p:cNvSpPr/>
          <p:nvPr/>
        </p:nvSpPr>
        <p:spPr>
          <a:xfrm>
            <a:off x="6740771" y="674073"/>
            <a:ext cx="1805354" cy="937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確認用</a:t>
            </a:r>
            <a:br>
              <a:rPr kumimoji="1" lang="en-US" altLang="ja-JP" dirty="0"/>
            </a:br>
            <a:r>
              <a:rPr kumimoji="1" lang="ja-JP" altLang="en-US"/>
              <a:t>モバイル</a:t>
            </a:r>
            <a:br>
              <a:rPr kumimoji="1" lang="en-US" altLang="ja-JP" dirty="0"/>
            </a:br>
            <a:r>
              <a:rPr kumimoji="1" lang="ja-JP" altLang="en-US"/>
              <a:t>ディスプレイ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A69849-F547-314E-8F4D-611AFD164167}"/>
              </a:ext>
            </a:extLst>
          </p:cNvPr>
          <p:cNvSpPr/>
          <p:nvPr/>
        </p:nvSpPr>
        <p:spPr>
          <a:xfrm>
            <a:off x="9319847" y="674074"/>
            <a:ext cx="1805354" cy="937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司会者用</a:t>
            </a:r>
            <a:br>
              <a:rPr kumimoji="1" lang="en-US" altLang="ja-JP" dirty="0"/>
            </a:br>
            <a:r>
              <a:rPr kumimoji="1" lang="ja-JP" altLang="en-US"/>
              <a:t>スライド制御用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PC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483D78-7564-C348-871F-66C2F7942776}"/>
              </a:ext>
            </a:extLst>
          </p:cNvPr>
          <p:cNvSpPr/>
          <p:nvPr/>
        </p:nvSpPr>
        <p:spPr>
          <a:xfrm>
            <a:off x="832338" y="674074"/>
            <a:ext cx="1805354" cy="937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発表者の</a:t>
            </a:r>
            <a:r>
              <a:rPr lang="en-US" altLang="ja-JP" dirty="0"/>
              <a:t>PC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8DAFD3-4AA5-4F4A-943F-3714EE76193F}"/>
              </a:ext>
            </a:extLst>
          </p:cNvPr>
          <p:cNvSpPr/>
          <p:nvPr/>
        </p:nvSpPr>
        <p:spPr>
          <a:xfrm>
            <a:off x="832338" y="3669331"/>
            <a:ext cx="1805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Sakura</a:t>
            </a:r>
            <a:r>
              <a:rPr lang="ja-JP" altLang="en-US"/>
              <a:t>様の</a:t>
            </a:r>
            <a:br>
              <a:rPr lang="en-US" altLang="ja-JP" dirty="0"/>
            </a:br>
            <a:r>
              <a:rPr lang="ja-JP" altLang="en-US"/>
              <a:t>プロジェクター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1C7DAB-998D-0B40-8AD8-006B48E39BA3}"/>
              </a:ext>
            </a:extLst>
          </p:cNvPr>
          <p:cNvSpPr/>
          <p:nvPr/>
        </p:nvSpPr>
        <p:spPr>
          <a:xfrm>
            <a:off x="832338" y="4677513"/>
            <a:ext cx="1805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Sakura</a:t>
            </a:r>
            <a:r>
              <a:rPr lang="ja-JP" altLang="en-US"/>
              <a:t>様の</a:t>
            </a:r>
            <a:br>
              <a:rPr lang="en-US" altLang="ja-JP" dirty="0"/>
            </a:br>
            <a:r>
              <a:rPr lang="ja-JP" altLang="en-US"/>
              <a:t>プロジェクター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A3C302D-5535-F547-B2F0-F5AEF45D6072}"/>
              </a:ext>
            </a:extLst>
          </p:cNvPr>
          <p:cNvSpPr/>
          <p:nvPr/>
        </p:nvSpPr>
        <p:spPr>
          <a:xfrm>
            <a:off x="832338" y="5685695"/>
            <a:ext cx="1805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Sakura</a:t>
            </a:r>
            <a:r>
              <a:rPr lang="ja-JP" altLang="en-US"/>
              <a:t>様の</a:t>
            </a:r>
            <a:br>
              <a:rPr lang="en-US" altLang="ja-JP" dirty="0"/>
            </a:br>
            <a:r>
              <a:rPr lang="ja-JP" altLang="en-US"/>
              <a:t>プロジェクター</a:t>
            </a:r>
            <a:endParaRPr kumimoji="1" lang="en-US" altLang="ja-JP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FD383CE-5D89-5E47-8607-2D436586C62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2637692" y="1142998"/>
            <a:ext cx="3200402" cy="1676402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4930AAE-02E9-1644-8814-2BE72B35772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740771" y="3288323"/>
            <a:ext cx="902677" cy="738556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BC74FD-3075-AB45-988D-2936AC98AC2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740771" y="1611920"/>
            <a:ext cx="902677" cy="738556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DDC418D-3946-C147-838E-47BC2954568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643448" y="1611921"/>
            <a:ext cx="2579076" cy="2414958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C4784CF-4BE7-BB48-A16F-86AE14CEF52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740771" y="4964726"/>
            <a:ext cx="902677" cy="720970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E34B88C-F878-604A-90F0-4A02EBB02FF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2637692" y="4138255"/>
            <a:ext cx="3200402" cy="2016364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BD31CB8-503E-EB48-8827-F8E49F0979B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37692" y="5146437"/>
            <a:ext cx="3200402" cy="1008182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1A72248-6710-314C-8565-9D808CF6D463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37692" y="6154619"/>
            <a:ext cx="3200402" cy="0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97F4EF7-7B02-1646-A400-9FE169CF4AA4}"/>
              </a:ext>
            </a:extLst>
          </p:cNvPr>
          <p:cNvSpPr txBox="1"/>
          <p:nvPr/>
        </p:nvSpPr>
        <p:spPr>
          <a:xfrm>
            <a:off x="8546125" y="413825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司会者が切り替えることで</a:t>
            </a:r>
            <a:br>
              <a:rPr kumimoji="1" lang="en-US" altLang="ja-JP" dirty="0"/>
            </a:br>
            <a:r>
              <a:rPr kumimoji="1" lang="ja-JP" altLang="en-US"/>
              <a:t>司会者用スライドと</a:t>
            </a:r>
            <a:br>
              <a:rPr kumimoji="1" lang="en-US" altLang="ja-JP" dirty="0"/>
            </a:br>
            <a:r>
              <a:rPr kumimoji="1" lang="ja-JP" altLang="en-US"/>
              <a:t>発表者のスライドを切り替える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EA1667-FA1A-9647-95B3-5D912520FB21}"/>
              </a:ext>
            </a:extLst>
          </p:cNvPr>
          <p:cNvSpPr txBox="1"/>
          <p:nvPr/>
        </p:nvSpPr>
        <p:spPr>
          <a:xfrm>
            <a:off x="3503025" y="72155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司会者が発表者のスライドの</a:t>
            </a:r>
            <a:br>
              <a:rPr kumimoji="1" lang="en-US" altLang="ja-JP" dirty="0"/>
            </a:br>
            <a:r>
              <a:rPr kumimoji="1" lang="ja-JP" altLang="en-US"/>
              <a:t>準備ができているか確認する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0F48B9-A91E-7A49-8DEA-2C78B5E5C4A8}"/>
              </a:ext>
            </a:extLst>
          </p:cNvPr>
          <p:cNvSpPr txBox="1"/>
          <p:nvPr/>
        </p:nvSpPr>
        <p:spPr>
          <a:xfrm>
            <a:off x="8775680" y="27844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タイムテーブルとかを表示する</a:t>
            </a:r>
            <a:endParaRPr kumimoji="1"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CC64893-D834-CE4D-9E7C-EAD587441972}"/>
              </a:ext>
            </a:extLst>
          </p:cNvPr>
          <p:cNvSpPr txBox="1"/>
          <p:nvPr/>
        </p:nvSpPr>
        <p:spPr>
          <a:xfrm>
            <a:off x="3324451" y="329999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発表者の画面出力をミラーする</a:t>
            </a:r>
            <a:endParaRPr kumimoji="1" lang="en-US" altLang="ja-JP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439EBC-F64B-2443-B851-2861A48A1D70}"/>
              </a:ext>
            </a:extLst>
          </p:cNvPr>
          <p:cNvSpPr txBox="1"/>
          <p:nvPr/>
        </p:nvSpPr>
        <p:spPr>
          <a:xfrm>
            <a:off x="605728" y="256144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ケーブルはすべて</a:t>
            </a:r>
            <a:r>
              <a:rPr kumimoji="1" lang="en-US" altLang="ja-JP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5596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F2789566-7323-1D40-BFB9-5058E13ACB68}"/>
              </a:ext>
            </a:extLst>
          </p:cNvPr>
          <p:cNvSpPr/>
          <p:nvPr/>
        </p:nvSpPr>
        <p:spPr>
          <a:xfrm>
            <a:off x="500062" y="871538"/>
            <a:ext cx="1843087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発表者用マイク</a:t>
            </a:r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C644FEF-1811-524F-98E2-68894771963C}"/>
              </a:ext>
            </a:extLst>
          </p:cNvPr>
          <p:cNvSpPr/>
          <p:nvPr/>
        </p:nvSpPr>
        <p:spPr>
          <a:xfrm>
            <a:off x="9848851" y="871538"/>
            <a:ext cx="1843087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司会者用マイク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6FD038-717D-804B-AA8A-541B10846673}"/>
              </a:ext>
            </a:extLst>
          </p:cNvPr>
          <p:cNvSpPr/>
          <p:nvPr/>
        </p:nvSpPr>
        <p:spPr>
          <a:xfrm>
            <a:off x="4817269" y="3102769"/>
            <a:ext cx="2557462" cy="150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オーディオミキサー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4056F3-3C1F-2D4A-A44A-26D5A250D5BB}"/>
              </a:ext>
            </a:extLst>
          </p:cNvPr>
          <p:cNvSpPr/>
          <p:nvPr/>
        </p:nvSpPr>
        <p:spPr>
          <a:xfrm>
            <a:off x="9954815" y="2866429"/>
            <a:ext cx="1631157" cy="75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BGM</a:t>
            </a:r>
            <a:r>
              <a:rPr kumimoji="1" lang="ja-JP" altLang="en-US"/>
              <a:t>用</a:t>
            </a:r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8BB252-7D03-314A-A22E-AF834DE1BCFE}"/>
              </a:ext>
            </a:extLst>
          </p:cNvPr>
          <p:cNvSpPr/>
          <p:nvPr/>
        </p:nvSpPr>
        <p:spPr>
          <a:xfrm>
            <a:off x="5743574" y="5638800"/>
            <a:ext cx="1631157" cy="75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スピーカー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8C9E87F-C261-E24E-B6BE-EE78A421904C}"/>
              </a:ext>
            </a:extLst>
          </p:cNvPr>
          <p:cNvSpPr/>
          <p:nvPr/>
        </p:nvSpPr>
        <p:spPr>
          <a:xfrm>
            <a:off x="9954815" y="4182666"/>
            <a:ext cx="1631157" cy="75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モニター用</a:t>
            </a:r>
            <a:br>
              <a:rPr kumimoji="1" lang="en-US" altLang="ja-JP" dirty="0"/>
            </a:br>
            <a:r>
              <a:rPr kumimoji="1" lang="ja-JP" altLang="en-US"/>
              <a:t>イヤホン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CF3E7C-D164-DD4A-92B5-C104ABA43A3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2343149" y="1585913"/>
            <a:ext cx="3752851" cy="1516856"/>
          </a:xfrm>
          <a:prstGeom prst="line">
            <a:avLst/>
          </a:prstGeom>
          <a:ln w="25400" cap="rnd">
            <a:solidFill>
              <a:schemeClr val="accent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0B9E444-4F32-C742-99C4-240E57429CF1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096000" y="1585913"/>
            <a:ext cx="3752851" cy="1516856"/>
          </a:xfrm>
          <a:prstGeom prst="line">
            <a:avLst/>
          </a:prstGeom>
          <a:ln w="25400" cap="rnd">
            <a:solidFill>
              <a:schemeClr val="accent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01A870F-E6CC-F24C-B613-665BC0E967DC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096000" y="4602956"/>
            <a:ext cx="463152" cy="1035844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C4F50F6-91EA-1440-A328-ECA29F0FD50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74731" y="3241476"/>
            <a:ext cx="2580084" cy="611387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972972-551B-7243-B0AD-297E970BD73B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7374731" y="3852863"/>
            <a:ext cx="2580084" cy="704850"/>
          </a:xfrm>
          <a:prstGeom prst="line">
            <a:avLst/>
          </a:prstGeom>
          <a:ln w="25400" cap="rnd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742FB2-5F32-2A45-9D94-1B9C15D46B19}"/>
              </a:ext>
            </a:extLst>
          </p:cNvPr>
          <p:cNvSpPr txBox="1"/>
          <p:nvPr/>
        </p:nvSpPr>
        <p:spPr>
          <a:xfrm>
            <a:off x="3926175" y="146375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マイクとミキサーはキャノンケーブルで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B0818F7-4503-5643-A56C-29C393F2E0A0}"/>
              </a:ext>
            </a:extLst>
          </p:cNvPr>
          <p:cNvSpPr txBox="1"/>
          <p:nvPr/>
        </p:nvSpPr>
        <p:spPr>
          <a:xfrm>
            <a:off x="7448100" y="287214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AUX</a:t>
            </a:r>
            <a:r>
              <a:rPr kumimoji="1" lang="ja-JP" altLang="en-US"/>
              <a:t> </a:t>
            </a:r>
            <a:r>
              <a:rPr kumimoji="1" lang="en-US" altLang="ja-JP" dirty="0"/>
              <a:t>to </a:t>
            </a:r>
            <a:r>
              <a:rPr kumimoji="1" lang="ja-JP" altLang="en-US"/>
              <a:t>赤白ケーブル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B3A817-BCD9-C445-B573-537AACC9A2CF}"/>
              </a:ext>
            </a:extLst>
          </p:cNvPr>
          <p:cNvSpPr txBox="1"/>
          <p:nvPr/>
        </p:nvSpPr>
        <p:spPr>
          <a:xfrm>
            <a:off x="6552514" y="498371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AUX</a:t>
            </a:r>
            <a:r>
              <a:rPr kumimoji="1" lang="ja-JP" altLang="en-US"/>
              <a:t> </a:t>
            </a:r>
            <a:r>
              <a:rPr kumimoji="1" lang="en-US" altLang="ja-JP" dirty="0"/>
              <a:t>to </a:t>
            </a:r>
            <a:r>
              <a:rPr kumimoji="1" lang="ja-JP" altLang="en-US"/>
              <a:t>赤白ケーブル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4D699E6-809F-D341-951B-0293D2A6ABA0}"/>
              </a:ext>
            </a:extLst>
          </p:cNvPr>
          <p:cNvSpPr txBox="1"/>
          <p:nvPr/>
        </p:nvSpPr>
        <p:spPr>
          <a:xfrm>
            <a:off x="475934" y="3167003"/>
            <a:ext cx="4288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開場前にマイクをチューニングして</a:t>
            </a:r>
            <a:br>
              <a:rPr kumimoji="1" lang="en-US" altLang="ja-JP" dirty="0"/>
            </a:br>
            <a:r>
              <a:rPr kumimoji="1" lang="en-US" altLang="ja-JP" dirty="0"/>
              <a:t>gain</a:t>
            </a:r>
            <a:r>
              <a:rPr kumimoji="1" lang="ja-JP" altLang="en-US"/>
              <a:t>とかを調整しておく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発表中は発表者</a:t>
            </a:r>
            <a:r>
              <a:rPr kumimoji="1" lang="en-US" altLang="ja-JP" dirty="0"/>
              <a:t>(</a:t>
            </a:r>
            <a:r>
              <a:rPr kumimoji="1" lang="ja-JP" altLang="en-US"/>
              <a:t>司会者</a:t>
            </a:r>
            <a:r>
              <a:rPr kumimoji="1" lang="en-US" altLang="ja-JP" dirty="0"/>
              <a:t>)</a:t>
            </a:r>
            <a:r>
              <a:rPr kumimoji="1" lang="ja-JP" altLang="en-US"/>
              <a:t>の声に合わせて</a:t>
            </a:r>
            <a:br>
              <a:rPr kumimoji="1" lang="en-US" altLang="ja-JP" dirty="0"/>
            </a:br>
            <a:r>
              <a:rPr kumimoji="1" lang="ja-JP" altLang="en-US"/>
              <a:t>イコライザーを調整する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BGM</a:t>
            </a:r>
            <a:r>
              <a:rPr kumimoji="1" lang="ja-JP" altLang="en-US"/>
              <a:t>も適宜音量を調整する</a:t>
            </a:r>
          </a:p>
        </p:txBody>
      </p:sp>
    </p:spTree>
    <p:extLst>
      <p:ext uri="{BB962C8B-B14F-4D97-AF65-F5344CB8AC3E}">
        <p14:creationId xmlns:p14="http://schemas.microsoft.com/office/powerpoint/2010/main" val="38956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Macintosh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3</cp:revision>
  <dcterms:created xsi:type="dcterms:W3CDTF">2019-01-19T07:59:33Z</dcterms:created>
  <dcterms:modified xsi:type="dcterms:W3CDTF">2019-01-19T08:20:43Z</dcterms:modified>
</cp:coreProperties>
</file>